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9" r:id="rId34"/>
    <p:sldId id="308" r:id="rId35"/>
    <p:sldId id="310" r:id="rId36"/>
    <p:sldId id="313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4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5A72E6-05C9-4C12-B9EE-B7D04EE90EA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F02612-9FB2-46B3-918E-C2F5DFFF2A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 – UNASUS</a:t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429684" cy="1343028"/>
          </a:xfrm>
        </p:spPr>
        <p:txBody>
          <a:bodyPr>
            <a:normAutofit fontScale="40000" lnSpcReduction="20000"/>
          </a:bodyPr>
          <a:lstStyle/>
          <a:p>
            <a:endParaRPr lang="pt-BR" b="1" dirty="0" smtClean="0"/>
          </a:p>
          <a:p>
            <a:pPr algn="ctr"/>
            <a:r>
              <a:rPr lang="pt-BR" sz="6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ATENÇÃO AOS ESCOLARES DA ESCOLA DE ENSINO FUNDAMENTAL BENFICA, NA CIDADE DE RIO BRANCO – ACRE</a:t>
            </a:r>
            <a:endParaRPr lang="pt-BR" sz="6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530216" y="4149080"/>
            <a:ext cx="4609993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Aluna :Alexsandra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Andrade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Orientador: Ailton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Brant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91358" y="61339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Fevereiro, 2015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7633" y="1268760"/>
            <a:ext cx="8589167" cy="4888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da atenção à saúde na escola.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das ações na escola para 100% das crianças, adolescentes e jovens matriculados na escola alvo da intervenção.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18114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3140968"/>
            <a:ext cx="5436099" cy="29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635896" y="6310221"/>
            <a:ext cx="54360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1: Gráfico indicativo da proporção de crianças, adolescentes e jovens matriculadas na escola alvo submetidas às ações em saúde.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633" y="35010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688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2565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2:.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clínica e psicossocial de 100% das crianças, adolescentes e jovens matriculados na escola alvo. </a:t>
            </a:r>
          </a:p>
          <a:p>
            <a:endParaRPr lang="pt-BR" dirty="0"/>
          </a:p>
        </p:txBody>
      </p:sp>
      <p:pic>
        <p:nvPicPr>
          <p:cNvPr id="227330" name="Gráfico 2"/>
          <p:cNvPicPr>
            <a:picLocks noChangeArrowheads="1"/>
          </p:cNvPicPr>
          <p:nvPr/>
        </p:nvPicPr>
        <p:blipFill>
          <a:blip r:embed="rId2"/>
          <a:srcRect b="-108"/>
          <a:stretch>
            <a:fillRect/>
          </a:stretch>
        </p:blipFill>
        <p:spPr bwMode="auto">
          <a:xfrm>
            <a:off x="3799414" y="2708920"/>
            <a:ext cx="5310352" cy="300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99414" y="5890523"/>
            <a:ext cx="5470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Figura 2: Gráfico indicativo da proporção de crianças, adolescentes e jovens matriculadas na escola alvo com avaliação clínica 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psicossocial.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34290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0 alunos</a:t>
            </a:r>
          </a:p>
          <a:p>
            <a:r>
              <a:rPr lang="pt-BR" dirty="0" smtClean="0"/>
              <a:t>3º mês 22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0628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aferição da pressão arterial de 100% das crianças, adolescentes e jovens matriculados na escola alvo.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228354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628145"/>
            <a:ext cx="4951452" cy="34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4067944" y="6140255"/>
            <a:ext cx="479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3: Gráfico indicativo da proporção de crianças, adolescentes e jovens matriculadas na escola alvo com aferição de Pressão arterial.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554 alunos</a:t>
            </a:r>
          </a:p>
          <a:p>
            <a:r>
              <a:rPr lang="pt-BR" dirty="0" smtClean="0"/>
              <a:t>2º mês 554 alunos</a:t>
            </a:r>
          </a:p>
          <a:p>
            <a:r>
              <a:rPr lang="pt-BR" dirty="0" smtClean="0"/>
              <a:t>3º mês 554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9036496" cy="573325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2.3: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acuidade visual em 100% das crianças, adolescentes e jovens matriculados na escola alvo.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29378" name="Gráfico 4"/>
          <p:cNvPicPr>
            <a:picLocks noChangeArrowheads="1"/>
          </p:cNvPicPr>
          <p:nvPr/>
        </p:nvPicPr>
        <p:blipFill>
          <a:blip r:embed="rId2"/>
          <a:srcRect b="-26"/>
          <a:stretch>
            <a:fillRect/>
          </a:stretch>
        </p:blipFill>
        <p:spPr bwMode="auto">
          <a:xfrm>
            <a:off x="3779912" y="2780928"/>
            <a:ext cx="5152510" cy="329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779912" y="6147451"/>
            <a:ext cx="5176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4: Gráfico indicativo da proporção de crianças, adolescentes e jovens matriculadas na escola alvo com avaliação da acuidade visual.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482 alunos</a:t>
            </a:r>
          </a:p>
          <a:p>
            <a:r>
              <a:rPr lang="pt-BR" dirty="0" smtClean="0"/>
              <a:t>2º mês 482 alunos</a:t>
            </a:r>
          </a:p>
          <a:p>
            <a:r>
              <a:rPr lang="pt-BR" dirty="0" smtClean="0"/>
              <a:t>3º mês 482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audição em 100% das crianças, adolescentes e jovens matriculadas na escola alvo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/>
              <a:t>Não foi realizada porque: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/>
              <a:t>Falta de tempo, disponibilizado pela escola;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/>
              <a:t>Falta de “comprometimento/aceitação” por parte dos professores;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/>
              <a:t>Não houve “retorno” dos questionários e nem escolares encaminhados para avaliação, em tempo hábil.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83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199"/>
            <a:ext cx="9144000" cy="540262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Atualizar o calendário vacinal de 100% das crianças, adolescentes e jovens matriculados na escola alvo.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0402" name="Gráfico 5"/>
          <p:cNvPicPr>
            <a:picLocks noChangeArrowheads="1"/>
          </p:cNvPicPr>
          <p:nvPr/>
        </p:nvPicPr>
        <p:blipFill>
          <a:blip r:embed="rId2"/>
          <a:srcRect b="-84"/>
          <a:stretch>
            <a:fillRect/>
          </a:stretch>
        </p:blipFill>
        <p:spPr bwMode="auto">
          <a:xfrm>
            <a:off x="3310332" y="2852936"/>
            <a:ext cx="58336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310332" y="6390995"/>
            <a:ext cx="583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5: Gráfico indicativo da proporção de crianças, adolescentes e jovens matriculadas na escola alvo com atualização do calendário vacinal.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54 alunos</a:t>
            </a:r>
          </a:p>
          <a:p>
            <a:r>
              <a:rPr lang="pt-BR" dirty="0" smtClean="0"/>
              <a:t>2º mês 54 alunos</a:t>
            </a:r>
          </a:p>
          <a:p>
            <a:r>
              <a:rPr lang="pt-BR" dirty="0" smtClean="0"/>
              <a:t>3º mês 54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215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337688"/>
          </a:xfrm>
        </p:spPr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avaliação nutricional em 100% das crianças, adolescentes e jovens matriculados na escola alvo.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2450" name="Gráfico 1"/>
          <p:cNvPicPr>
            <a:picLocks noChangeArrowheads="1"/>
          </p:cNvPicPr>
          <p:nvPr/>
        </p:nvPicPr>
        <p:blipFill>
          <a:blip r:embed="rId2"/>
          <a:srcRect b="-31"/>
          <a:stretch>
            <a:fillRect/>
          </a:stretch>
        </p:blipFill>
        <p:spPr bwMode="auto">
          <a:xfrm>
            <a:off x="3059832" y="2924944"/>
            <a:ext cx="59046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059832" y="6324921"/>
            <a:ext cx="5928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6: Gráfico indicativo da proporção de crianças, adolescentes e jovens matriculadas na escola alvo com avaliação nutricional.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442 alunos</a:t>
            </a:r>
          </a:p>
          <a:p>
            <a:r>
              <a:rPr lang="pt-BR" dirty="0" smtClean="0"/>
              <a:t>2º mês 442 alunos</a:t>
            </a:r>
          </a:p>
          <a:p>
            <a:r>
              <a:rPr lang="pt-BR" dirty="0" smtClean="0"/>
              <a:t>3º mês 442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30613"/>
            <a:ext cx="9144000" cy="540706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2.7: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saúde bucal em 100% das crianças, adolescentes e jovens matriculados na escola alvo.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3474" name="Gráfico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659" y="2996952"/>
            <a:ext cx="600534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 rot="10800000" flipV="1">
            <a:off x="3138658" y="6143644"/>
            <a:ext cx="5719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7: Gráfico indicativo da proporção de crianças, adolescentes e jovens matriculadas na escola alvo com avaliação saúde bucal.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541 alunos</a:t>
            </a:r>
          </a:p>
          <a:p>
            <a:r>
              <a:rPr lang="pt-BR" dirty="0" smtClean="0"/>
              <a:t>2º mês 541 alunos</a:t>
            </a:r>
          </a:p>
          <a:p>
            <a:r>
              <a:rPr lang="pt-BR" dirty="0" smtClean="0"/>
              <a:t>3º mês 541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472608"/>
          </a:xfrm>
        </p:spPr>
        <p:txBody>
          <a:bodyPr/>
          <a:lstStyle/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às ações na escola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Fazer busca ativa de 100% das crianças, adolescentes e jovens que não compareceram às ações realizadas na escola.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Falta de tempo;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Os profissionais da escola já estavam reclamando de tantas atividades que estavam sendo realizadas na escola.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172 escolares faltosos ao longo dos 3 meses, nenhum foi buscado durante a intervenção;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166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3864" cy="539925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Manter, na UBS, registro atualizado em planilha e/ou prontuário de 100% das crianças, adolescentes e jovens matriculados na escola alvo.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4498" name="Gráfico 3"/>
          <p:cNvPicPr>
            <a:picLocks noChangeArrowheads="1"/>
          </p:cNvPicPr>
          <p:nvPr/>
        </p:nvPicPr>
        <p:blipFill>
          <a:blip r:embed="rId2"/>
          <a:srcRect b="-108"/>
          <a:stretch>
            <a:fillRect/>
          </a:stretch>
        </p:blipFill>
        <p:spPr bwMode="auto">
          <a:xfrm>
            <a:off x="4067944" y="3140968"/>
            <a:ext cx="5075922" cy="3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067943" y="6149150"/>
            <a:ext cx="50759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8: Gráfico indicativo da proporção de crianças, adolescentes e jovens matriculadas na escola alvo com registros atualizados na USF. 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0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indent="-273600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Programa Saúde na Escola (PSE), foi instituído pelo Decreto Presidencial nº 6.286, de 5 de dezembro de 2007.</a:t>
            </a:r>
          </a:p>
          <a:p>
            <a:pPr indent="-27360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-273600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 do trabalho integrado entre o Ministério da Saúde e o Ministério da Educação, na perspectiva de ampliar as ações específicas de saúde aos alunos da rede pública de ensino: Ensino Fundamental, Ensino Médio, Rede Federal de Educação Profissional e Tecnológica, Educação de Jovens e Adultos (BRASIL, 2008b)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0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050892" cy="554461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Promover a saúde das crianças, adolescentes e jovens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5.1: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Proporcionar orientação nutricional para 100% das crianças, adolescentes e jovens matriculados na escola alvo.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6546" name="Gráfico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2996952"/>
            <a:ext cx="5358319" cy="27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779911" y="5824285"/>
            <a:ext cx="5270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9: Gráfico indicativo da proporção de crianças, adolescentes e jovens matriculadas na escola alvo com que receberam orientação nutricional.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688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928992" cy="537815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sobre prevenção de acidentes (conforme faixa etária).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Não aceitação por parte da coordenadora pedagógica da escola;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Problema ambiental – enchente de Tarauacá – interrompeu o apoio do corpo de bombeiros.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alunos,  0 alunos foram orientados quanto ao tema.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199"/>
            <a:ext cx="9036496" cy="530614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prática de atividade física.</a:t>
            </a:r>
          </a:p>
          <a:p>
            <a:endParaRPr lang="pt-BR" dirty="0"/>
          </a:p>
        </p:txBody>
      </p:sp>
      <p:pic>
        <p:nvPicPr>
          <p:cNvPr id="237570" name="Gráfico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1091" y="3212976"/>
            <a:ext cx="5580112" cy="28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591091" y="6017286"/>
            <a:ext cx="5580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10: Gráfico indicativo da proporção de crianças, adolescentes e jovens matriculadas na escola alvo com que receberam orientação para prática de atividade física.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1" y="1219199"/>
            <a:ext cx="9034339" cy="5466489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o reconhecimento e prevenção de bullying.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39618" name="Gráfico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3140969"/>
            <a:ext cx="5470451" cy="28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563887" y="6140255"/>
            <a:ext cx="5470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11: Gráfico indicativo da proporção de crianças, adolescentes e jovens matriculadas na escola alvo com que receberam orientação quanto ao bullying.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25970" cy="545604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o reconhecimento das situações de violência e sobre os direitos assegurados às vítimas de violência.</a:t>
            </a:r>
          </a:p>
          <a:p>
            <a:endParaRPr lang="pt-BR" dirty="0"/>
          </a:p>
        </p:txBody>
      </p:sp>
      <p:pic>
        <p:nvPicPr>
          <p:cNvPr id="240642" name="Gráfico 7"/>
          <p:cNvPicPr>
            <a:picLocks noChangeArrowheads="1"/>
          </p:cNvPicPr>
          <p:nvPr/>
        </p:nvPicPr>
        <p:blipFill>
          <a:blip r:embed="rId2"/>
          <a:srcRect b="-66"/>
          <a:stretch>
            <a:fillRect/>
          </a:stretch>
        </p:blipFill>
        <p:spPr bwMode="auto">
          <a:xfrm>
            <a:off x="3491880" y="3501008"/>
            <a:ext cx="5634090" cy="242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347865" y="6213577"/>
            <a:ext cx="5778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12: Gráfico indicativo da proporção de crianças, adolescentes e jovens matriculadas na escola alvo com que receberam orientação sobre violência.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64488" cy="5638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sobre os cuidados com o ambiente para promoção da saúde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1026" name="Gráfico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610" y="3429000"/>
            <a:ext cx="5746390" cy="25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97610" y="6211669"/>
            <a:ext cx="5746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13: Gráfico indicativo da proporção de crianças, adolescentes e jovens matriculadas na escola alvo com que receberam orientação sobre cuidados com o ambiente para promoção da saúde.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0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53781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5.7: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sobre higiene bucal</a:t>
            </a:r>
          </a:p>
          <a:p>
            <a:endParaRPr lang="pt-BR" dirty="0"/>
          </a:p>
        </p:txBody>
      </p:sp>
      <p:pic>
        <p:nvPicPr>
          <p:cNvPr id="2049" name="Gráfico 9"/>
          <p:cNvPicPr>
            <a:picLocks noChangeArrowheads="1"/>
          </p:cNvPicPr>
          <p:nvPr/>
        </p:nvPicPr>
        <p:blipFill>
          <a:blip r:embed="rId2"/>
          <a:srcRect b="-125"/>
          <a:stretch>
            <a:fillRect/>
          </a:stretch>
        </p:blipFill>
        <p:spPr bwMode="auto">
          <a:xfrm>
            <a:off x="3635896" y="2852936"/>
            <a:ext cx="55081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35896" y="5959205"/>
            <a:ext cx="5508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14: Gráfico indicativo da proporção de crianças, adolescentes e jovens matriculadas na escola alvo com que receberam orientação sobre higiene bucal.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687 alunos</a:t>
            </a:r>
          </a:p>
          <a:p>
            <a:r>
              <a:rPr lang="pt-BR" dirty="0" smtClean="0"/>
              <a:t>3º mês 687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0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3781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5.8: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e jovens matriculados na escola alvo sobre os riscos do uso de álcool e drogas.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Não aceitação da escola.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Atividade realizada pela Policia Militar do município – PMAC;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 nenhum escolar recebeu orientado quanto ao tema;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Lembrando que o tema não foi trabalhado por mim.</a:t>
            </a:r>
            <a:endParaRPr lang="pt-B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92480" cy="55221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5.9: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e jovens matriculados na escola alvo sobre os riscos do tabagismo.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Não aceitação da escola.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Atividade realizada pela Policia Militar do município – PMAC;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 nenhum escolar recebeu orientado quanto ao tema;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Lembrando que o tema não foi trabalhado por mim.</a:t>
            </a:r>
          </a:p>
          <a:p>
            <a:pPr>
              <a:buNone/>
            </a:pPr>
            <a:endParaRPr lang="pt-BR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530614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5.10: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e jovens matriculados na escola alvo sobre Doenças Sexualmente transmissíveis - DSTs.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3010" name="Gráfico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068960"/>
            <a:ext cx="57412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275856" y="6114328"/>
            <a:ext cx="576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15: Gráfico indicativo da proporção de crianças, adolescentes e jovens matriculadas na escola alvo com que receberam orientação sobre Doenças Sexualmente transmissíveis - DSTs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de 48 alunos</a:t>
            </a:r>
          </a:p>
          <a:p>
            <a:r>
              <a:rPr lang="pt-BR" dirty="0" smtClean="0"/>
              <a:t>2º mês 18 de 48 alunos</a:t>
            </a:r>
          </a:p>
          <a:p>
            <a:r>
              <a:rPr lang="pt-BR" dirty="0" smtClean="0"/>
              <a:t>3º mês 18 de 48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-27360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 de Rio Branco: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Localiza-se no estado do Acre;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336.038 habitantes;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 03 níveis de atenção à saúde;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Sistema de Saúde: Público, Privado e Convênio Publico e Privado.</a:t>
            </a:r>
          </a:p>
          <a:p>
            <a:pPr indent="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299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55221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5.11: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e jovens matriculados na escola alvo sobre prevenção de gravidez na adolescência.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26" name="Gráfico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2936"/>
            <a:ext cx="5972723" cy="28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15203" y="5861744"/>
            <a:ext cx="600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16: Gráfico indicativo da proporção de crianças, adolescentes e jovens matriculadas na escola alvo com que receberam orientação sobre prevenção de gravidez na adolescência.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de 48 alunos</a:t>
            </a:r>
          </a:p>
          <a:p>
            <a:r>
              <a:rPr lang="pt-BR" dirty="0" smtClean="0"/>
              <a:t>2º mês 18 de 48 alunos</a:t>
            </a:r>
          </a:p>
          <a:p>
            <a:r>
              <a:rPr lang="pt-BR" dirty="0" smtClean="0"/>
              <a:t>3º mês 18 de 48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05062"/>
            <a:ext cx="9122724" cy="5232250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referente à saúde bucal dos escolares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da atenção à saúde bucal dos escolares.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de ação coletiva de exame bucal com finalidade epidemiológica em 100% dos escolares da escola foco da intervenção.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7106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429000"/>
            <a:ext cx="49827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139951" y="6251394"/>
            <a:ext cx="4982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17: Gráfico indicativo da proporção de crianças, adolescentes e jovens matriculadas na escola alvo, participantes de ação coletiva de exame bucal.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401462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0 alunos</a:t>
            </a:r>
          </a:p>
          <a:p>
            <a:r>
              <a:rPr lang="pt-BR" dirty="0" smtClean="0"/>
              <a:t>2º mês 1 alunos</a:t>
            </a:r>
          </a:p>
          <a:p>
            <a:r>
              <a:rPr lang="pt-BR" dirty="0" smtClean="0"/>
              <a:t>3º mês 1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4501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de primeira consulta odontológica programática para 100% dos escolares da escola foco da intervenção.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Falta de tempo do profissional dentista;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Motivos particulares do profissional;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 nenhum foi contemplado por esta atividade</a:t>
            </a:r>
            <a:r>
              <a:rPr lang="pt-BR" sz="28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Objetivos, Metas e Resultados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64488" cy="5638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bucal dos escolares.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de primeira consulta odontológica programática em 100% dos escolares classificados com necessidade de tratamento (grupos C1, E ou F).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Falta de tempo do profissional dentista;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Motivos particulares do profissional;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 nenhum foi contemplado por esta atividade.</a:t>
            </a:r>
            <a:endParaRPr lang="pt-B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9432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036496" cy="54201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2.2 -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pelo menos uma escovação supervisionada com creme dental em 100% dos escolares.</a:t>
            </a:r>
          </a:p>
          <a:p>
            <a:endParaRPr lang="pt-BR" dirty="0"/>
          </a:p>
        </p:txBody>
      </p:sp>
      <p:pic>
        <p:nvPicPr>
          <p:cNvPr id="48130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564904"/>
            <a:ext cx="5633663" cy="32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491880" y="5906790"/>
            <a:ext cx="565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18: Gráfico indicativo da proporção de crianças, adolescentes e jovens matriculadas na escola alvo, participantes da escovação dental supervisionada. 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541 alunos</a:t>
            </a:r>
          </a:p>
          <a:p>
            <a:r>
              <a:rPr lang="pt-BR" dirty="0" smtClean="0"/>
              <a:t>2º mês 541 alunos</a:t>
            </a:r>
          </a:p>
          <a:p>
            <a:r>
              <a:rPr lang="pt-BR" dirty="0" smtClean="0"/>
              <a:t>3º mês 541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3056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54726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pelo menos quatro aplicações de gel fluoretado com escova dental em 100% dos escolares de alto risco para doenças bucais (grupos D, E ou F).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2.4 -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Concluir o tratamento dentário em 100% dos escolares com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Falta de tempo do profissional dentista;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Motivos particulares do profissional;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Dos 688 alunos nenhum foi contemplado por esta atividade.</a:t>
            </a:r>
          </a:p>
          <a:p>
            <a:pPr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56166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3 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ao atendimento em saúde bucal.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Fazer busca ativa de 100% dos escolares encaminhados e que não compareceram para a primeira consulta odontológica programática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Fazer busca ativa de 100% dos escolares faltosos com a primeira consulta odontológica programática às consultas subsequentes.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Relativos ao objetivo 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das informações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4.1.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atualizado em planilha e/ou prontuário de 100% dos escolares com primeira consulta odontológica programática.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943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7781" y="1062426"/>
            <a:ext cx="9036496" cy="519481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bucal dos escolares.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Fornecer orientações sobre higiene bucal para 100% dos escolares da escola foco da intervenção.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0178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708920"/>
            <a:ext cx="5454983" cy="31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707904" y="5939760"/>
            <a:ext cx="5497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19: Gráfico indicativo da proporção de crianças, adolescentes e jovens matriculadas na escola alvo, com orientação sobre higiene bucal.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688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357" y="26729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036496" cy="510742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Fornecer orientações sobre dieta para 100% dos escolares da escola foco da intervenção.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7346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4950" y="2991629"/>
            <a:ext cx="5722303" cy="293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19872" y="5929330"/>
            <a:ext cx="57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20: Gráfico indicativo da proporção de crianças, adolescentes e jovens matriculadas na escola alvo, com orientação sobre dieta.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633" y="32861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 688 alunos</a:t>
            </a:r>
          </a:p>
          <a:p>
            <a:r>
              <a:rPr lang="pt-BR" dirty="0" smtClean="0"/>
              <a:t>2º mês 688 alunos</a:t>
            </a:r>
          </a:p>
          <a:p>
            <a:r>
              <a:rPr lang="pt-BR" dirty="0" smtClean="0"/>
              <a:t>3º mês 688 alunos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429684" cy="52149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ações programadas  não foram todas realizadas por motivos diversos e relacionados a própria organização da escola.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Apesar disto, obtive pontos positivos em toda a intervenção, como o diagnostico e encaminhamento de escolares com déficit  visual, sobrepeso, baixo peso, carteira de vacinação atrasada, dentre outros.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foi voltada para todos os alunos matriculados na escola Benfica, com objetivo de melhorar à atenção ao Programa Saúde na Escola – PSE.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indent="-273600">
              <a:lnSpc>
                <a:spcPct val="15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de Saúde do Município de Rio Branco: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46 Unidades Básicas de Saúde (UBS);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Temos 53 equipes da Estratégia Saúde da Família (ESF);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02 Núcleos de Apoio à Saúde da Família (NASF); 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01 Centro de Especialidades Odontológicas (CEO);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08 Centros de Saúde;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04 Unidades de Referência da Atenção Primária;</a:t>
            </a:r>
          </a:p>
          <a:p>
            <a:pPr indent="-273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Hospital das Clínicas e Hospital de Urgência e Emergência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383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proporcionou aos estudantes da escola Benfica , uma maior/melhor assistência, ampliando os serviços oferecidos, que normalmente se resumem a cobertura vacinal. 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unidade básica, este projeto auxiliou a melhorar os registros, qualificação e preparação da equipe para o Programa Saúde na Escola. As avaliações foram intensificadas e as investigações foram realizadas com maior qualidade.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Identifiquei estudantes com picos hipertensivos, problema oftalmológico, baixo peso e sobrepeso e problemas psicológicos.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663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3061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foi de grande importância para o “andamento” do serviço da unidade.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 tempo e profissionais suficientes para realizar o programa de saúde na escola com zelo e qualidade, o que ainda está faltando é maior fiscalização por parte da secretária de saúde, capacitação aos profissionais de saúde e de educação, maior dedicação por parte dos profissionais envolvidos e estimular os profissionais a atuarem nesta nova área.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de aprendizado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2341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Inicie esta intervenção com uma visão diferente do que foi vivenciada;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trabalho desenvolvido por mim foi de grande importância para o PSE.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Obtive bastante aprendizado ao longo deste trabalho;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Todo material estudado me capacitou, não só como profissional para esta intervenção, mas para uma vida profissional mais centrada e com a dedicação necessária para o que é vivenciado ao longo da minha jornada de trabalho, a frente de outros profissionais.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141203-WA00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643314"/>
            <a:ext cx="4429124" cy="3214686"/>
          </a:xfrm>
        </p:spPr>
      </p:pic>
      <p:pic>
        <p:nvPicPr>
          <p:cNvPr id="6" name="Imagem 5" descr="C:\Users\Alexsandra\Pictures\Pse\20140918_083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Alexsandra\Pictures\Pse\20141104_143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Alexsandra\Pictures\Pse\IMG-20140909-WA000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Alexsandra\Pictures\Pse\IMG-20141210-WA0024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Alexsandra\Pictures\Pse\IMG-20141210-WA003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Alexsandra\Pictures\Pse\20141120_1431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7"/>
            <a:ext cx="43576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Alexsandra\Pictures\Pse\20140916_1540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90" y="1700808"/>
            <a:ext cx="4392194" cy="936104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OBRIGADA!!</a:t>
            </a:r>
            <a:endParaRPr lang="pt-B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aereacentro2.jpg"/>
          <p:cNvPicPr>
            <a:picLocks noGrp="1" noChangeAspect="1"/>
          </p:cNvPicPr>
          <p:nvPr>
            <p:ph sz="quarter" idx="1"/>
          </p:nvPr>
        </p:nvPicPr>
        <p:blipFill>
          <a:blip/>
          <a:stretch>
            <a:fillRect/>
          </a:stretch>
        </p:blipFill>
        <p:spPr>
          <a:xfrm rot="10800000" flipV="1">
            <a:off x="0" y="0"/>
            <a:ext cx="9143998" cy="6858000"/>
          </a:xfrm>
        </p:spPr>
      </p:pic>
      <p:pic>
        <p:nvPicPr>
          <p:cNvPr id="4" name="Espaço Reservado para Conteúdo 4" descr="aereace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1406" y="71414"/>
            <a:ext cx="8939240" cy="670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522168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Caracterização da USF Vila Acre: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Localizada na zona urbana da cidade de Rio Branco, situada em uma região periférica do bairro Vila Acre.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Tendo uma abrangência populacional de 1209 famílias;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Tem como segmento a URAP Claudia Vitorino;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Contamos com 17 profissionais, sendo: 1 enfermeira assistencial, uma enfermeira do Programa de Saúde na Escola (PSE), 1 coordenadora, 1 técnica de enfermagem, 1 médico, 1 cirurgião-dentista, 1 auxiliar de dentista, 9 Agentes Comunitários de Saúde (ACS) e 1 profissional da limpeza.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PSE antes da intervenção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20" indent="0">
              <a:lnSpc>
                <a:spcPct val="16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Geral:</a:t>
            </a:r>
          </a:p>
          <a:p>
            <a:pPr marL="343620" indent="-34290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à saúde dos escolares da Escola de ensino fundamental Benfica, de abrangência da UBS Vila Acre - AC.</a:t>
            </a:r>
          </a:p>
          <a:p>
            <a:pPr>
              <a:lnSpc>
                <a:spcPct val="30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realizadas com base nos eixos: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Eixo de Monitoramento e Avaliação (M&amp;A)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Eixo de Organização e Gestão do Serviço (OGS)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Eixo de Engajamento Público (EP)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Eixo de Qualificação da Prática Clínica (QPC</a:t>
            </a:r>
            <a:r>
              <a:rPr lang="pt-BR" sz="2400" dirty="0" smtClean="0"/>
              <a:t>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indent="-45720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Logística: </a:t>
            </a:r>
          </a:p>
          <a:p>
            <a:pPr indent="-45720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Foram utilizados: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– Saúde na Escola do Ministério da Saúde, 2009. 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Teste de Snellen 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 prevista pelo curso de especialização UFPel;</a:t>
            </a:r>
          </a:p>
          <a:p>
            <a:pPr marL="514350" indent="-4572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eletrônica de coleta de dados, produzida e distribuída pela UFPel;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563</TotalTime>
  <Words>2782</Words>
  <Application>Microsoft Office PowerPoint</Application>
  <PresentationFormat>Apresentação na tela (4:3)</PresentationFormat>
  <Paragraphs>269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Origem</vt:lpstr>
      <vt:lpstr>Universidade Aberta do SUS – UNASUS Universidade Federal de Pelotas Especialização em Saúde da Família Modalidade a Distância </vt:lpstr>
      <vt:lpstr>Introdução</vt:lpstr>
      <vt:lpstr>Introdução</vt:lpstr>
      <vt:lpstr>Introdução</vt:lpstr>
      <vt:lpstr>Slide 5</vt:lpstr>
      <vt:lpstr>Introdução</vt:lpstr>
      <vt:lpstr>Objetivos e Metas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Slide 32</vt:lpstr>
      <vt:lpstr>Objetivos, Metas e Resultados</vt:lpstr>
      <vt:lpstr>     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Discussão</vt:lpstr>
      <vt:lpstr>Discussão</vt:lpstr>
      <vt:lpstr>Reflexão crítica sobre o processo de aprendizado</vt:lpstr>
      <vt:lpstr>Slide 43</vt:lpstr>
      <vt:lpstr>Slide 44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Alexsandra Andrade</dc:creator>
  <cp:lastModifiedBy>Alexsandra Andrade</cp:lastModifiedBy>
  <cp:revision>197</cp:revision>
  <dcterms:created xsi:type="dcterms:W3CDTF">2015-01-17T14:38:59Z</dcterms:created>
  <dcterms:modified xsi:type="dcterms:W3CDTF">2015-01-22T19:34:29Z</dcterms:modified>
</cp:coreProperties>
</file>