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2" r:id="rId1"/>
  </p:sldMasterIdLst>
  <p:notesMasterIdLst>
    <p:notesMasterId r:id="rId18"/>
  </p:notesMasterIdLst>
  <p:sldIdLst>
    <p:sldId id="266" r:id="rId2"/>
    <p:sldId id="276" r:id="rId3"/>
    <p:sldId id="272" r:id="rId4"/>
    <p:sldId id="278" r:id="rId5"/>
    <p:sldId id="279" r:id="rId6"/>
    <p:sldId id="258" r:id="rId7"/>
    <p:sldId id="274" r:id="rId8"/>
    <p:sldId id="275" r:id="rId9"/>
    <p:sldId id="268" r:id="rId10"/>
    <p:sldId id="261" r:id="rId11"/>
    <p:sldId id="262" r:id="rId12"/>
    <p:sldId id="269" r:id="rId13"/>
    <p:sldId id="270" r:id="rId14"/>
    <p:sldId id="280" r:id="rId15"/>
    <p:sldId id="281" r:id="rId16"/>
    <p:sldId id="282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FFCC99"/>
    <a:srgbClr val="808080"/>
    <a:srgbClr val="0099CC"/>
    <a:srgbClr val="9999FF"/>
    <a:srgbClr val="00CC99"/>
    <a:srgbClr val="9499FA"/>
    <a:srgbClr val="CC99FF"/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Lori\EAD\Turma%20DOIS\Unidade%203\Andr&#233;ia\planilha_final_Andr&#233;ia1_14_03_13_corre&#231;&#227;o_lori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Lori\EAD\Turma%20DOIS\Unidade%203\Andr&#233;ia\planilha_final_Andr&#233;ia1_14_03_13_corre&#231;&#227;o_lori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Lori\EAD\Turma%20DOIS\Unidade%203\Andr&#233;ia\planilha_final_Andr&#233;ia1_14_03_13_corre&#231;&#227;o_lori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Lori\EAD\Turma%20DOIS\Unidade%203\Andr&#233;ia\planilha_final_Andr&#233;ia1_14_03_13_corre&#231;&#227;o_lori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Lori\EAD\Turma%20DOIS\Unidade%203\Andr&#233;ia\planilha_final_Andr&#233;ia1_14_03_13_corre&#231;&#227;o_lori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tx>
        <c:rich>
          <a:bodyPr/>
          <a:lstStyle/>
          <a:p>
            <a:pPr>
              <a:defRPr sz="2400"/>
            </a:pPr>
            <a:r>
              <a:rPr lang="pt-BR" sz="2200" dirty="0"/>
              <a:t>Cobertura do programa de pré-natal na UBS</a:t>
            </a:r>
          </a:p>
        </c:rich>
      </c:tx>
      <c:layout>
        <c:manualLayout>
          <c:xMode val="edge"/>
          <c:yMode val="edge"/>
          <c:x val="0.17992799375945917"/>
          <c:y val="1.322751322751323E-2"/>
        </c:manualLayout>
      </c:layout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Cobertura do programa de pré-natal na UBS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>
              <a:outerShdw sx="1000" sy="1000" algn="b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152400"/>
            </a:sp3d>
          </c:spPr>
          <c:dLbls>
            <c:txPr>
              <a:bodyPr/>
              <a:lstStyle/>
              <a:p>
                <a:pPr>
                  <a:defRPr sz="2200"/>
                </a:pPr>
                <a:endParaRPr lang="pt-BR"/>
              </a:p>
            </c:txPr>
            <c:showVal val="1"/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0.3488372093023257</c:v>
                </c:pt>
                <c:pt idx="1">
                  <c:v>0.44186046511627919</c:v>
                </c:pt>
                <c:pt idx="2">
                  <c:v>0.51162790697674421</c:v>
                </c:pt>
                <c:pt idx="3">
                  <c:v>0.65116279069767458</c:v>
                </c:pt>
              </c:numCache>
            </c:numRef>
          </c:val>
        </c:ser>
        <c:axId val="38536704"/>
        <c:axId val="38538240"/>
      </c:barChart>
      <c:catAx>
        <c:axId val="385367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500"/>
            </a:pPr>
            <a:endParaRPr lang="pt-BR"/>
          </a:p>
        </c:txPr>
        <c:crossAx val="38538240"/>
        <c:crosses val="autoZero"/>
        <c:auto val="1"/>
        <c:lblAlgn val="ctr"/>
        <c:lblOffset val="100"/>
      </c:catAx>
      <c:valAx>
        <c:axId val="38538240"/>
        <c:scaling>
          <c:orientation val="minMax"/>
          <c:max val="1"/>
          <c:min val="0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500"/>
            </a:pPr>
            <a:endParaRPr lang="pt-BR"/>
          </a:p>
        </c:txPr>
        <c:crossAx val="38536704"/>
        <c:crosses val="autoZero"/>
        <c:crossBetween val="between"/>
        <c:majorUnit val="0.2"/>
        <c:minorUnit val="4.0000000000000029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 sz="2200"/>
            </a:pPr>
            <a:r>
              <a:rPr lang="pt-BR" sz="2200" dirty="0"/>
              <a:t>Proporção de gestantes com consultas em dia de acordo com os períodos preconizados </a:t>
            </a:r>
            <a:r>
              <a:rPr lang="pt-BR" sz="2200" dirty="0" smtClean="0"/>
              <a:t> </a:t>
            </a:r>
            <a:endParaRPr lang="pt-BR" sz="22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com consultas em dia de acordo com os períodos preconizados pelo protocolo 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 w="152400"/>
            </a:sp3d>
          </c:spPr>
          <c:dLbls>
            <c:txPr>
              <a:bodyPr/>
              <a:lstStyle/>
              <a:p>
                <a:pPr>
                  <a:defRPr sz="2200"/>
                </a:pPr>
                <a:endParaRPr lang="pt-BR"/>
              </a:p>
            </c:txPr>
            <c:showVal val="1"/>
          </c:dLbls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0.66666666666666663</c:v>
                </c:pt>
                <c:pt idx="1">
                  <c:v>0.73684210526315785</c:v>
                </c:pt>
                <c:pt idx="2">
                  <c:v>0.86363636363636354</c:v>
                </c:pt>
                <c:pt idx="3">
                  <c:v>0.89285714285714279</c:v>
                </c:pt>
              </c:numCache>
            </c:numRef>
          </c:val>
        </c:ser>
        <c:axId val="38575104"/>
        <c:axId val="38585088"/>
      </c:barChart>
      <c:catAx>
        <c:axId val="38575104"/>
        <c:scaling>
          <c:orientation val="minMax"/>
        </c:scaling>
        <c:axPos val="b"/>
        <c:tickLblPos val="nextTo"/>
        <c:txPr>
          <a:bodyPr/>
          <a:lstStyle/>
          <a:p>
            <a:pPr>
              <a:defRPr sz="1500"/>
            </a:pPr>
            <a:endParaRPr lang="pt-BR"/>
          </a:p>
        </c:txPr>
        <c:crossAx val="38585088"/>
        <c:crosses val="autoZero"/>
        <c:auto val="1"/>
        <c:lblAlgn val="ctr"/>
        <c:lblOffset val="100"/>
      </c:catAx>
      <c:valAx>
        <c:axId val="38585088"/>
        <c:scaling>
          <c:orientation val="minMax"/>
        </c:scaling>
        <c:axPos val="l"/>
        <c:numFmt formatCode="0.0%" sourceLinked="1"/>
        <c:tickLblPos val="nextTo"/>
        <c:txPr>
          <a:bodyPr/>
          <a:lstStyle/>
          <a:p>
            <a:pPr>
              <a:defRPr sz="1500"/>
            </a:pPr>
            <a:endParaRPr lang="pt-BR"/>
          </a:p>
        </c:txPr>
        <c:crossAx val="38575104"/>
        <c:crosses val="autoZero"/>
        <c:crossBetween val="between"/>
        <c:majorUnit val="0.2"/>
        <c:minorUnit val="4.0000000000000015E-2"/>
      </c:valAx>
    </c:plotArea>
    <c:plotVisOnly val="1"/>
  </c:chart>
  <c:spPr>
    <a:ln w="25400">
      <a:solidFill>
        <a:schemeClr val="tx1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2200"/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587982832618025"/>
          <c:y val="0.24904214559386989"/>
          <c:w val="0.85193133047210334"/>
          <c:h val="0.6168582375478933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início do pré-natal no primeiro trimestre de gestação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  <a:scene3d>
              <a:camera prst="orthographicFront"/>
              <a:lightRig rig="threePt" dir="t"/>
            </a:scene3d>
            <a:sp3d>
              <a:bevelT w="152400"/>
            </a:sp3d>
          </c:spPr>
          <c:dLbls>
            <c:txPr>
              <a:bodyPr/>
              <a:lstStyle/>
              <a:p>
                <a:pPr>
                  <a:defRPr sz="2200"/>
                </a:pPr>
                <a:endParaRPr lang="pt-BR"/>
              </a:p>
            </c:txPr>
            <c:showVal val="1"/>
          </c:dLbls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0.73333333333333339</c:v>
                </c:pt>
                <c:pt idx="1">
                  <c:v>0.78947368421052633</c:v>
                </c:pt>
                <c:pt idx="2">
                  <c:v>0.77272727272727282</c:v>
                </c:pt>
                <c:pt idx="3">
                  <c:v>0.78571428571428559</c:v>
                </c:pt>
              </c:numCache>
            </c:numRef>
          </c:val>
        </c:ser>
        <c:axId val="39408384"/>
        <c:axId val="39409920"/>
      </c:barChart>
      <c:catAx>
        <c:axId val="394083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500"/>
            </a:pPr>
            <a:endParaRPr lang="pt-BR"/>
          </a:p>
        </c:txPr>
        <c:crossAx val="39409920"/>
        <c:crosses val="autoZero"/>
        <c:auto val="1"/>
        <c:lblAlgn val="ctr"/>
        <c:lblOffset val="100"/>
      </c:catAx>
      <c:valAx>
        <c:axId val="39409920"/>
        <c:scaling>
          <c:orientation val="minMax"/>
          <c:max val="1"/>
          <c:min val="0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500"/>
            </a:pPr>
            <a:endParaRPr lang="pt-BR"/>
          </a:p>
        </c:txPr>
        <c:crossAx val="39408384"/>
        <c:crosses val="autoZero"/>
        <c:crossBetween val="between"/>
        <c:majorUnit val="0.2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2200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Indicadores!$C$68</c:f>
              <c:strCache>
                <c:ptCount val="1"/>
                <c:pt idx="0">
                  <c:v>Proporção de gestantes com avaliação de saúde bucal</c:v>
                </c:pt>
              </c:strCache>
            </c:strRef>
          </c:tx>
          <c:spPr>
            <a:solidFill>
              <a:srgbClr val="4D4D4D">
                <a:alpha val="89000"/>
              </a:srgbClr>
            </a:solidFill>
            <a:ln w="25400">
              <a:noFill/>
            </a:ln>
            <a:scene3d>
              <a:camera prst="orthographicFront"/>
              <a:lightRig rig="threePt" dir="t"/>
            </a:scene3d>
            <a:sp3d>
              <a:bevelT w="152400"/>
            </a:sp3d>
          </c:spPr>
          <c:dLbls>
            <c:txPr>
              <a:bodyPr/>
              <a:lstStyle/>
              <a:p>
                <a:pPr>
                  <a:defRPr sz="2200"/>
                </a:pPr>
                <a:endParaRPr lang="pt-BR"/>
              </a:p>
            </c:txPr>
            <c:showVal val="1"/>
          </c:dLbls>
          <c:cat>
            <c:strRef>
              <c:f>Indicadores!$D$67:$G$67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Indicadores!$D$68:$G$68</c:f>
              <c:numCache>
                <c:formatCode>0.0%</c:formatCode>
                <c:ptCount val="4"/>
                <c:pt idx="0">
                  <c:v>0.73333333333333339</c:v>
                </c:pt>
                <c:pt idx="1">
                  <c:v>0.78947368421052633</c:v>
                </c:pt>
                <c:pt idx="2">
                  <c:v>0.90909090909090906</c:v>
                </c:pt>
                <c:pt idx="3">
                  <c:v>0.9285714285714286</c:v>
                </c:pt>
              </c:numCache>
            </c:numRef>
          </c:val>
        </c:ser>
        <c:axId val="39434496"/>
        <c:axId val="39448576"/>
      </c:barChart>
      <c:catAx>
        <c:axId val="394344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500"/>
            </a:pPr>
            <a:endParaRPr lang="pt-BR"/>
          </a:p>
        </c:txPr>
        <c:crossAx val="39448576"/>
        <c:crosses val="autoZero"/>
        <c:auto val="1"/>
        <c:lblAlgn val="ctr"/>
        <c:lblOffset val="100"/>
      </c:catAx>
      <c:valAx>
        <c:axId val="39448576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500"/>
            </a:pPr>
            <a:endParaRPr lang="pt-BR"/>
          </a:p>
        </c:txPr>
        <c:crossAx val="3943449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2200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Indicadores!$C$84</c:f>
              <c:strCache>
                <c:ptCount val="1"/>
                <c:pt idx="0">
                  <c:v>Proporção de gestantes que receberam orientação sobre cuidados com o recém-nascido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25400">
              <a:noFill/>
            </a:ln>
            <a:scene3d>
              <a:camera prst="orthographicFront"/>
              <a:lightRig rig="threePt" dir="t"/>
            </a:scene3d>
            <a:sp3d>
              <a:bevelT w="152400"/>
            </a:sp3d>
          </c:spPr>
          <c:dLbls>
            <c:txPr>
              <a:bodyPr/>
              <a:lstStyle/>
              <a:p>
                <a:pPr>
                  <a:defRPr sz="2200"/>
                </a:pPr>
                <a:endParaRPr lang="pt-BR"/>
              </a:p>
            </c:txPr>
            <c:showVal val="1"/>
          </c:dLbls>
          <c:cat>
            <c:strRef>
              <c:f>Indicadores!$D$83:$G$83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Indicadores!$D$84:$G$84</c:f>
              <c:numCache>
                <c:formatCode>0.0%</c:formatCode>
                <c:ptCount val="4"/>
                <c:pt idx="0">
                  <c:v>0.66666666666666663</c:v>
                </c:pt>
                <c:pt idx="1">
                  <c:v>0.73684210526315785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38633472"/>
        <c:axId val="38635008"/>
      </c:barChart>
      <c:catAx>
        <c:axId val="386334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500"/>
            </a:pPr>
            <a:endParaRPr lang="pt-BR"/>
          </a:p>
        </c:txPr>
        <c:crossAx val="38635008"/>
        <c:crosses val="autoZero"/>
        <c:auto val="1"/>
        <c:lblAlgn val="ctr"/>
        <c:lblOffset val="100"/>
      </c:catAx>
      <c:valAx>
        <c:axId val="38635008"/>
        <c:scaling>
          <c:orientation val="minMax"/>
          <c:max val="1"/>
          <c:min val="0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500"/>
            </a:pPr>
            <a:endParaRPr lang="pt-BR"/>
          </a:p>
        </c:txPr>
        <c:crossAx val="38633472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2E60C0-FCE4-46B4-B11D-CF2F716D6F30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78F98D3-9A37-4B20-843A-318CA49309DF}">
      <dgm:prSet phldrT="[Texto]"/>
      <dgm:spPr>
        <a:solidFill>
          <a:srgbClr val="33CCC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Importância da qualidade do pré-natal e puerpério.</a:t>
          </a:r>
          <a:endParaRPr lang="pt-BR" dirty="0">
            <a:solidFill>
              <a:schemeClr val="tx1"/>
            </a:solidFill>
          </a:endParaRPr>
        </a:p>
      </dgm:t>
    </dgm:pt>
    <dgm:pt modelId="{6751E421-006D-42BC-9311-AE3A7C284692}" type="parTrans" cxnId="{EE08FB7A-D546-4186-84D1-02E8879ACACE}">
      <dgm:prSet/>
      <dgm:spPr/>
      <dgm:t>
        <a:bodyPr/>
        <a:lstStyle/>
        <a:p>
          <a:endParaRPr lang="pt-BR"/>
        </a:p>
      </dgm:t>
    </dgm:pt>
    <dgm:pt modelId="{5A9B243E-B1AD-4B64-B21B-FE78AFA67EF9}" type="sibTrans" cxnId="{EE08FB7A-D546-4186-84D1-02E8879ACACE}">
      <dgm:prSet/>
      <dgm:spPr/>
      <dgm:t>
        <a:bodyPr/>
        <a:lstStyle/>
        <a:p>
          <a:endParaRPr lang="pt-BR"/>
        </a:p>
      </dgm:t>
    </dgm:pt>
    <dgm:pt modelId="{277D1610-1DC7-4ABA-9978-09874C9F5B00}">
      <dgm:prSet/>
      <dgm:spPr>
        <a:solidFill>
          <a:srgbClr val="33CCC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Baixa Cobertura do Pré-natal e puerpério.</a:t>
          </a:r>
        </a:p>
      </dgm:t>
    </dgm:pt>
    <dgm:pt modelId="{9A2F1EC1-4A4E-4F6D-81FB-EC85EB0A5815}" type="parTrans" cxnId="{65939F6D-CBD1-4FC2-97AA-CE3FE94AEF12}">
      <dgm:prSet/>
      <dgm:spPr/>
      <dgm:t>
        <a:bodyPr/>
        <a:lstStyle/>
        <a:p>
          <a:endParaRPr lang="pt-BR"/>
        </a:p>
      </dgm:t>
    </dgm:pt>
    <dgm:pt modelId="{EC50551F-F79E-4792-B0A1-A57ADC9716A6}" type="sibTrans" cxnId="{65939F6D-CBD1-4FC2-97AA-CE3FE94AEF12}">
      <dgm:prSet/>
      <dgm:spPr/>
      <dgm:t>
        <a:bodyPr/>
        <a:lstStyle/>
        <a:p>
          <a:endParaRPr lang="pt-BR"/>
        </a:p>
      </dgm:t>
    </dgm:pt>
    <dgm:pt modelId="{67B4E384-E7E3-4701-92FE-28C5F1D24D2C}" type="pres">
      <dgm:prSet presAssocID="{962E60C0-FCE4-46B4-B11D-CF2F716D6F3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9B40323-01E4-4074-88BB-BE362E598C7F}" type="pres">
      <dgm:prSet presAssocID="{A78F98D3-9A37-4B20-843A-318CA49309DF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1943A81-8096-43A0-B005-A0C2E85DD683}" type="pres">
      <dgm:prSet presAssocID="{277D1610-1DC7-4ABA-9978-09874C9F5B00}" presName="arrow" presStyleLbl="node1" presStyleIdx="1" presStyleCnt="2" custRadScaleRad="100034" custRadScaleInc="83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BC1968B-3658-4DB0-B2C8-1DBF2EFA6A7A}" type="presOf" srcId="{277D1610-1DC7-4ABA-9978-09874C9F5B00}" destId="{81943A81-8096-43A0-B005-A0C2E85DD683}" srcOrd="0" destOrd="0" presId="urn:microsoft.com/office/officeart/2005/8/layout/arrow5"/>
    <dgm:cxn modelId="{B44F8AD8-6C63-441B-8D82-EB6C18E82DE0}" type="presOf" srcId="{A78F98D3-9A37-4B20-843A-318CA49309DF}" destId="{79B40323-01E4-4074-88BB-BE362E598C7F}" srcOrd="0" destOrd="0" presId="urn:microsoft.com/office/officeart/2005/8/layout/arrow5"/>
    <dgm:cxn modelId="{EE08FB7A-D546-4186-84D1-02E8879ACACE}" srcId="{962E60C0-FCE4-46B4-B11D-CF2F716D6F30}" destId="{A78F98D3-9A37-4B20-843A-318CA49309DF}" srcOrd="0" destOrd="0" parTransId="{6751E421-006D-42BC-9311-AE3A7C284692}" sibTransId="{5A9B243E-B1AD-4B64-B21B-FE78AFA67EF9}"/>
    <dgm:cxn modelId="{907D6320-16F4-4023-B15C-B657497B45CA}" type="presOf" srcId="{962E60C0-FCE4-46B4-B11D-CF2F716D6F30}" destId="{67B4E384-E7E3-4701-92FE-28C5F1D24D2C}" srcOrd="0" destOrd="0" presId="urn:microsoft.com/office/officeart/2005/8/layout/arrow5"/>
    <dgm:cxn modelId="{65939F6D-CBD1-4FC2-97AA-CE3FE94AEF12}" srcId="{962E60C0-FCE4-46B4-B11D-CF2F716D6F30}" destId="{277D1610-1DC7-4ABA-9978-09874C9F5B00}" srcOrd="1" destOrd="0" parTransId="{9A2F1EC1-4A4E-4F6D-81FB-EC85EB0A5815}" sibTransId="{EC50551F-F79E-4792-B0A1-A57ADC9716A6}"/>
    <dgm:cxn modelId="{A5312D0F-C6C8-4BB9-8214-89FF2B118F4F}" type="presParOf" srcId="{67B4E384-E7E3-4701-92FE-28C5F1D24D2C}" destId="{79B40323-01E4-4074-88BB-BE362E598C7F}" srcOrd="0" destOrd="0" presId="urn:microsoft.com/office/officeart/2005/8/layout/arrow5"/>
    <dgm:cxn modelId="{C0CFEB84-B649-4710-9298-B5B037DE11EC}" type="presParOf" srcId="{67B4E384-E7E3-4701-92FE-28C5F1D24D2C}" destId="{81943A81-8096-43A0-B005-A0C2E85DD683}" srcOrd="1" destOrd="0" presId="urn:microsoft.com/office/officeart/2005/8/layout/arrow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C82EE8-4B24-4D73-9A52-C1CD38D9C20A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96FE0DC-1868-4341-AB94-50F09CDF4545}">
      <dgm:prSet phldrT="[Texto]" custT="1"/>
      <dgm:spPr>
        <a:solidFill>
          <a:srgbClr val="33CCC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2200" dirty="0" smtClean="0">
              <a:solidFill>
                <a:schemeClr val="tx1"/>
              </a:solidFill>
            </a:rPr>
            <a:t>A rede de serviço de saúde </a:t>
          </a:r>
          <a:endParaRPr lang="pt-BR" sz="2200" dirty="0">
            <a:solidFill>
              <a:schemeClr val="tx1"/>
            </a:solidFill>
          </a:endParaRPr>
        </a:p>
      </dgm:t>
    </dgm:pt>
    <dgm:pt modelId="{41FC7B4E-97A2-4096-A3A9-E3D73819CD15}" type="parTrans" cxnId="{01605BB1-F611-4349-9D96-4547ABF1F93B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23F0D82E-981A-47D1-BF53-3319CBCBB9CB}" type="sibTrans" cxnId="{01605BB1-F611-4349-9D96-4547ABF1F93B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46D292E3-8806-4F62-B1BF-73CE37087391}">
      <dgm:prSet phldrT="[Texto]" custT="1"/>
      <dgm:spPr>
        <a:solidFill>
          <a:srgbClr val="33CCC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2200" dirty="0" smtClean="0">
              <a:solidFill>
                <a:schemeClr val="tx1"/>
              </a:solidFill>
            </a:rPr>
            <a:t>CS/UBS</a:t>
          </a:r>
          <a:endParaRPr lang="pt-BR" sz="2200" dirty="0">
            <a:solidFill>
              <a:schemeClr val="tx1"/>
            </a:solidFill>
          </a:endParaRPr>
        </a:p>
      </dgm:t>
    </dgm:pt>
    <dgm:pt modelId="{4D3D8CA0-CCE2-41A1-8497-322BD7B281C7}" type="parTrans" cxnId="{ACBFFBD0-4A6F-4F76-AE9E-A823F7B7B82D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A912485E-4CF9-4CCE-996B-2FABF26FAD1C}" type="sibTrans" cxnId="{ACBFFBD0-4A6F-4F76-AE9E-A823F7B7B82D}">
      <dgm:prSet/>
      <dgm:spPr>
        <a:solidFill>
          <a:srgbClr val="80808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7AA9B7F9-1967-4B24-880A-C136CF90EE9A}">
      <dgm:prSet phldrT="[Texto]" custT="1"/>
      <dgm:spPr>
        <a:solidFill>
          <a:srgbClr val="33CCC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2200" dirty="0" smtClean="0">
              <a:solidFill>
                <a:schemeClr val="tx1"/>
              </a:solidFill>
            </a:rPr>
            <a:t>Posto Médico</a:t>
          </a:r>
          <a:endParaRPr lang="pt-BR" sz="2200" dirty="0">
            <a:solidFill>
              <a:schemeClr val="tx1"/>
            </a:solidFill>
          </a:endParaRPr>
        </a:p>
      </dgm:t>
    </dgm:pt>
    <dgm:pt modelId="{4C6F03C5-2A86-423F-8123-6F3BD6B89DFA}" type="parTrans" cxnId="{E279DDE7-29BD-497E-81ED-08AF61691387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1D4AFAB7-86DA-4155-BCFA-506AF3A3D09B}" type="sibTrans" cxnId="{E279DDE7-29BD-497E-81ED-08AF61691387}">
      <dgm:prSet/>
      <dgm:spPr>
        <a:solidFill>
          <a:srgbClr val="80808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03074C2A-289C-46F0-936C-C1D181160AE6}">
      <dgm:prSet phldrT="[Texto]" custT="1"/>
      <dgm:spPr>
        <a:solidFill>
          <a:srgbClr val="33CCC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2200" dirty="0" smtClean="0">
              <a:solidFill>
                <a:schemeClr val="tx1"/>
              </a:solidFill>
            </a:rPr>
            <a:t>ESF</a:t>
          </a:r>
          <a:endParaRPr lang="pt-BR" sz="2200" dirty="0">
            <a:solidFill>
              <a:schemeClr val="tx1"/>
            </a:solidFill>
          </a:endParaRPr>
        </a:p>
      </dgm:t>
    </dgm:pt>
    <dgm:pt modelId="{7431BB32-7D31-4A2F-B0CF-084FDC8C0CAD}" type="parTrans" cxnId="{84F4CFFF-1A81-4521-AFFA-9B7185D10DBC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EDF08402-98C8-4B55-993D-ACB4475DFBBE}" type="sibTrans" cxnId="{84F4CFFF-1A81-4521-AFFA-9B7185D10DBC}">
      <dgm:prSet/>
      <dgm:spPr>
        <a:solidFill>
          <a:srgbClr val="80808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6642FEE8-0818-442F-AF75-E0D0FF3D5ECA}">
      <dgm:prSet phldrT="[Texto]" custT="1"/>
      <dgm:spPr>
        <a:solidFill>
          <a:srgbClr val="33CCC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2200" dirty="0" smtClean="0">
              <a:solidFill>
                <a:schemeClr val="tx1"/>
              </a:solidFill>
            </a:rPr>
            <a:t>CAPS</a:t>
          </a:r>
          <a:endParaRPr lang="pt-BR" sz="2200" dirty="0">
            <a:solidFill>
              <a:schemeClr val="tx1"/>
            </a:solidFill>
          </a:endParaRPr>
        </a:p>
      </dgm:t>
    </dgm:pt>
    <dgm:pt modelId="{334C7D0D-7C7C-4EC4-8C4F-FA98222A7542}" type="parTrans" cxnId="{0C91A27B-C547-4FDA-B72E-B5F1CE11138F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BF6C4306-08ED-4E5F-830B-45C4E3787CE7}" type="sibTrans" cxnId="{0C91A27B-C547-4FDA-B72E-B5F1CE11138F}">
      <dgm:prSet/>
      <dgm:spPr>
        <a:solidFill>
          <a:srgbClr val="80808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47799B78-4C49-4709-A34C-84A11664F2D1}" type="pres">
      <dgm:prSet presAssocID="{79C82EE8-4B24-4D73-9A52-C1CD38D9C20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094E15C-60FF-44BF-9DD5-420A18233430}" type="pres">
      <dgm:prSet presAssocID="{296FE0DC-1868-4341-AB94-50F09CDF4545}" presName="centerShape" presStyleLbl="node0" presStyleIdx="0" presStyleCnt="1" custLinFactNeighborX="1050"/>
      <dgm:spPr/>
      <dgm:t>
        <a:bodyPr/>
        <a:lstStyle/>
        <a:p>
          <a:endParaRPr lang="pt-BR"/>
        </a:p>
      </dgm:t>
    </dgm:pt>
    <dgm:pt modelId="{4A6D2385-1828-401F-A98A-2E22F184BCB4}" type="pres">
      <dgm:prSet presAssocID="{46D292E3-8806-4F62-B1BF-73CE37087391}" presName="node" presStyleLbl="node1" presStyleIdx="0" presStyleCnt="4" custScaleX="153084" custScaleY="110177" custRadScaleRad="96692" custRadScaleInc="328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6155E16-0E94-493D-BFA4-C2B319BC3AFE}" type="pres">
      <dgm:prSet presAssocID="{46D292E3-8806-4F62-B1BF-73CE37087391}" presName="dummy" presStyleCnt="0"/>
      <dgm:spPr/>
    </dgm:pt>
    <dgm:pt modelId="{3CBB53DB-62EA-4213-93B7-022491647A17}" type="pres">
      <dgm:prSet presAssocID="{A912485E-4CF9-4CCE-996B-2FABF26FAD1C}" presName="sibTrans" presStyleLbl="sibTrans2D1" presStyleIdx="0" presStyleCnt="4" custScaleX="150812" custScaleY="110178"/>
      <dgm:spPr/>
      <dgm:t>
        <a:bodyPr/>
        <a:lstStyle/>
        <a:p>
          <a:endParaRPr lang="pt-BR"/>
        </a:p>
      </dgm:t>
    </dgm:pt>
    <dgm:pt modelId="{CAE20A31-E008-4370-87AF-6931221348E1}" type="pres">
      <dgm:prSet presAssocID="{7AA9B7F9-1967-4B24-880A-C136CF90EE9A}" presName="node" presStyleLbl="node1" presStyleIdx="1" presStyleCnt="4" custScaleX="153084" custScaleY="110177" custRadScaleRad="113573" custRadScaleInc="558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186194B-9540-4C41-8E3B-68D78A6F2241}" type="pres">
      <dgm:prSet presAssocID="{7AA9B7F9-1967-4B24-880A-C136CF90EE9A}" presName="dummy" presStyleCnt="0"/>
      <dgm:spPr/>
    </dgm:pt>
    <dgm:pt modelId="{4664D6F5-FE76-416F-A43E-B9090970C522}" type="pres">
      <dgm:prSet presAssocID="{1D4AFAB7-86DA-4155-BCFA-506AF3A3D09B}" presName="sibTrans" presStyleLbl="sibTrans2D1" presStyleIdx="1" presStyleCnt="4" custScaleX="150796" custScaleY="112917"/>
      <dgm:spPr/>
      <dgm:t>
        <a:bodyPr/>
        <a:lstStyle/>
        <a:p>
          <a:endParaRPr lang="pt-BR"/>
        </a:p>
      </dgm:t>
    </dgm:pt>
    <dgm:pt modelId="{6CBC6A4D-00E6-4EAC-84BA-982D24871525}" type="pres">
      <dgm:prSet presAssocID="{03074C2A-289C-46F0-936C-C1D181160AE6}" presName="node" presStyleLbl="node1" presStyleIdx="2" presStyleCnt="4" custScaleX="153084" custScaleY="11017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21D7E3D-0EA7-4243-8713-DA15E3021987}" type="pres">
      <dgm:prSet presAssocID="{03074C2A-289C-46F0-936C-C1D181160AE6}" presName="dummy" presStyleCnt="0"/>
      <dgm:spPr/>
    </dgm:pt>
    <dgm:pt modelId="{67D01AFA-F479-4A87-A334-0415F7609EE2}" type="pres">
      <dgm:prSet presAssocID="{EDF08402-98C8-4B55-993D-ACB4475DFBBE}" presName="sibTrans" presStyleLbl="sibTrans2D1" presStyleIdx="2" presStyleCnt="4" custScaleX="149104" custScaleY="112917"/>
      <dgm:spPr/>
    </dgm:pt>
    <dgm:pt modelId="{E9D19E25-9A77-458D-9F29-2C715AE30290}" type="pres">
      <dgm:prSet presAssocID="{6642FEE8-0818-442F-AF75-E0D0FF3D5ECA}" presName="node" presStyleLbl="node1" presStyleIdx="3" presStyleCnt="4" custScaleX="153084" custScaleY="110177" custRadScaleRad="110231" custRadScaleInc="-575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17014F9-3775-4E47-9AB1-3E65B609DBEA}" type="pres">
      <dgm:prSet presAssocID="{6642FEE8-0818-442F-AF75-E0D0FF3D5ECA}" presName="dummy" presStyleCnt="0"/>
      <dgm:spPr/>
    </dgm:pt>
    <dgm:pt modelId="{EFE027F3-E8C2-4EA4-B81A-65B73146342B}" type="pres">
      <dgm:prSet presAssocID="{BF6C4306-08ED-4E5F-830B-45C4E3787CE7}" presName="sibTrans" presStyleLbl="sibTrans2D1" presStyleIdx="3" presStyleCnt="4" custScaleX="149104" custScaleY="112917"/>
      <dgm:spPr/>
      <dgm:t>
        <a:bodyPr/>
        <a:lstStyle/>
        <a:p>
          <a:endParaRPr lang="pt-BR"/>
        </a:p>
      </dgm:t>
    </dgm:pt>
  </dgm:ptLst>
  <dgm:cxnLst>
    <dgm:cxn modelId="{6389EB26-1E6C-4116-AD57-F2EBB6AB2003}" type="presOf" srcId="{03074C2A-289C-46F0-936C-C1D181160AE6}" destId="{6CBC6A4D-00E6-4EAC-84BA-982D24871525}" srcOrd="0" destOrd="0" presId="urn:microsoft.com/office/officeart/2005/8/layout/radial6"/>
    <dgm:cxn modelId="{01605BB1-F611-4349-9D96-4547ABF1F93B}" srcId="{79C82EE8-4B24-4D73-9A52-C1CD38D9C20A}" destId="{296FE0DC-1868-4341-AB94-50F09CDF4545}" srcOrd="0" destOrd="0" parTransId="{41FC7B4E-97A2-4096-A3A9-E3D73819CD15}" sibTransId="{23F0D82E-981A-47D1-BF53-3319CBCBB9CB}"/>
    <dgm:cxn modelId="{051004FF-9785-4C16-A659-EE9FB88B7A2F}" type="presOf" srcId="{A912485E-4CF9-4CCE-996B-2FABF26FAD1C}" destId="{3CBB53DB-62EA-4213-93B7-022491647A17}" srcOrd="0" destOrd="0" presId="urn:microsoft.com/office/officeart/2005/8/layout/radial6"/>
    <dgm:cxn modelId="{EFBDA2DF-4B61-4050-A5F7-13B655C70278}" type="presOf" srcId="{6642FEE8-0818-442F-AF75-E0D0FF3D5ECA}" destId="{E9D19E25-9A77-458D-9F29-2C715AE30290}" srcOrd="0" destOrd="0" presId="urn:microsoft.com/office/officeart/2005/8/layout/radial6"/>
    <dgm:cxn modelId="{CA2611E3-6D78-49E7-8DAA-83507217DEF8}" type="presOf" srcId="{79C82EE8-4B24-4D73-9A52-C1CD38D9C20A}" destId="{47799B78-4C49-4709-A34C-84A11664F2D1}" srcOrd="0" destOrd="0" presId="urn:microsoft.com/office/officeart/2005/8/layout/radial6"/>
    <dgm:cxn modelId="{ACBFFBD0-4A6F-4F76-AE9E-A823F7B7B82D}" srcId="{296FE0DC-1868-4341-AB94-50F09CDF4545}" destId="{46D292E3-8806-4F62-B1BF-73CE37087391}" srcOrd="0" destOrd="0" parTransId="{4D3D8CA0-CCE2-41A1-8497-322BD7B281C7}" sibTransId="{A912485E-4CF9-4CCE-996B-2FABF26FAD1C}"/>
    <dgm:cxn modelId="{72950DAF-BA17-4213-9D7E-D1CBE5D72488}" type="presOf" srcId="{EDF08402-98C8-4B55-993D-ACB4475DFBBE}" destId="{67D01AFA-F479-4A87-A334-0415F7609EE2}" srcOrd="0" destOrd="0" presId="urn:microsoft.com/office/officeart/2005/8/layout/radial6"/>
    <dgm:cxn modelId="{84F4CFFF-1A81-4521-AFFA-9B7185D10DBC}" srcId="{296FE0DC-1868-4341-AB94-50F09CDF4545}" destId="{03074C2A-289C-46F0-936C-C1D181160AE6}" srcOrd="2" destOrd="0" parTransId="{7431BB32-7D31-4A2F-B0CF-084FDC8C0CAD}" sibTransId="{EDF08402-98C8-4B55-993D-ACB4475DFBBE}"/>
    <dgm:cxn modelId="{B512E9A4-3AE3-4D97-A6C3-48E12863FD69}" type="presOf" srcId="{7AA9B7F9-1967-4B24-880A-C136CF90EE9A}" destId="{CAE20A31-E008-4370-87AF-6931221348E1}" srcOrd="0" destOrd="0" presId="urn:microsoft.com/office/officeart/2005/8/layout/radial6"/>
    <dgm:cxn modelId="{A63DA332-B1E1-4337-9E8D-88C59B88177B}" type="presOf" srcId="{46D292E3-8806-4F62-B1BF-73CE37087391}" destId="{4A6D2385-1828-401F-A98A-2E22F184BCB4}" srcOrd="0" destOrd="0" presId="urn:microsoft.com/office/officeart/2005/8/layout/radial6"/>
    <dgm:cxn modelId="{E042D24F-8AD8-488F-8FAE-DDDE00396164}" type="presOf" srcId="{1D4AFAB7-86DA-4155-BCFA-506AF3A3D09B}" destId="{4664D6F5-FE76-416F-A43E-B9090970C522}" srcOrd="0" destOrd="0" presId="urn:microsoft.com/office/officeart/2005/8/layout/radial6"/>
    <dgm:cxn modelId="{1608CA36-2312-41FC-B6F0-4F5AAD720DD5}" type="presOf" srcId="{BF6C4306-08ED-4E5F-830B-45C4E3787CE7}" destId="{EFE027F3-E8C2-4EA4-B81A-65B73146342B}" srcOrd="0" destOrd="0" presId="urn:microsoft.com/office/officeart/2005/8/layout/radial6"/>
    <dgm:cxn modelId="{9931D96C-F547-4494-8199-79C0BC0B35F3}" type="presOf" srcId="{296FE0DC-1868-4341-AB94-50F09CDF4545}" destId="{F094E15C-60FF-44BF-9DD5-420A18233430}" srcOrd="0" destOrd="0" presId="urn:microsoft.com/office/officeart/2005/8/layout/radial6"/>
    <dgm:cxn modelId="{0C91A27B-C547-4FDA-B72E-B5F1CE11138F}" srcId="{296FE0DC-1868-4341-AB94-50F09CDF4545}" destId="{6642FEE8-0818-442F-AF75-E0D0FF3D5ECA}" srcOrd="3" destOrd="0" parTransId="{334C7D0D-7C7C-4EC4-8C4F-FA98222A7542}" sibTransId="{BF6C4306-08ED-4E5F-830B-45C4E3787CE7}"/>
    <dgm:cxn modelId="{E279DDE7-29BD-497E-81ED-08AF61691387}" srcId="{296FE0DC-1868-4341-AB94-50F09CDF4545}" destId="{7AA9B7F9-1967-4B24-880A-C136CF90EE9A}" srcOrd="1" destOrd="0" parTransId="{4C6F03C5-2A86-423F-8123-6F3BD6B89DFA}" sibTransId="{1D4AFAB7-86DA-4155-BCFA-506AF3A3D09B}"/>
    <dgm:cxn modelId="{5901A9A4-0164-4BC6-994F-3FFC3C1E0B6B}" type="presParOf" srcId="{47799B78-4C49-4709-A34C-84A11664F2D1}" destId="{F094E15C-60FF-44BF-9DD5-420A18233430}" srcOrd="0" destOrd="0" presId="urn:microsoft.com/office/officeart/2005/8/layout/radial6"/>
    <dgm:cxn modelId="{564B6019-277C-4B8F-9336-316F15DA886E}" type="presParOf" srcId="{47799B78-4C49-4709-A34C-84A11664F2D1}" destId="{4A6D2385-1828-401F-A98A-2E22F184BCB4}" srcOrd="1" destOrd="0" presId="urn:microsoft.com/office/officeart/2005/8/layout/radial6"/>
    <dgm:cxn modelId="{AD472C83-5462-4585-953E-3BE5496B0325}" type="presParOf" srcId="{47799B78-4C49-4709-A34C-84A11664F2D1}" destId="{76155E16-0E94-493D-BFA4-C2B319BC3AFE}" srcOrd="2" destOrd="0" presId="urn:microsoft.com/office/officeart/2005/8/layout/radial6"/>
    <dgm:cxn modelId="{EA789F4B-1356-4076-B276-DB3CE9584A58}" type="presParOf" srcId="{47799B78-4C49-4709-A34C-84A11664F2D1}" destId="{3CBB53DB-62EA-4213-93B7-022491647A17}" srcOrd="3" destOrd="0" presId="urn:microsoft.com/office/officeart/2005/8/layout/radial6"/>
    <dgm:cxn modelId="{1D3971C6-19BE-431E-9514-9B0E983239E6}" type="presParOf" srcId="{47799B78-4C49-4709-A34C-84A11664F2D1}" destId="{CAE20A31-E008-4370-87AF-6931221348E1}" srcOrd="4" destOrd="0" presId="urn:microsoft.com/office/officeart/2005/8/layout/radial6"/>
    <dgm:cxn modelId="{31E3AA6F-D8AC-4885-B0A7-BBDF269E9F96}" type="presParOf" srcId="{47799B78-4C49-4709-A34C-84A11664F2D1}" destId="{F186194B-9540-4C41-8E3B-68D78A6F2241}" srcOrd="5" destOrd="0" presId="urn:microsoft.com/office/officeart/2005/8/layout/radial6"/>
    <dgm:cxn modelId="{8AEE9D3B-0B13-42FC-B1C7-DA3BF283C80D}" type="presParOf" srcId="{47799B78-4C49-4709-A34C-84A11664F2D1}" destId="{4664D6F5-FE76-416F-A43E-B9090970C522}" srcOrd="6" destOrd="0" presId="urn:microsoft.com/office/officeart/2005/8/layout/radial6"/>
    <dgm:cxn modelId="{82FF302C-6C40-4A69-81C1-8761381C0190}" type="presParOf" srcId="{47799B78-4C49-4709-A34C-84A11664F2D1}" destId="{6CBC6A4D-00E6-4EAC-84BA-982D24871525}" srcOrd="7" destOrd="0" presId="urn:microsoft.com/office/officeart/2005/8/layout/radial6"/>
    <dgm:cxn modelId="{D1DA45E6-7B46-427E-956E-31C8D8C70B5A}" type="presParOf" srcId="{47799B78-4C49-4709-A34C-84A11664F2D1}" destId="{E21D7E3D-0EA7-4243-8713-DA15E3021987}" srcOrd="8" destOrd="0" presId="urn:microsoft.com/office/officeart/2005/8/layout/radial6"/>
    <dgm:cxn modelId="{0D74AED6-0206-4F68-8F59-B6116516885B}" type="presParOf" srcId="{47799B78-4C49-4709-A34C-84A11664F2D1}" destId="{67D01AFA-F479-4A87-A334-0415F7609EE2}" srcOrd="9" destOrd="0" presId="urn:microsoft.com/office/officeart/2005/8/layout/radial6"/>
    <dgm:cxn modelId="{790E499B-F0DB-4070-B870-AF1F493A6F00}" type="presParOf" srcId="{47799B78-4C49-4709-A34C-84A11664F2D1}" destId="{E9D19E25-9A77-458D-9F29-2C715AE30290}" srcOrd="10" destOrd="0" presId="urn:microsoft.com/office/officeart/2005/8/layout/radial6"/>
    <dgm:cxn modelId="{AFDF4374-072B-4FA7-88A6-9246AF72C40A}" type="presParOf" srcId="{47799B78-4C49-4709-A34C-84A11664F2D1}" destId="{217014F9-3775-4E47-9AB1-3E65B609DBEA}" srcOrd="11" destOrd="0" presId="urn:microsoft.com/office/officeart/2005/8/layout/radial6"/>
    <dgm:cxn modelId="{BB0CB6B6-30AF-4B59-8666-5C7AD62309DE}" type="presParOf" srcId="{47799B78-4C49-4709-A34C-84A11664F2D1}" destId="{EFE027F3-E8C2-4EA4-B81A-65B73146342B}" srcOrd="12" destOrd="0" presId="urn:microsoft.com/office/officeart/2005/8/layout/radial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0162EC-BD6B-4ADA-A67E-9BB362B1A54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4356517-7DE1-4044-82C2-F6D7ED0E7A1B}">
      <dgm:prSet phldrT="[Texto]" custT="1"/>
      <dgm:spPr>
        <a:solidFill>
          <a:srgbClr val="FFCC99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Unidade urbana </a:t>
          </a:r>
          <a:endParaRPr lang="pt-BR" sz="1800" b="1" dirty="0">
            <a:solidFill>
              <a:schemeClr val="tx1"/>
            </a:solidFill>
          </a:endParaRPr>
        </a:p>
      </dgm:t>
    </dgm:pt>
    <dgm:pt modelId="{FAA18FC4-7DF5-4F9A-A67C-792284B0B26B}" type="parTrans" cxnId="{2F7C959E-99CF-4F87-80A5-A31CFA104687}">
      <dgm:prSet/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87F71641-18E4-47DD-BC77-1F61C6BC1D10}" type="sibTrans" cxnId="{2F7C959E-99CF-4F87-80A5-A31CFA104687}">
      <dgm:prSet/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CB8C6EBF-E5C3-405E-B61D-DE43D145D1E6}">
      <dgm:prSet phldrT="[Texto]" custT="1"/>
      <dgm:spPr>
        <a:solidFill>
          <a:srgbClr val="FFCC99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Médica</a:t>
          </a:r>
          <a:endParaRPr lang="pt-BR" sz="1800" b="1" dirty="0">
            <a:solidFill>
              <a:schemeClr val="tx1"/>
            </a:solidFill>
          </a:endParaRPr>
        </a:p>
      </dgm:t>
    </dgm:pt>
    <dgm:pt modelId="{258575DA-5E24-4E10-993C-B63C2B2DC5B0}" type="parTrans" cxnId="{FFEC3395-75A7-4FB5-94AE-CCBC893200F0}">
      <dgm:prSet custT="1"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E06F84CA-B644-441D-8633-31029915924A}" type="sibTrans" cxnId="{FFEC3395-75A7-4FB5-94AE-CCBC893200F0}">
      <dgm:prSet/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3F5FE84A-1794-4A3E-B3EF-7E9769B7F3DE}">
      <dgm:prSet phldrT="[Texto]" custT="1"/>
      <dgm:spPr>
        <a:solidFill>
          <a:srgbClr val="FFCC99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Dentista</a:t>
          </a:r>
          <a:endParaRPr lang="pt-BR" sz="1800" b="1" dirty="0">
            <a:solidFill>
              <a:schemeClr val="tx1"/>
            </a:solidFill>
          </a:endParaRPr>
        </a:p>
      </dgm:t>
    </dgm:pt>
    <dgm:pt modelId="{D547603F-8B65-49E9-AE5B-412A0BC1FE10}" type="parTrans" cxnId="{D2306B72-108A-4EAA-8F6A-75362265B8DB}">
      <dgm:prSet custT="1"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A61600CA-F9A1-4EE1-96DA-2E1E217DB4A9}" type="sibTrans" cxnId="{D2306B72-108A-4EAA-8F6A-75362265B8DB}">
      <dgm:prSet/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F5642647-D4ED-48C6-8411-C138662AF488}">
      <dgm:prSet phldrT="[Texto]" custT="1"/>
      <dgm:spPr>
        <a:solidFill>
          <a:srgbClr val="FFCC99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Enfermeira</a:t>
          </a:r>
          <a:endParaRPr lang="pt-BR" sz="1800" b="1" dirty="0">
            <a:solidFill>
              <a:schemeClr val="tx1"/>
            </a:solidFill>
          </a:endParaRPr>
        </a:p>
      </dgm:t>
    </dgm:pt>
    <dgm:pt modelId="{947ED08D-AA3A-498B-97FB-418A9077FC60}" type="parTrans" cxnId="{2F7C181B-42B9-443A-85E7-C513894844C1}">
      <dgm:prSet custT="1"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2E8114EF-BA90-4C73-B621-ABEF58DC9B38}" type="sibTrans" cxnId="{2F7C181B-42B9-443A-85E7-C513894844C1}">
      <dgm:prSet/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88DD690D-9230-4724-89AC-BC076F3C33C2}">
      <dgm:prSet phldrT="[Texto]" custT="1"/>
      <dgm:spPr>
        <a:solidFill>
          <a:srgbClr val="FFCC99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Téc. Enfermagem</a:t>
          </a:r>
          <a:endParaRPr lang="pt-BR" sz="1800" b="1" dirty="0">
            <a:solidFill>
              <a:schemeClr val="tx1"/>
            </a:solidFill>
          </a:endParaRPr>
        </a:p>
      </dgm:t>
    </dgm:pt>
    <dgm:pt modelId="{17CCA144-E81E-40C7-807B-E9374D39EDEB}" type="parTrans" cxnId="{D753BAF0-7BF2-445A-8DA6-7E3E2E2502DF}">
      <dgm:prSet custT="1"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93A4AC6F-76E5-409A-985C-0B639C25664C}" type="sibTrans" cxnId="{D753BAF0-7BF2-445A-8DA6-7E3E2E2502DF}">
      <dgm:prSet/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27DDBB5F-FC7C-486C-8B56-927DF0B211DF}">
      <dgm:prSet phldrT="[Texto]" custT="1"/>
      <dgm:spPr>
        <a:solidFill>
          <a:srgbClr val="FFCC99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ACD</a:t>
          </a:r>
          <a:endParaRPr lang="pt-BR" sz="1800" b="1" dirty="0">
            <a:solidFill>
              <a:schemeClr val="tx1"/>
            </a:solidFill>
          </a:endParaRPr>
        </a:p>
      </dgm:t>
    </dgm:pt>
    <dgm:pt modelId="{5C9F5F26-95CC-439B-8601-5EDE1C2A05CC}" type="parTrans" cxnId="{BE93A549-D224-4B40-A3A4-1E5B3CF7A8FB}">
      <dgm:prSet custT="1"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63EDF7C0-6F5A-4B12-A910-E791D2FAB266}" type="sibTrans" cxnId="{BE93A549-D224-4B40-A3A4-1E5B3CF7A8FB}">
      <dgm:prSet/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53E8363E-0D56-4643-BBD4-76D5D53BB0F0}">
      <dgm:prSet phldrT="[Texto]" custT="1"/>
      <dgm:spPr>
        <a:solidFill>
          <a:srgbClr val="FFCC99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2 serventes</a:t>
          </a:r>
          <a:endParaRPr lang="pt-BR" sz="1800" b="1" dirty="0">
            <a:solidFill>
              <a:schemeClr val="tx1"/>
            </a:solidFill>
          </a:endParaRPr>
        </a:p>
      </dgm:t>
    </dgm:pt>
    <dgm:pt modelId="{457669C1-C838-4C55-A892-376B1BE7D382}" type="parTrans" cxnId="{04B5AEE9-9BB4-45C9-82AB-3E5735FDFD0E}">
      <dgm:prSet custT="1"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1815D10D-ED10-474A-9A6B-23B7319FB9E4}" type="sibTrans" cxnId="{04B5AEE9-9BB4-45C9-82AB-3E5735FDFD0E}">
      <dgm:prSet/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B8234AD1-55FF-47A5-B502-8F3BAEF6CD65}">
      <dgm:prSet phldrT="[Texto]" custT="1"/>
      <dgm:spPr>
        <a:solidFill>
          <a:srgbClr val="FFCC99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2 Recepcionistas</a:t>
          </a:r>
          <a:endParaRPr lang="pt-BR" sz="1800" b="1" dirty="0">
            <a:solidFill>
              <a:schemeClr val="tx1"/>
            </a:solidFill>
          </a:endParaRPr>
        </a:p>
      </dgm:t>
    </dgm:pt>
    <dgm:pt modelId="{5781C75A-A581-48FA-9494-0F261ED67CE7}" type="parTrans" cxnId="{1631C1DC-7CEA-4BE5-9D57-CE012DB78FB2}">
      <dgm:prSet custT="1"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72D05E9A-F1B3-4EDD-ACCA-86A8791BB445}" type="sibTrans" cxnId="{1631C1DC-7CEA-4BE5-9D57-CE012DB78FB2}">
      <dgm:prSet/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B63F1BF7-C59F-4AAF-A896-3D058A087B78}">
      <dgm:prSet phldrT="[Texto]" custT="1"/>
      <dgm:spPr>
        <a:solidFill>
          <a:srgbClr val="FFCC99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4 ACS</a:t>
          </a:r>
          <a:endParaRPr lang="pt-BR" sz="1800" b="1" dirty="0">
            <a:solidFill>
              <a:schemeClr val="tx1"/>
            </a:solidFill>
          </a:endParaRPr>
        </a:p>
      </dgm:t>
    </dgm:pt>
    <dgm:pt modelId="{B73E375A-BD73-4597-AC41-18468039B785}" type="parTrans" cxnId="{E016CF5A-15DA-439B-91BC-B86C12DDD8BE}">
      <dgm:prSet custT="1"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FB54DDAF-E7B5-4F54-9773-C337E2B7BA9D}" type="sibTrans" cxnId="{E016CF5A-15DA-439B-91BC-B86C12DDD8BE}">
      <dgm:prSet/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D2156010-C373-4DA9-9837-73B2BBCBBA62}">
      <dgm:prSet phldrT="[Texto]" custT="1"/>
      <dgm:spPr>
        <a:solidFill>
          <a:srgbClr val="FFCC99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ESF</a:t>
          </a:r>
          <a:endParaRPr lang="pt-BR" sz="1800" b="1" dirty="0">
            <a:solidFill>
              <a:schemeClr val="tx1"/>
            </a:solidFill>
          </a:endParaRPr>
        </a:p>
      </dgm:t>
    </dgm:pt>
    <dgm:pt modelId="{3A92710F-46DB-4CBF-8729-3F9AB05D78AA}" type="parTrans" cxnId="{EFAFA918-2C51-44E5-A63F-3838D7DE3D6E}">
      <dgm:prSet/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ED2D57B7-48EE-4F3A-A10B-9C09DA6B483D}" type="sibTrans" cxnId="{EFAFA918-2C51-44E5-A63F-3838D7DE3D6E}">
      <dgm:prSet/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D7E7BD14-31E6-44A0-AF75-9D97B2DF1152}">
      <dgm:prSet phldrT="[Texto]" custT="1"/>
      <dgm:spPr>
        <a:solidFill>
          <a:srgbClr val="FFCC99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1.030 famílias</a:t>
          </a:r>
          <a:endParaRPr lang="pt-BR" sz="1800" b="1" dirty="0">
            <a:solidFill>
              <a:schemeClr val="tx1"/>
            </a:solidFill>
          </a:endParaRPr>
        </a:p>
      </dgm:t>
    </dgm:pt>
    <dgm:pt modelId="{0FA67190-E7F4-42CD-83AE-2E545A91D172}" type="parTrans" cxnId="{6A61A3E8-F029-496A-9EF5-60F43D00D0D7}">
      <dgm:prSet/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0C8D4573-C90D-441D-BCEF-2BD6D14E56D4}" type="sibTrans" cxnId="{6A61A3E8-F029-496A-9EF5-60F43D00D0D7}">
      <dgm:prSet/>
      <dgm:spPr/>
      <dgm:t>
        <a:bodyPr/>
        <a:lstStyle/>
        <a:p>
          <a:endParaRPr lang="pt-BR" sz="1800">
            <a:solidFill>
              <a:schemeClr val="tx1"/>
            </a:solidFill>
          </a:endParaRPr>
        </a:p>
      </dgm:t>
    </dgm:pt>
    <dgm:pt modelId="{741A0A1F-7590-4531-83B1-9E531F5B36FC}" type="pres">
      <dgm:prSet presAssocID="{870162EC-BD6B-4ADA-A67E-9BB362B1A54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9F535A1-74AF-4D84-BA62-2BA82B7CABD5}" type="pres">
      <dgm:prSet presAssocID="{E4356517-7DE1-4044-82C2-F6D7ED0E7A1B}" presName="root1" presStyleCnt="0"/>
      <dgm:spPr/>
    </dgm:pt>
    <dgm:pt modelId="{46E44577-B236-4F2C-9CA8-22127025C602}" type="pres">
      <dgm:prSet presAssocID="{E4356517-7DE1-4044-82C2-F6D7ED0E7A1B}" presName="LevelOneTextNode" presStyleLbl="node0" presStyleIdx="0" presStyleCnt="3" custScaleX="617172" custScaleY="357879" custLinFactX="-100000" custLinFactNeighborX="-146153" custLinFactNeighborY="-27831">
        <dgm:presLayoutVars>
          <dgm:chPref val="3"/>
        </dgm:presLayoutVars>
      </dgm:prSet>
      <dgm:spPr/>
    </dgm:pt>
    <dgm:pt modelId="{6EA8CA47-4539-47C2-8634-69E6EC8D39EF}" type="pres">
      <dgm:prSet presAssocID="{E4356517-7DE1-4044-82C2-F6D7ED0E7A1B}" presName="level2hierChild" presStyleCnt="0"/>
      <dgm:spPr/>
    </dgm:pt>
    <dgm:pt modelId="{A5F2AFA5-F462-4F45-A299-2BF5204572FA}" type="pres">
      <dgm:prSet presAssocID="{D2156010-C373-4DA9-9837-73B2BBCBBA62}" presName="root1" presStyleCnt="0"/>
      <dgm:spPr/>
    </dgm:pt>
    <dgm:pt modelId="{54F8A7E1-A252-4532-BD8C-F038BA451522}" type="pres">
      <dgm:prSet presAssocID="{D2156010-C373-4DA9-9837-73B2BBCBBA62}" presName="LevelOneTextNode" presStyleLbl="node0" presStyleIdx="1" presStyleCnt="3" custScaleX="617172" custScaleY="357879" custLinFactX="-100000" custLinFactNeighborX="-146153" custLinFactNeighborY="-2783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37E8BB5-615F-41E1-986F-21E157557FEF}" type="pres">
      <dgm:prSet presAssocID="{D2156010-C373-4DA9-9837-73B2BBCBBA62}" presName="level2hierChild" presStyleCnt="0"/>
      <dgm:spPr/>
    </dgm:pt>
    <dgm:pt modelId="{0835BD92-9C5E-43A9-B870-1561E92EE0FB}" type="pres">
      <dgm:prSet presAssocID="{D7E7BD14-31E6-44A0-AF75-9D97B2DF1152}" presName="root1" presStyleCnt="0"/>
      <dgm:spPr/>
    </dgm:pt>
    <dgm:pt modelId="{F164A60D-ABB3-48AC-BC42-19876750008E}" type="pres">
      <dgm:prSet presAssocID="{D7E7BD14-31E6-44A0-AF75-9D97B2DF1152}" presName="LevelOneTextNode" presStyleLbl="node0" presStyleIdx="2" presStyleCnt="3" custScaleX="617172" custScaleY="357879" custLinFactX="-100000" custLinFactNeighborX="-146153" custLinFactNeighborY="-27831">
        <dgm:presLayoutVars>
          <dgm:chPref val="3"/>
        </dgm:presLayoutVars>
      </dgm:prSet>
      <dgm:spPr/>
    </dgm:pt>
    <dgm:pt modelId="{409C051D-7CA3-402B-A596-A80E2ED3B7DD}" type="pres">
      <dgm:prSet presAssocID="{D7E7BD14-31E6-44A0-AF75-9D97B2DF1152}" presName="level2hierChild" presStyleCnt="0"/>
      <dgm:spPr/>
    </dgm:pt>
    <dgm:pt modelId="{CB7BE5C9-E32E-43A8-B9A6-C24FADFFCDA0}" type="pres">
      <dgm:prSet presAssocID="{258575DA-5E24-4E10-993C-B63C2B2DC5B0}" presName="conn2-1" presStyleLbl="parChTrans1D2" presStyleIdx="0" presStyleCnt="8"/>
      <dgm:spPr/>
    </dgm:pt>
    <dgm:pt modelId="{63288CC9-F5E5-4040-B5E9-B4D644AFF5F9}" type="pres">
      <dgm:prSet presAssocID="{258575DA-5E24-4E10-993C-B63C2B2DC5B0}" presName="connTx" presStyleLbl="parChTrans1D2" presStyleIdx="0" presStyleCnt="8"/>
      <dgm:spPr/>
    </dgm:pt>
    <dgm:pt modelId="{6B5A32D8-5CEF-40C0-A59A-B9B5153D3822}" type="pres">
      <dgm:prSet presAssocID="{CB8C6EBF-E5C3-405E-B61D-DE43D145D1E6}" presName="root2" presStyleCnt="0"/>
      <dgm:spPr/>
    </dgm:pt>
    <dgm:pt modelId="{B1631AF1-F72E-4441-AE53-301ECC1A13A3}" type="pres">
      <dgm:prSet presAssocID="{CB8C6EBF-E5C3-405E-B61D-DE43D145D1E6}" presName="LevelTwoTextNode" presStyleLbl="node2" presStyleIdx="0" presStyleCnt="8" custScaleX="617172" custScaleY="357879" custLinFactNeighborX="32400" custLinFactNeighborY="33401">
        <dgm:presLayoutVars>
          <dgm:chPref val="3"/>
        </dgm:presLayoutVars>
      </dgm:prSet>
      <dgm:spPr/>
    </dgm:pt>
    <dgm:pt modelId="{101F1672-8FAB-4A80-9F87-3B9CB4E20F8F}" type="pres">
      <dgm:prSet presAssocID="{CB8C6EBF-E5C3-405E-B61D-DE43D145D1E6}" presName="level3hierChild" presStyleCnt="0"/>
      <dgm:spPr/>
    </dgm:pt>
    <dgm:pt modelId="{6FBBEBD2-CD02-42C1-9ABF-9698E2AFFD06}" type="pres">
      <dgm:prSet presAssocID="{D547603F-8B65-49E9-AE5B-412A0BC1FE10}" presName="conn2-1" presStyleLbl="parChTrans1D2" presStyleIdx="1" presStyleCnt="8"/>
      <dgm:spPr/>
    </dgm:pt>
    <dgm:pt modelId="{01B9E2E6-8535-445B-8AF6-9FD5485CCA88}" type="pres">
      <dgm:prSet presAssocID="{D547603F-8B65-49E9-AE5B-412A0BC1FE10}" presName="connTx" presStyleLbl="parChTrans1D2" presStyleIdx="1" presStyleCnt="8"/>
      <dgm:spPr/>
    </dgm:pt>
    <dgm:pt modelId="{10FCB3DF-8E98-4D02-BA03-D9BD81C78BAE}" type="pres">
      <dgm:prSet presAssocID="{3F5FE84A-1794-4A3E-B3EF-7E9769B7F3DE}" presName="root2" presStyleCnt="0"/>
      <dgm:spPr/>
    </dgm:pt>
    <dgm:pt modelId="{B9610BB0-06DA-4799-BA9C-7C23097A6F07}" type="pres">
      <dgm:prSet presAssocID="{3F5FE84A-1794-4A3E-B3EF-7E9769B7F3DE}" presName="LevelTwoTextNode" presStyleLbl="node2" presStyleIdx="1" presStyleCnt="8" custScaleX="617172" custScaleY="357879" custLinFactNeighborX="30350" custLinFactNeighborY="16050">
        <dgm:presLayoutVars>
          <dgm:chPref val="3"/>
        </dgm:presLayoutVars>
      </dgm:prSet>
      <dgm:spPr/>
    </dgm:pt>
    <dgm:pt modelId="{F8289A04-F878-40BA-94E5-860392A2D3F3}" type="pres">
      <dgm:prSet presAssocID="{3F5FE84A-1794-4A3E-B3EF-7E9769B7F3DE}" presName="level3hierChild" presStyleCnt="0"/>
      <dgm:spPr/>
    </dgm:pt>
    <dgm:pt modelId="{FD3FE273-5310-45E9-ABAA-7970648C4674}" type="pres">
      <dgm:prSet presAssocID="{947ED08D-AA3A-498B-97FB-418A9077FC60}" presName="conn2-1" presStyleLbl="parChTrans1D2" presStyleIdx="2" presStyleCnt="8"/>
      <dgm:spPr/>
    </dgm:pt>
    <dgm:pt modelId="{AED7F840-FFCC-43DC-85A6-108A25A83BDA}" type="pres">
      <dgm:prSet presAssocID="{947ED08D-AA3A-498B-97FB-418A9077FC60}" presName="connTx" presStyleLbl="parChTrans1D2" presStyleIdx="2" presStyleCnt="8"/>
      <dgm:spPr/>
    </dgm:pt>
    <dgm:pt modelId="{CFC697E1-8493-48B8-89DF-DEE16B318FF3}" type="pres">
      <dgm:prSet presAssocID="{F5642647-D4ED-48C6-8411-C138662AF488}" presName="root2" presStyleCnt="0"/>
      <dgm:spPr/>
    </dgm:pt>
    <dgm:pt modelId="{F7B3E9F0-E48E-49C7-A4BA-8466AF9B1CB7}" type="pres">
      <dgm:prSet presAssocID="{F5642647-D4ED-48C6-8411-C138662AF488}" presName="LevelTwoTextNode" presStyleLbl="node2" presStyleIdx="2" presStyleCnt="8" custScaleX="617172" custScaleY="357879" custLinFactNeighborX="30350" custLinFactNeighborY="7062">
        <dgm:presLayoutVars>
          <dgm:chPref val="3"/>
        </dgm:presLayoutVars>
      </dgm:prSet>
      <dgm:spPr/>
    </dgm:pt>
    <dgm:pt modelId="{8DE337E9-F793-4EB0-B281-3E5876F78755}" type="pres">
      <dgm:prSet presAssocID="{F5642647-D4ED-48C6-8411-C138662AF488}" presName="level3hierChild" presStyleCnt="0"/>
      <dgm:spPr/>
    </dgm:pt>
    <dgm:pt modelId="{082F344F-7DC4-4B21-BEA0-9DB47D806ABD}" type="pres">
      <dgm:prSet presAssocID="{17CCA144-E81E-40C7-807B-E9374D39EDEB}" presName="conn2-1" presStyleLbl="parChTrans1D2" presStyleIdx="3" presStyleCnt="8"/>
      <dgm:spPr/>
    </dgm:pt>
    <dgm:pt modelId="{D25543FA-0158-4D94-8CCB-58DDBDC98C8C}" type="pres">
      <dgm:prSet presAssocID="{17CCA144-E81E-40C7-807B-E9374D39EDEB}" presName="connTx" presStyleLbl="parChTrans1D2" presStyleIdx="3" presStyleCnt="8"/>
      <dgm:spPr/>
    </dgm:pt>
    <dgm:pt modelId="{4AE1DAF0-FBF2-47A7-A64B-5E3DF23A7D96}" type="pres">
      <dgm:prSet presAssocID="{88DD690D-9230-4724-89AC-BC076F3C33C2}" presName="root2" presStyleCnt="0"/>
      <dgm:spPr/>
    </dgm:pt>
    <dgm:pt modelId="{76FCFAC2-B75E-4A81-90DF-5D3B62A3582A}" type="pres">
      <dgm:prSet presAssocID="{88DD690D-9230-4724-89AC-BC076F3C33C2}" presName="LevelTwoTextNode" presStyleLbl="node2" presStyleIdx="3" presStyleCnt="8" custScaleX="617172" custScaleY="357879" custLinFactNeighborX="30350" custLinFactNeighborY="7062">
        <dgm:presLayoutVars>
          <dgm:chPref val="3"/>
        </dgm:presLayoutVars>
      </dgm:prSet>
      <dgm:spPr/>
    </dgm:pt>
    <dgm:pt modelId="{8086B71E-3045-4755-B99D-078E2805977C}" type="pres">
      <dgm:prSet presAssocID="{88DD690D-9230-4724-89AC-BC076F3C33C2}" presName="level3hierChild" presStyleCnt="0"/>
      <dgm:spPr/>
    </dgm:pt>
    <dgm:pt modelId="{AC2627B1-A5E4-413C-94A7-3FF461E11524}" type="pres">
      <dgm:prSet presAssocID="{5C9F5F26-95CC-439B-8601-5EDE1C2A05CC}" presName="conn2-1" presStyleLbl="parChTrans1D2" presStyleIdx="4" presStyleCnt="8"/>
      <dgm:spPr/>
    </dgm:pt>
    <dgm:pt modelId="{8032F142-EDFA-411A-8539-B9ADAC52EB42}" type="pres">
      <dgm:prSet presAssocID="{5C9F5F26-95CC-439B-8601-5EDE1C2A05CC}" presName="connTx" presStyleLbl="parChTrans1D2" presStyleIdx="4" presStyleCnt="8"/>
      <dgm:spPr/>
    </dgm:pt>
    <dgm:pt modelId="{378D41BC-67A8-4523-9422-1F2463278CF9}" type="pres">
      <dgm:prSet presAssocID="{27DDBB5F-FC7C-486C-8B56-927DF0B211DF}" presName="root2" presStyleCnt="0"/>
      <dgm:spPr/>
    </dgm:pt>
    <dgm:pt modelId="{49E8869E-6BF4-46F1-AC34-3F83416E96E6}" type="pres">
      <dgm:prSet presAssocID="{27DDBB5F-FC7C-486C-8B56-927DF0B211DF}" presName="LevelTwoTextNode" presStyleLbl="node2" presStyleIdx="4" presStyleCnt="8" custScaleX="617172" custScaleY="357879" custLinFactNeighborX="30350" custLinFactNeighborY="3592">
        <dgm:presLayoutVars>
          <dgm:chPref val="3"/>
        </dgm:presLayoutVars>
      </dgm:prSet>
      <dgm:spPr/>
    </dgm:pt>
    <dgm:pt modelId="{318D121C-776D-493A-8C56-0FFBAC681271}" type="pres">
      <dgm:prSet presAssocID="{27DDBB5F-FC7C-486C-8B56-927DF0B211DF}" presName="level3hierChild" presStyleCnt="0"/>
      <dgm:spPr/>
    </dgm:pt>
    <dgm:pt modelId="{622DD368-71D9-4A84-B0E1-308F930F72BE}" type="pres">
      <dgm:prSet presAssocID="{457669C1-C838-4C55-A892-376B1BE7D382}" presName="conn2-1" presStyleLbl="parChTrans1D2" presStyleIdx="5" presStyleCnt="8"/>
      <dgm:spPr/>
    </dgm:pt>
    <dgm:pt modelId="{7702A4A2-6755-49A0-9B1C-C01D3DF485D8}" type="pres">
      <dgm:prSet presAssocID="{457669C1-C838-4C55-A892-376B1BE7D382}" presName="connTx" presStyleLbl="parChTrans1D2" presStyleIdx="5" presStyleCnt="8"/>
      <dgm:spPr/>
    </dgm:pt>
    <dgm:pt modelId="{BFBC8017-B863-42DE-B9F6-B86FDAB06E08}" type="pres">
      <dgm:prSet presAssocID="{53E8363E-0D56-4643-BBD4-76D5D53BB0F0}" presName="root2" presStyleCnt="0"/>
      <dgm:spPr/>
    </dgm:pt>
    <dgm:pt modelId="{9E6E61DD-CB2E-4FD0-B5A1-E692498FDC9A}" type="pres">
      <dgm:prSet presAssocID="{53E8363E-0D56-4643-BBD4-76D5D53BB0F0}" presName="LevelTwoTextNode" presStyleLbl="node2" presStyleIdx="5" presStyleCnt="8" custScaleX="617172" custScaleY="357879" custLinFactNeighborX="30350" custLinFactNeighborY="4863">
        <dgm:presLayoutVars>
          <dgm:chPref val="3"/>
        </dgm:presLayoutVars>
      </dgm:prSet>
      <dgm:spPr/>
    </dgm:pt>
    <dgm:pt modelId="{8FE59D54-A1C8-4AF5-A929-B2D7579433E3}" type="pres">
      <dgm:prSet presAssocID="{53E8363E-0D56-4643-BBD4-76D5D53BB0F0}" presName="level3hierChild" presStyleCnt="0"/>
      <dgm:spPr/>
    </dgm:pt>
    <dgm:pt modelId="{957DCD91-470E-47F3-A704-AB6CC2FBF180}" type="pres">
      <dgm:prSet presAssocID="{5781C75A-A581-48FA-9494-0F261ED67CE7}" presName="conn2-1" presStyleLbl="parChTrans1D2" presStyleIdx="6" presStyleCnt="8"/>
      <dgm:spPr/>
    </dgm:pt>
    <dgm:pt modelId="{14551653-4C1A-4503-96B5-12E448856C87}" type="pres">
      <dgm:prSet presAssocID="{5781C75A-A581-48FA-9494-0F261ED67CE7}" presName="connTx" presStyleLbl="parChTrans1D2" presStyleIdx="6" presStyleCnt="8"/>
      <dgm:spPr/>
    </dgm:pt>
    <dgm:pt modelId="{8D922583-5130-4C56-BD82-D66DBE205FE8}" type="pres">
      <dgm:prSet presAssocID="{B8234AD1-55FF-47A5-B502-8F3BAEF6CD65}" presName="root2" presStyleCnt="0"/>
      <dgm:spPr/>
    </dgm:pt>
    <dgm:pt modelId="{513B7C98-8376-436F-B0E2-FB8E7D003C16}" type="pres">
      <dgm:prSet presAssocID="{B8234AD1-55FF-47A5-B502-8F3BAEF6CD65}" presName="LevelTwoTextNode" presStyleLbl="node2" presStyleIdx="6" presStyleCnt="8" custScaleX="617172" custScaleY="357879" custLinFactNeighborX="36762" custLinFactNeighborY="7062">
        <dgm:presLayoutVars>
          <dgm:chPref val="3"/>
        </dgm:presLayoutVars>
      </dgm:prSet>
      <dgm:spPr/>
    </dgm:pt>
    <dgm:pt modelId="{125BF66F-6671-402F-814D-C81B13DECBD0}" type="pres">
      <dgm:prSet presAssocID="{B8234AD1-55FF-47A5-B502-8F3BAEF6CD65}" presName="level3hierChild" presStyleCnt="0"/>
      <dgm:spPr/>
    </dgm:pt>
    <dgm:pt modelId="{52ADEC35-AE22-4043-BD6E-24CAAE4C62D5}" type="pres">
      <dgm:prSet presAssocID="{B73E375A-BD73-4597-AC41-18468039B785}" presName="conn2-1" presStyleLbl="parChTrans1D2" presStyleIdx="7" presStyleCnt="8"/>
      <dgm:spPr/>
    </dgm:pt>
    <dgm:pt modelId="{84C48C24-0F5F-4028-B539-3548ADBF8D58}" type="pres">
      <dgm:prSet presAssocID="{B73E375A-BD73-4597-AC41-18468039B785}" presName="connTx" presStyleLbl="parChTrans1D2" presStyleIdx="7" presStyleCnt="8"/>
      <dgm:spPr/>
    </dgm:pt>
    <dgm:pt modelId="{AC667F08-1F27-4BB1-AED9-84C6B2D14A77}" type="pres">
      <dgm:prSet presAssocID="{B63F1BF7-C59F-4AAF-A896-3D058A087B78}" presName="root2" presStyleCnt="0"/>
      <dgm:spPr/>
    </dgm:pt>
    <dgm:pt modelId="{F2367F73-06F8-40CB-A318-4E3D8A747CE0}" type="pres">
      <dgm:prSet presAssocID="{B63F1BF7-C59F-4AAF-A896-3D058A087B78}" presName="LevelTwoTextNode" presStyleLbl="node2" presStyleIdx="7" presStyleCnt="8" custScaleX="617172" custScaleY="357879" custLinFactNeighborX="36762" custLinFactNeighborY="1493">
        <dgm:presLayoutVars>
          <dgm:chPref val="3"/>
        </dgm:presLayoutVars>
      </dgm:prSet>
      <dgm:spPr/>
    </dgm:pt>
    <dgm:pt modelId="{426D9E67-89AD-44BD-B78A-BE59F2C94E89}" type="pres">
      <dgm:prSet presAssocID="{B63F1BF7-C59F-4AAF-A896-3D058A087B78}" presName="level3hierChild" presStyleCnt="0"/>
      <dgm:spPr/>
    </dgm:pt>
  </dgm:ptLst>
  <dgm:cxnLst>
    <dgm:cxn modelId="{D753BAF0-7BF2-445A-8DA6-7E3E2E2502DF}" srcId="{D7E7BD14-31E6-44A0-AF75-9D97B2DF1152}" destId="{88DD690D-9230-4724-89AC-BC076F3C33C2}" srcOrd="3" destOrd="0" parTransId="{17CCA144-E81E-40C7-807B-E9374D39EDEB}" sibTransId="{93A4AC6F-76E5-409A-985C-0B639C25664C}"/>
    <dgm:cxn modelId="{BE93A549-D224-4B40-A3A4-1E5B3CF7A8FB}" srcId="{D7E7BD14-31E6-44A0-AF75-9D97B2DF1152}" destId="{27DDBB5F-FC7C-486C-8B56-927DF0B211DF}" srcOrd="4" destOrd="0" parTransId="{5C9F5F26-95CC-439B-8601-5EDE1C2A05CC}" sibTransId="{63EDF7C0-6F5A-4B12-A910-E791D2FAB266}"/>
    <dgm:cxn modelId="{71A21B18-1C26-46B2-8292-A65B9A13F752}" type="presOf" srcId="{53E8363E-0D56-4643-BBD4-76D5D53BB0F0}" destId="{9E6E61DD-CB2E-4FD0-B5A1-E692498FDC9A}" srcOrd="0" destOrd="0" presId="urn:microsoft.com/office/officeart/2005/8/layout/hierarchy2"/>
    <dgm:cxn modelId="{8CA896D0-A925-46DE-B4B9-8CB9DF1B8F25}" type="presOf" srcId="{5781C75A-A581-48FA-9494-0F261ED67CE7}" destId="{957DCD91-470E-47F3-A704-AB6CC2FBF180}" srcOrd="0" destOrd="0" presId="urn:microsoft.com/office/officeart/2005/8/layout/hierarchy2"/>
    <dgm:cxn modelId="{E27098D7-46BF-4A6B-90C3-B98A46E6E0D5}" type="presOf" srcId="{457669C1-C838-4C55-A892-376B1BE7D382}" destId="{7702A4A2-6755-49A0-9B1C-C01D3DF485D8}" srcOrd="1" destOrd="0" presId="urn:microsoft.com/office/officeart/2005/8/layout/hierarchy2"/>
    <dgm:cxn modelId="{04B5AEE9-9BB4-45C9-82AB-3E5735FDFD0E}" srcId="{D7E7BD14-31E6-44A0-AF75-9D97B2DF1152}" destId="{53E8363E-0D56-4643-BBD4-76D5D53BB0F0}" srcOrd="5" destOrd="0" parTransId="{457669C1-C838-4C55-A892-376B1BE7D382}" sibTransId="{1815D10D-ED10-474A-9A6B-23B7319FB9E4}"/>
    <dgm:cxn modelId="{E532264D-85B8-43DE-AFC7-AEEC33DEB42A}" type="presOf" srcId="{88DD690D-9230-4724-89AC-BC076F3C33C2}" destId="{76FCFAC2-B75E-4A81-90DF-5D3B62A3582A}" srcOrd="0" destOrd="0" presId="urn:microsoft.com/office/officeart/2005/8/layout/hierarchy2"/>
    <dgm:cxn modelId="{AEB3DB41-FD68-49A5-9EB2-1CBAAA3A8F85}" type="presOf" srcId="{D7E7BD14-31E6-44A0-AF75-9D97B2DF1152}" destId="{F164A60D-ABB3-48AC-BC42-19876750008E}" srcOrd="0" destOrd="0" presId="urn:microsoft.com/office/officeart/2005/8/layout/hierarchy2"/>
    <dgm:cxn modelId="{20A0A02B-3DF8-47C2-B6AD-84CAD84ADF1B}" type="presOf" srcId="{CB8C6EBF-E5C3-405E-B61D-DE43D145D1E6}" destId="{B1631AF1-F72E-4441-AE53-301ECC1A13A3}" srcOrd="0" destOrd="0" presId="urn:microsoft.com/office/officeart/2005/8/layout/hierarchy2"/>
    <dgm:cxn modelId="{C157C940-ADE6-45BB-AC68-39AEB8DA67A3}" type="presOf" srcId="{947ED08D-AA3A-498B-97FB-418A9077FC60}" destId="{AED7F840-FFCC-43DC-85A6-108A25A83BDA}" srcOrd="1" destOrd="0" presId="urn:microsoft.com/office/officeart/2005/8/layout/hierarchy2"/>
    <dgm:cxn modelId="{05C69A33-4BEF-4E40-8C4E-30B72CD74EAE}" type="presOf" srcId="{17CCA144-E81E-40C7-807B-E9374D39EDEB}" destId="{082F344F-7DC4-4B21-BEA0-9DB47D806ABD}" srcOrd="0" destOrd="0" presId="urn:microsoft.com/office/officeart/2005/8/layout/hierarchy2"/>
    <dgm:cxn modelId="{E8BEFB66-D78E-4EB5-A9C6-B5C2EB677B9E}" type="presOf" srcId="{947ED08D-AA3A-498B-97FB-418A9077FC60}" destId="{FD3FE273-5310-45E9-ABAA-7970648C4674}" srcOrd="0" destOrd="0" presId="urn:microsoft.com/office/officeart/2005/8/layout/hierarchy2"/>
    <dgm:cxn modelId="{2F7C181B-42B9-443A-85E7-C513894844C1}" srcId="{D7E7BD14-31E6-44A0-AF75-9D97B2DF1152}" destId="{F5642647-D4ED-48C6-8411-C138662AF488}" srcOrd="2" destOrd="0" parTransId="{947ED08D-AA3A-498B-97FB-418A9077FC60}" sibTransId="{2E8114EF-BA90-4C73-B621-ABEF58DC9B38}"/>
    <dgm:cxn modelId="{91D96F42-B52C-4BB6-AD44-FBEC46D372CD}" type="presOf" srcId="{258575DA-5E24-4E10-993C-B63C2B2DC5B0}" destId="{63288CC9-F5E5-4040-B5E9-B4D644AFF5F9}" srcOrd="1" destOrd="0" presId="urn:microsoft.com/office/officeart/2005/8/layout/hierarchy2"/>
    <dgm:cxn modelId="{EB17F58E-74ED-4E3F-BFD3-35D35C4B4BEC}" type="presOf" srcId="{D2156010-C373-4DA9-9837-73B2BBCBBA62}" destId="{54F8A7E1-A252-4532-BD8C-F038BA451522}" srcOrd="0" destOrd="0" presId="urn:microsoft.com/office/officeart/2005/8/layout/hierarchy2"/>
    <dgm:cxn modelId="{686524FA-53C5-4994-A782-B313596260B2}" type="presOf" srcId="{B73E375A-BD73-4597-AC41-18468039B785}" destId="{52ADEC35-AE22-4043-BD6E-24CAAE4C62D5}" srcOrd="0" destOrd="0" presId="urn:microsoft.com/office/officeart/2005/8/layout/hierarchy2"/>
    <dgm:cxn modelId="{C3F50726-C825-42B9-8660-BC3FB01D9F73}" type="presOf" srcId="{D547603F-8B65-49E9-AE5B-412A0BC1FE10}" destId="{6FBBEBD2-CD02-42C1-9ABF-9698E2AFFD06}" srcOrd="0" destOrd="0" presId="urn:microsoft.com/office/officeart/2005/8/layout/hierarchy2"/>
    <dgm:cxn modelId="{9C961E45-8EE0-450F-A699-4F2BC3922A2D}" type="presOf" srcId="{B8234AD1-55FF-47A5-B502-8F3BAEF6CD65}" destId="{513B7C98-8376-436F-B0E2-FB8E7D003C16}" srcOrd="0" destOrd="0" presId="urn:microsoft.com/office/officeart/2005/8/layout/hierarchy2"/>
    <dgm:cxn modelId="{EBD665EC-0343-4F62-8C53-4C16895E7165}" type="presOf" srcId="{B73E375A-BD73-4597-AC41-18468039B785}" destId="{84C48C24-0F5F-4028-B539-3548ADBF8D58}" srcOrd="1" destOrd="0" presId="urn:microsoft.com/office/officeart/2005/8/layout/hierarchy2"/>
    <dgm:cxn modelId="{47DA3E02-8BE9-4D91-981C-F903DD0F03FD}" type="presOf" srcId="{D547603F-8B65-49E9-AE5B-412A0BC1FE10}" destId="{01B9E2E6-8535-445B-8AF6-9FD5485CCA88}" srcOrd="1" destOrd="0" presId="urn:microsoft.com/office/officeart/2005/8/layout/hierarchy2"/>
    <dgm:cxn modelId="{2F7C959E-99CF-4F87-80A5-A31CFA104687}" srcId="{870162EC-BD6B-4ADA-A67E-9BB362B1A548}" destId="{E4356517-7DE1-4044-82C2-F6D7ED0E7A1B}" srcOrd="0" destOrd="0" parTransId="{FAA18FC4-7DF5-4F9A-A67C-792284B0B26B}" sibTransId="{87F71641-18E4-47DD-BC77-1F61C6BC1D10}"/>
    <dgm:cxn modelId="{B1FD97AA-BD38-4750-9D6C-C81F04B4CF2A}" type="presOf" srcId="{F5642647-D4ED-48C6-8411-C138662AF488}" destId="{F7B3E9F0-E48E-49C7-A4BA-8466AF9B1CB7}" srcOrd="0" destOrd="0" presId="urn:microsoft.com/office/officeart/2005/8/layout/hierarchy2"/>
    <dgm:cxn modelId="{808F0825-63D4-41A6-B76E-60712556F111}" type="presOf" srcId="{B63F1BF7-C59F-4AAF-A896-3D058A087B78}" destId="{F2367F73-06F8-40CB-A318-4E3D8A747CE0}" srcOrd="0" destOrd="0" presId="urn:microsoft.com/office/officeart/2005/8/layout/hierarchy2"/>
    <dgm:cxn modelId="{E936D566-8E4B-47BA-BAA1-9A3C08CCF3F6}" type="presOf" srcId="{870162EC-BD6B-4ADA-A67E-9BB362B1A548}" destId="{741A0A1F-7590-4531-83B1-9E531F5B36FC}" srcOrd="0" destOrd="0" presId="urn:microsoft.com/office/officeart/2005/8/layout/hierarchy2"/>
    <dgm:cxn modelId="{3576BB76-25EA-4591-8567-DA0E74803238}" type="presOf" srcId="{5781C75A-A581-48FA-9494-0F261ED67CE7}" destId="{14551653-4C1A-4503-96B5-12E448856C87}" srcOrd="1" destOrd="0" presId="urn:microsoft.com/office/officeart/2005/8/layout/hierarchy2"/>
    <dgm:cxn modelId="{3009402C-B3CA-4E4F-988F-2B04248CC568}" type="presOf" srcId="{27DDBB5F-FC7C-486C-8B56-927DF0B211DF}" destId="{49E8869E-6BF4-46F1-AC34-3F83416E96E6}" srcOrd="0" destOrd="0" presId="urn:microsoft.com/office/officeart/2005/8/layout/hierarchy2"/>
    <dgm:cxn modelId="{4EDFFA09-062F-47E9-9688-BC8B81D9C727}" type="presOf" srcId="{5C9F5F26-95CC-439B-8601-5EDE1C2A05CC}" destId="{8032F142-EDFA-411A-8539-B9ADAC52EB42}" srcOrd="1" destOrd="0" presId="urn:microsoft.com/office/officeart/2005/8/layout/hierarchy2"/>
    <dgm:cxn modelId="{1631C1DC-7CEA-4BE5-9D57-CE012DB78FB2}" srcId="{D7E7BD14-31E6-44A0-AF75-9D97B2DF1152}" destId="{B8234AD1-55FF-47A5-B502-8F3BAEF6CD65}" srcOrd="6" destOrd="0" parTransId="{5781C75A-A581-48FA-9494-0F261ED67CE7}" sibTransId="{72D05E9A-F1B3-4EDD-ACCA-86A8791BB445}"/>
    <dgm:cxn modelId="{D2306B72-108A-4EAA-8F6A-75362265B8DB}" srcId="{D7E7BD14-31E6-44A0-AF75-9D97B2DF1152}" destId="{3F5FE84A-1794-4A3E-B3EF-7E9769B7F3DE}" srcOrd="1" destOrd="0" parTransId="{D547603F-8B65-49E9-AE5B-412A0BC1FE10}" sibTransId="{A61600CA-F9A1-4EE1-96DA-2E1E217DB4A9}"/>
    <dgm:cxn modelId="{744AADEB-C7D2-458B-B4AC-A4DAA6EA6FBC}" type="presOf" srcId="{E4356517-7DE1-4044-82C2-F6D7ED0E7A1B}" destId="{46E44577-B236-4F2C-9CA8-22127025C602}" srcOrd="0" destOrd="0" presId="urn:microsoft.com/office/officeart/2005/8/layout/hierarchy2"/>
    <dgm:cxn modelId="{59855367-F69F-410D-9AC9-FA90D690D9E3}" type="presOf" srcId="{457669C1-C838-4C55-A892-376B1BE7D382}" destId="{622DD368-71D9-4A84-B0E1-308F930F72BE}" srcOrd="0" destOrd="0" presId="urn:microsoft.com/office/officeart/2005/8/layout/hierarchy2"/>
    <dgm:cxn modelId="{9268BDD8-E216-4786-8B74-FD1DB57127EC}" type="presOf" srcId="{5C9F5F26-95CC-439B-8601-5EDE1C2A05CC}" destId="{AC2627B1-A5E4-413C-94A7-3FF461E11524}" srcOrd="0" destOrd="0" presId="urn:microsoft.com/office/officeart/2005/8/layout/hierarchy2"/>
    <dgm:cxn modelId="{6B2AD3AA-9E20-4C44-880D-3131C5C0ED13}" type="presOf" srcId="{17CCA144-E81E-40C7-807B-E9374D39EDEB}" destId="{D25543FA-0158-4D94-8CCB-58DDBDC98C8C}" srcOrd="1" destOrd="0" presId="urn:microsoft.com/office/officeart/2005/8/layout/hierarchy2"/>
    <dgm:cxn modelId="{1CAB947A-05BA-4EB0-8A8F-AC0FFAED80A3}" type="presOf" srcId="{3F5FE84A-1794-4A3E-B3EF-7E9769B7F3DE}" destId="{B9610BB0-06DA-4799-BA9C-7C23097A6F07}" srcOrd="0" destOrd="0" presId="urn:microsoft.com/office/officeart/2005/8/layout/hierarchy2"/>
    <dgm:cxn modelId="{6A61A3E8-F029-496A-9EF5-60F43D00D0D7}" srcId="{870162EC-BD6B-4ADA-A67E-9BB362B1A548}" destId="{D7E7BD14-31E6-44A0-AF75-9D97B2DF1152}" srcOrd="2" destOrd="0" parTransId="{0FA67190-E7F4-42CD-83AE-2E545A91D172}" sibTransId="{0C8D4573-C90D-441D-BCEF-2BD6D14E56D4}"/>
    <dgm:cxn modelId="{EFAFA918-2C51-44E5-A63F-3838D7DE3D6E}" srcId="{870162EC-BD6B-4ADA-A67E-9BB362B1A548}" destId="{D2156010-C373-4DA9-9837-73B2BBCBBA62}" srcOrd="1" destOrd="0" parTransId="{3A92710F-46DB-4CBF-8729-3F9AB05D78AA}" sibTransId="{ED2D57B7-48EE-4F3A-A10B-9C09DA6B483D}"/>
    <dgm:cxn modelId="{E016CF5A-15DA-439B-91BC-B86C12DDD8BE}" srcId="{D7E7BD14-31E6-44A0-AF75-9D97B2DF1152}" destId="{B63F1BF7-C59F-4AAF-A896-3D058A087B78}" srcOrd="7" destOrd="0" parTransId="{B73E375A-BD73-4597-AC41-18468039B785}" sibTransId="{FB54DDAF-E7B5-4F54-9773-C337E2B7BA9D}"/>
    <dgm:cxn modelId="{67FA5EE6-B723-4280-B36E-654A22221738}" type="presOf" srcId="{258575DA-5E24-4E10-993C-B63C2B2DC5B0}" destId="{CB7BE5C9-E32E-43A8-B9A6-C24FADFFCDA0}" srcOrd="0" destOrd="0" presId="urn:microsoft.com/office/officeart/2005/8/layout/hierarchy2"/>
    <dgm:cxn modelId="{FFEC3395-75A7-4FB5-94AE-CCBC893200F0}" srcId="{D7E7BD14-31E6-44A0-AF75-9D97B2DF1152}" destId="{CB8C6EBF-E5C3-405E-B61D-DE43D145D1E6}" srcOrd="0" destOrd="0" parTransId="{258575DA-5E24-4E10-993C-B63C2B2DC5B0}" sibTransId="{E06F84CA-B644-441D-8633-31029915924A}"/>
    <dgm:cxn modelId="{B5FBFBC5-E676-4754-B422-0C8784016EBE}" type="presParOf" srcId="{741A0A1F-7590-4531-83B1-9E531F5B36FC}" destId="{09F535A1-74AF-4D84-BA62-2BA82B7CABD5}" srcOrd="0" destOrd="0" presId="urn:microsoft.com/office/officeart/2005/8/layout/hierarchy2"/>
    <dgm:cxn modelId="{D365E9DD-C755-4F0E-9088-A2FB10940545}" type="presParOf" srcId="{09F535A1-74AF-4D84-BA62-2BA82B7CABD5}" destId="{46E44577-B236-4F2C-9CA8-22127025C602}" srcOrd="0" destOrd="0" presId="urn:microsoft.com/office/officeart/2005/8/layout/hierarchy2"/>
    <dgm:cxn modelId="{97527A9C-4237-4797-9DDD-B3D978793AF6}" type="presParOf" srcId="{09F535A1-74AF-4D84-BA62-2BA82B7CABD5}" destId="{6EA8CA47-4539-47C2-8634-69E6EC8D39EF}" srcOrd="1" destOrd="0" presId="urn:microsoft.com/office/officeart/2005/8/layout/hierarchy2"/>
    <dgm:cxn modelId="{32F57A2E-8791-40FD-BDAB-4DAC256BD6CB}" type="presParOf" srcId="{741A0A1F-7590-4531-83B1-9E531F5B36FC}" destId="{A5F2AFA5-F462-4F45-A299-2BF5204572FA}" srcOrd="1" destOrd="0" presId="urn:microsoft.com/office/officeart/2005/8/layout/hierarchy2"/>
    <dgm:cxn modelId="{559D23F2-AA04-490D-95A5-38EDF2DD33C2}" type="presParOf" srcId="{A5F2AFA5-F462-4F45-A299-2BF5204572FA}" destId="{54F8A7E1-A252-4532-BD8C-F038BA451522}" srcOrd="0" destOrd="0" presId="urn:microsoft.com/office/officeart/2005/8/layout/hierarchy2"/>
    <dgm:cxn modelId="{2BDECE6C-EC00-4217-B372-57BCB3394240}" type="presParOf" srcId="{A5F2AFA5-F462-4F45-A299-2BF5204572FA}" destId="{B37E8BB5-615F-41E1-986F-21E157557FEF}" srcOrd="1" destOrd="0" presId="urn:microsoft.com/office/officeart/2005/8/layout/hierarchy2"/>
    <dgm:cxn modelId="{3C8D1A50-5273-46E9-993E-FAE47CABA05F}" type="presParOf" srcId="{741A0A1F-7590-4531-83B1-9E531F5B36FC}" destId="{0835BD92-9C5E-43A9-B870-1561E92EE0FB}" srcOrd="2" destOrd="0" presId="urn:microsoft.com/office/officeart/2005/8/layout/hierarchy2"/>
    <dgm:cxn modelId="{48777E90-E3A2-4733-808F-CF9A0DCF262E}" type="presParOf" srcId="{0835BD92-9C5E-43A9-B870-1561E92EE0FB}" destId="{F164A60D-ABB3-48AC-BC42-19876750008E}" srcOrd="0" destOrd="0" presId="urn:microsoft.com/office/officeart/2005/8/layout/hierarchy2"/>
    <dgm:cxn modelId="{07E906C8-FA47-4D8A-8796-81E737E88BA0}" type="presParOf" srcId="{0835BD92-9C5E-43A9-B870-1561E92EE0FB}" destId="{409C051D-7CA3-402B-A596-A80E2ED3B7DD}" srcOrd="1" destOrd="0" presId="urn:microsoft.com/office/officeart/2005/8/layout/hierarchy2"/>
    <dgm:cxn modelId="{B1080ED4-AD26-4555-B2A9-D3A6721AD85C}" type="presParOf" srcId="{409C051D-7CA3-402B-A596-A80E2ED3B7DD}" destId="{CB7BE5C9-E32E-43A8-B9A6-C24FADFFCDA0}" srcOrd="0" destOrd="0" presId="urn:microsoft.com/office/officeart/2005/8/layout/hierarchy2"/>
    <dgm:cxn modelId="{717516AC-5AF9-4890-8187-6C1761E257EA}" type="presParOf" srcId="{CB7BE5C9-E32E-43A8-B9A6-C24FADFFCDA0}" destId="{63288CC9-F5E5-4040-B5E9-B4D644AFF5F9}" srcOrd="0" destOrd="0" presId="urn:microsoft.com/office/officeart/2005/8/layout/hierarchy2"/>
    <dgm:cxn modelId="{54A51F0C-6B31-423B-A61C-FB6B0FAC7944}" type="presParOf" srcId="{409C051D-7CA3-402B-A596-A80E2ED3B7DD}" destId="{6B5A32D8-5CEF-40C0-A59A-B9B5153D3822}" srcOrd="1" destOrd="0" presId="urn:microsoft.com/office/officeart/2005/8/layout/hierarchy2"/>
    <dgm:cxn modelId="{10D1033E-6880-4FEF-84D2-EBBED4673C28}" type="presParOf" srcId="{6B5A32D8-5CEF-40C0-A59A-B9B5153D3822}" destId="{B1631AF1-F72E-4441-AE53-301ECC1A13A3}" srcOrd="0" destOrd="0" presId="urn:microsoft.com/office/officeart/2005/8/layout/hierarchy2"/>
    <dgm:cxn modelId="{31ABD723-15DB-4725-A859-57D6E9F0C554}" type="presParOf" srcId="{6B5A32D8-5CEF-40C0-A59A-B9B5153D3822}" destId="{101F1672-8FAB-4A80-9F87-3B9CB4E20F8F}" srcOrd="1" destOrd="0" presId="urn:microsoft.com/office/officeart/2005/8/layout/hierarchy2"/>
    <dgm:cxn modelId="{87B3CA34-4823-4097-B88A-B2895FC16799}" type="presParOf" srcId="{409C051D-7CA3-402B-A596-A80E2ED3B7DD}" destId="{6FBBEBD2-CD02-42C1-9ABF-9698E2AFFD06}" srcOrd="2" destOrd="0" presId="urn:microsoft.com/office/officeart/2005/8/layout/hierarchy2"/>
    <dgm:cxn modelId="{BA22FCAF-F6DF-4F00-BE0D-EFACD69DF09B}" type="presParOf" srcId="{6FBBEBD2-CD02-42C1-9ABF-9698E2AFFD06}" destId="{01B9E2E6-8535-445B-8AF6-9FD5485CCA88}" srcOrd="0" destOrd="0" presId="urn:microsoft.com/office/officeart/2005/8/layout/hierarchy2"/>
    <dgm:cxn modelId="{00D9A0FA-1E47-4A59-B9D3-320A9C448FC3}" type="presParOf" srcId="{409C051D-7CA3-402B-A596-A80E2ED3B7DD}" destId="{10FCB3DF-8E98-4D02-BA03-D9BD81C78BAE}" srcOrd="3" destOrd="0" presId="urn:microsoft.com/office/officeart/2005/8/layout/hierarchy2"/>
    <dgm:cxn modelId="{6BA7AC58-4589-4957-B3F7-C5177FFCF3FC}" type="presParOf" srcId="{10FCB3DF-8E98-4D02-BA03-D9BD81C78BAE}" destId="{B9610BB0-06DA-4799-BA9C-7C23097A6F07}" srcOrd="0" destOrd="0" presId="urn:microsoft.com/office/officeart/2005/8/layout/hierarchy2"/>
    <dgm:cxn modelId="{0423EABA-E4B9-42E5-B1DA-7C236F093238}" type="presParOf" srcId="{10FCB3DF-8E98-4D02-BA03-D9BD81C78BAE}" destId="{F8289A04-F878-40BA-94E5-860392A2D3F3}" srcOrd="1" destOrd="0" presId="urn:microsoft.com/office/officeart/2005/8/layout/hierarchy2"/>
    <dgm:cxn modelId="{BDF67E4D-12C5-4E36-981E-D66193748B7E}" type="presParOf" srcId="{409C051D-7CA3-402B-A596-A80E2ED3B7DD}" destId="{FD3FE273-5310-45E9-ABAA-7970648C4674}" srcOrd="4" destOrd="0" presId="urn:microsoft.com/office/officeart/2005/8/layout/hierarchy2"/>
    <dgm:cxn modelId="{798CF9D2-1081-4BD8-853C-02878EA45BCD}" type="presParOf" srcId="{FD3FE273-5310-45E9-ABAA-7970648C4674}" destId="{AED7F840-FFCC-43DC-85A6-108A25A83BDA}" srcOrd="0" destOrd="0" presId="urn:microsoft.com/office/officeart/2005/8/layout/hierarchy2"/>
    <dgm:cxn modelId="{A1D02D82-634E-4B94-B77F-5D56A29098A4}" type="presParOf" srcId="{409C051D-7CA3-402B-A596-A80E2ED3B7DD}" destId="{CFC697E1-8493-48B8-89DF-DEE16B318FF3}" srcOrd="5" destOrd="0" presId="urn:microsoft.com/office/officeart/2005/8/layout/hierarchy2"/>
    <dgm:cxn modelId="{2ADE78C1-DD84-40FD-BF8F-43DD1AE8827F}" type="presParOf" srcId="{CFC697E1-8493-48B8-89DF-DEE16B318FF3}" destId="{F7B3E9F0-E48E-49C7-A4BA-8466AF9B1CB7}" srcOrd="0" destOrd="0" presId="urn:microsoft.com/office/officeart/2005/8/layout/hierarchy2"/>
    <dgm:cxn modelId="{1373DCCD-FCC6-40EB-A3E9-3531232EA9E9}" type="presParOf" srcId="{CFC697E1-8493-48B8-89DF-DEE16B318FF3}" destId="{8DE337E9-F793-4EB0-B281-3E5876F78755}" srcOrd="1" destOrd="0" presId="urn:microsoft.com/office/officeart/2005/8/layout/hierarchy2"/>
    <dgm:cxn modelId="{71FC4ACB-C94C-479B-9BB9-0D2CE976DF87}" type="presParOf" srcId="{409C051D-7CA3-402B-A596-A80E2ED3B7DD}" destId="{082F344F-7DC4-4B21-BEA0-9DB47D806ABD}" srcOrd="6" destOrd="0" presId="urn:microsoft.com/office/officeart/2005/8/layout/hierarchy2"/>
    <dgm:cxn modelId="{3C495A06-81BC-4D5B-B69A-F41B390399EC}" type="presParOf" srcId="{082F344F-7DC4-4B21-BEA0-9DB47D806ABD}" destId="{D25543FA-0158-4D94-8CCB-58DDBDC98C8C}" srcOrd="0" destOrd="0" presId="urn:microsoft.com/office/officeart/2005/8/layout/hierarchy2"/>
    <dgm:cxn modelId="{0BE39F7A-A300-4744-94F7-D98D7F640A52}" type="presParOf" srcId="{409C051D-7CA3-402B-A596-A80E2ED3B7DD}" destId="{4AE1DAF0-FBF2-47A7-A64B-5E3DF23A7D96}" srcOrd="7" destOrd="0" presId="urn:microsoft.com/office/officeart/2005/8/layout/hierarchy2"/>
    <dgm:cxn modelId="{3075EBA8-5673-4278-BCCA-31676852A883}" type="presParOf" srcId="{4AE1DAF0-FBF2-47A7-A64B-5E3DF23A7D96}" destId="{76FCFAC2-B75E-4A81-90DF-5D3B62A3582A}" srcOrd="0" destOrd="0" presId="urn:microsoft.com/office/officeart/2005/8/layout/hierarchy2"/>
    <dgm:cxn modelId="{35308AA6-239E-47CF-AB20-71B8424D7A47}" type="presParOf" srcId="{4AE1DAF0-FBF2-47A7-A64B-5E3DF23A7D96}" destId="{8086B71E-3045-4755-B99D-078E2805977C}" srcOrd="1" destOrd="0" presId="urn:microsoft.com/office/officeart/2005/8/layout/hierarchy2"/>
    <dgm:cxn modelId="{29FA760D-0AA2-4EB6-9F19-9B632A44C5DC}" type="presParOf" srcId="{409C051D-7CA3-402B-A596-A80E2ED3B7DD}" destId="{AC2627B1-A5E4-413C-94A7-3FF461E11524}" srcOrd="8" destOrd="0" presId="urn:microsoft.com/office/officeart/2005/8/layout/hierarchy2"/>
    <dgm:cxn modelId="{DAB6B0DC-7E96-44E2-B3A8-6A88F67E08EE}" type="presParOf" srcId="{AC2627B1-A5E4-413C-94A7-3FF461E11524}" destId="{8032F142-EDFA-411A-8539-B9ADAC52EB42}" srcOrd="0" destOrd="0" presId="urn:microsoft.com/office/officeart/2005/8/layout/hierarchy2"/>
    <dgm:cxn modelId="{DE0A1B1B-1C3B-4CE5-8A5F-82CBEEAA141D}" type="presParOf" srcId="{409C051D-7CA3-402B-A596-A80E2ED3B7DD}" destId="{378D41BC-67A8-4523-9422-1F2463278CF9}" srcOrd="9" destOrd="0" presId="urn:microsoft.com/office/officeart/2005/8/layout/hierarchy2"/>
    <dgm:cxn modelId="{4F9668F8-495A-4DBE-8DA0-547D6AD06D59}" type="presParOf" srcId="{378D41BC-67A8-4523-9422-1F2463278CF9}" destId="{49E8869E-6BF4-46F1-AC34-3F83416E96E6}" srcOrd="0" destOrd="0" presId="urn:microsoft.com/office/officeart/2005/8/layout/hierarchy2"/>
    <dgm:cxn modelId="{14882CCE-0A72-4A59-9EE3-3407B914B7A7}" type="presParOf" srcId="{378D41BC-67A8-4523-9422-1F2463278CF9}" destId="{318D121C-776D-493A-8C56-0FFBAC681271}" srcOrd="1" destOrd="0" presId="urn:microsoft.com/office/officeart/2005/8/layout/hierarchy2"/>
    <dgm:cxn modelId="{725E5285-C454-4C02-BD1A-32B1F1E5211A}" type="presParOf" srcId="{409C051D-7CA3-402B-A596-A80E2ED3B7DD}" destId="{622DD368-71D9-4A84-B0E1-308F930F72BE}" srcOrd="10" destOrd="0" presId="urn:microsoft.com/office/officeart/2005/8/layout/hierarchy2"/>
    <dgm:cxn modelId="{CDDA77AF-6A8E-4CF8-9B8C-B547E5993C82}" type="presParOf" srcId="{622DD368-71D9-4A84-B0E1-308F930F72BE}" destId="{7702A4A2-6755-49A0-9B1C-C01D3DF485D8}" srcOrd="0" destOrd="0" presId="urn:microsoft.com/office/officeart/2005/8/layout/hierarchy2"/>
    <dgm:cxn modelId="{F3FF5BC1-52C1-48BB-AAEE-E3AA23AD2251}" type="presParOf" srcId="{409C051D-7CA3-402B-A596-A80E2ED3B7DD}" destId="{BFBC8017-B863-42DE-B9F6-B86FDAB06E08}" srcOrd="11" destOrd="0" presId="urn:microsoft.com/office/officeart/2005/8/layout/hierarchy2"/>
    <dgm:cxn modelId="{DFDA92B9-2A95-470F-BF33-413D52016B51}" type="presParOf" srcId="{BFBC8017-B863-42DE-B9F6-B86FDAB06E08}" destId="{9E6E61DD-CB2E-4FD0-B5A1-E692498FDC9A}" srcOrd="0" destOrd="0" presId="urn:microsoft.com/office/officeart/2005/8/layout/hierarchy2"/>
    <dgm:cxn modelId="{6D028B19-1F60-4A87-9CAA-7ECAA5721DA9}" type="presParOf" srcId="{BFBC8017-B863-42DE-B9F6-B86FDAB06E08}" destId="{8FE59D54-A1C8-4AF5-A929-B2D7579433E3}" srcOrd="1" destOrd="0" presId="urn:microsoft.com/office/officeart/2005/8/layout/hierarchy2"/>
    <dgm:cxn modelId="{467788B7-88F9-4EC7-8B65-B43F1E7F56AB}" type="presParOf" srcId="{409C051D-7CA3-402B-A596-A80E2ED3B7DD}" destId="{957DCD91-470E-47F3-A704-AB6CC2FBF180}" srcOrd="12" destOrd="0" presId="urn:microsoft.com/office/officeart/2005/8/layout/hierarchy2"/>
    <dgm:cxn modelId="{DF94B38F-707A-44EB-B89E-2CAD4D53343D}" type="presParOf" srcId="{957DCD91-470E-47F3-A704-AB6CC2FBF180}" destId="{14551653-4C1A-4503-96B5-12E448856C87}" srcOrd="0" destOrd="0" presId="urn:microsoft.com/office/officeart/2005/8/layout/hierarchy2"/>
    <dgm:cxn modelId="{7CC25A03-ED0C-4BF6-97BA-04E17B7B8F78}" type="presParOf" srcId="{409C051D-7CA3-402B-A596-A80E2ED3B7DD}" destId="{8D922583-5130-4C56-BD82-D66DBE205FE8}" srcOrd="13" destOrd="0" presId="urn:microsoft.com/office/officeart/2005/8/layout/hierarchy2"/>
    <dgm:cxn modelId="{067973FB-9074-47DB-BCFA-21A76F5FF769}" type="presParOf" srcId="{8D922583-5130-4C56-BD82-D66DBE205FE8}" destId="{513B7C98-8376-436F-B0E2-FB8E7D003C16}" srcOrd="0" destOrd="0" presId="urn:microsoft.com/office/officeart/2005/8/layout/hierarchy2"/>
    <dgm:cxn modelId="{4433A447-63A3-4B29-B933-FC3C614F212E}" type="presParOf" srcId="{8D922583-5130-4C56-BD82-D66DBE205FE8}" destId="{125BF66F-6671-402F-814D-C81B13DECBD0}" srcOrd="1" destOrd="0" presId="urn:microsoft.com/office/officeart/2005/8/layout/hierarchy2"/>
    <dgm:cxn modelId="{B2409F89-A0E0-415A-8CD7-990822AE0F12}" type="presParOf" srcId="{409C051D-7CA3-402B-A596-A80E2ED3B7DD}" destId="{52ADEC35-AE22-4043-BD6E-24CAAE4C62D5}" srcOrd="14" destOrd="0" presId="urn:microsoft.com/office/officeart/2005/8/layout/hierarchy2"/>
    <dgm:cxn modelId="{E049A766-97CB-4E41-9144-EBF7BFF18AA1}" type="presParOf" srcId="{52ADEC35-AE22-4043-BD6E-24CAAE4C62D5}" destId="{84C48C24-0F5F-4028-B539-3548ADBF8D58}" srcOrd="0" destOrd="0" presId="urn:microsoft.com/office/officeart/2005/8/layout/hierarchy2"/>
    <dgm:cxn modelId="{3FF6F3CC-4D6D-4FF5-B834-204E86A066A2}" type="presParOf" srcId="{409C051D-7CA3-402B-A596-A80E2ED3B7DD}" destId="{AC667F08-1F27-4BB1-AED9-84C6B2D14A77}" srcOrd="15" destOrd="0" presId="urn:microsoft.com/office/officeart/2005/8/layout/hierarchy2"/>
    <dgm:cxn modelId="{C23A099B-C288-4894-BF3C-B3F6F17872B3}" type="presParOf" srcId="{AC667F08-1F27-4BB1-AED9-84C6B2D14A77}" destId="{F2367F73-06F8-40CB-A318-4E3D8A747CE0}" srcOrd="0" destOrd="0" presId="urn:microsoft.com/office/officeart/2005/8/layout/hierarchy2"/>
    <dgm:cxn modelId="{1ED26A4E-DB36-4BC9-9C0B-E994F8A6F262}" type="presParOf" srcId="{AC667F08-1F27-4BB1-AED9-84C6B2D14A77}" destId="{426D9E67-89AD-44BD-B78A-BE59F2C94E89}" srcOrd="1" destOrd="0" presId="urn:microsoft.com/office/officeart/2005/8/layout/hierarchy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070F27-332C-4A45-942B-A0E8D324EE6A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546C4D9-311A-4DB5-A810-941F00E8DCA0}">
      <dgm:prSet phldrT="[Texto]" custT="1"/>
      <dgm:spPr>
        <a:solidFill>
          <a:srgbClr val="FFCC99"/>
        </a:solidFill>
        <a:ln>
          <a:solidFill>
            <a:srgbClr val="FFCC99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2000" b="1" dirty="0" smtClean="0">
              <a:solidFill>
                <a:schemeClr val="tx2"/>
              </a:solidFill>
            </a:rPr>
            <a:t>Ações</a:t>
          </a:r>
          <a:endParaRPr lang="pt-BR" sz="2000" b="1" dirty="0">
            <a:solidFill>
              <a:schemeClr val="tx2"/>
            </a:solidFill>
          </a:endParaRPr>
        </a:p>
      </dgm:t>
    </dgm:pt>
    <dgm:pt modelId="{166E7472-D207-4877-8C73-7F4B0D6E97BB}" type="parTrans" cxnId="{5EA29A86-2031-4BD2-856D-6127D3C6CC6A}">
      <dgm:prSet/>
      <dgm:spPr/>
      <dgm:t>
        <a:bodyPr/>
        <a:lstStyle/>
        <a:p>
          <a:endParaRPr lang="pt-BR"/>
        </a:p>
      </dgm:t>
    </dgm:pt>
    <dgm:pt modelId="{C68A8196-164C-41D8-AD56-070B3E40757D}" type="sibTrans" cxnId="{5EA29A86-2031-4BD2-856D-6127D3C6CC6A}">
      <dgm:prSet/>
      <dgm:spPr/>
      <dgm:t>
        <a:bodyPr/>
        <a:lstStyle/>
        <a:p>
          <a:endParaRPr lang="pt-BR"/>
        </a:p>
      </dgm:t>
    </dgm:pt>
    <dgm:pt modelId="{A18C5A1F-A024-40A7-A067-37905081D280}">
      <dgm:prSet phldrT="[Texto]" custT="1"/>
      <dgm:spPr>
        <a:solidFill>
          <a:srgbClr val="33CCC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2000" b="1" dirty="0" smtClean="0">
              <a:solidFill>
                <a:schemeClr val="tx2"/>
              </a:solidFill>
            </a:rPr>
            <a:t>Capacitação</a:t>
          </a:r>
          <a:endParaRPr lang="pt-BR" sz="2000" b="1" dirty="0">
            <a:solidFill>
              <a:schemeClr val="tx2"/>
            </a:solidFill>
          </a:endParaRPr>
        </a:p>
      </dgm:t>
    </dgm:pt>
    <dgm:pt modelId="{8DD91DBC-68AC-491B-8A84-34497FAFA6C5}" type="parTrans" cxnId="{8F4A4E1B-9360-4B30-8CA2-47F46D004DAE}">
      <dgm:prSet/>
      <dgm:spPr>
        <a:solidFill>
          <a:schemeClr val="accent4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pt-BR"/>
        </a:p>
      </dgm:t>
    </dgm:pt>
    <dgm:pt modelId="{4EBBCFAB-69D1-4864-95C5-C7443E28E389}" type="sibTrans" cxnId="{8F4A4E1B-9360-4B30-8CA2-47F46D004DAE}">
      <dgm:prSet/>
      <dgm:spPr/>
      <dgm:t>
        <a:bodyPr/>
        <a:lstStyle/>
        <a:p>
          <a:endParaRPr lang="pt-BR"/>
        </a:p>
      </dgm:t>
    </dgm:pt>
    <dgm:pt modelId="{A8BA4047-A067-4EF8-B811-61150ECB1B53}">
      <dgm:prSet custT="1"/>
      <dgm:spPr>
        <a:solidFill>
          <a:srgbClr val="33CCC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2000" b="1" dirty="0" smtClean="0">
              <a:solidFill>
                <a:schemeClr val="tx2"/>
              </a:solidFill>
            </a:rPr>
            <a:t>Busca ativa </a:t>
          </a:r>
        </a:p>
      </dgm:t>
    </dgm:pt>
    <dgm:pt modelId="{D39C5847-5254-43E5-B17F-50C70364B1CB}" type="parTrans" cxnId="{678D2B58-E818-4DEB-9136-5AD8CC8EDCCC}">
      <dgm:prSet/>
      <dgm:spPr>
        <a:solidFill>
          <a:schemeClr val="accent4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pt-BR"/>
        </a:p>
      </dgm:t>
    </dgm:pt>
    <dgm:pt modelId="{F47A6D4A-BCFA-4B39-A642-26D211CD2D50}" type="sibTrans" cxnId="{678D2B58-E818-4DEB-9136-5AD8CC8EDCCC}">
      <dgm:prSet/>
      <dgm:spPr/>
      <dgm:t>
        <a:bodyPr/>
        <a:lstStyle/>
        <a:p>
          <a:endParaRPr lang="pt-BR"/>
        </a:p>
      </dgm:t>
    </dgm:pt>
    <dgm:pt modelId="{5E572AC6-9CF9-4C4B-93BD-A662ECBA35F7}">
      <dgm:prSet custT="1"/>
      <dgm:spPr>
        <a:solidFill>
          <a:srgbClr val="33CCC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2000" b="1" dirty="0" smtClean="0">
              <a:solidFill>
                <a:schemeClr val="tx2"/>
              </a:solidFill>
            </a:rPr>
            <a:t>Melhora no </a:t>
          </a:r>
          <a:r>
            <a:rPr lang="pt-BR" sz="2000" b="1" dirty="0" smtClean="0">
              <a:solidFill>
                <a:schemeClr val="tx2"/>
              </a:solidFill>
            </a:rPr>
            <a:t>acolhimento</a:t>
          </a:r>
          <a:endParaRPr lang="pt-BR" sz="2000" b="1" dirty="0" smtClean="0">
            <a:solidFill>
              <a:schemeClr val="tx2"/>
            </a:solidFill>
          </a:endParaRPr>
        </a:p>
      </dgm:t>
    </dgm:pt>
    <dgm:pt modelId="{97DE8331-E833-420A-AEAE-F5C1B8DC61C9}" type="parTrans" cxnId="{C3AFF469-22B5-471C-A479-D426402B7E2D}">
      <dgm:prSet/>
      <dgm:spPr>
        <a:solidFill>
          <a:schemeClr val="accent5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pt-BR"/>
        </a:p>
      </dgm:t>
    </dgm:pt>
    <dgm:pt modelId="{D4D0074E-2842-4088-A02D-070F4210FEFC}" type="sibTrans" cxnId="{C3AFF469-22B5-471C-A479-D426402B7E2D}">
      <dgm:prSet/>
      <dgm:spPr/>
      <dgm:t>
        <a:bodyPr/>
        <a:lstStyle/>
        <a:p>
          <a:endParaRPr lang="pt-BR"/>
        </a:p>
      </dgm:t>
    </dgm:pt>
    <dgm:pt modelId="{64194C5B-4C85-4F54-AE3A-C3C2197841C7}">
      <dgm:prSet custT="1"/>
      <dgm:spPr>
        <a:solidFill>
          <a:srgbClr val="33CCC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2000" b="1" dirty="0" smtClean="0">
              <a:solidFill>
                <a:schemeClr val="tx2"/>
              </a:solidFill>
            </a:rPr>
            <a:t>Revisão de </a:t>
          </a:r>
          <a:r>
            <a:rPr lang="pt-BR" sz="2000" b="1" dirty="0" smtClean="0">
              <a:solidFill>
                <a:schemeClr val="tx2"/>
              </a:solidFill>
            </a:rPr>
            <a:t>prontuários</a:t>
          </a:r>
          <a:endParaRPr lang="pt-BR" sz="2000" b="1" dirty="0" smtClean="0">
            <a:solidFill>
              <a:schemeClr val="tx2"/>
            </a:solidFill>
          </a:endParaRPr>
        </a:p>
      </dgm:t>
    </dgm:pt>
    <dgm:pt modelId="{3615FBCD-4421-41EE-ADD3-10140DDF208A}" type="parTrans" cxnId="{7A3869E6-5D67-4E04-B754-6F87F4F84392}">
      <dgm:prSet/>
      <dgm:spPr>
        <a:solidFill>
          <a:schemeClr val="accent4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pt-BR"/>
        </a:p>
      </dgm:t>
    </dgm:pt>
    <dgm:pt modelId="{AD935538-C667-4308-8029-759F8D4635E4}" type="sibTrans" cxnId="{7A3869E6-5D67-4E04-B754-6F87F4F84392}">
      <dgm:prSet/>
      <dgm:spPr/>
      <dgm:t>
        <a:bodyPr/>
        <a:lstStyle/>
        <a:p>
          <a:endParaRPr lang="pt-BR"/>
        </a:p>
      </dgm:t>
    </dgm:pt>
    <dgm:pt modelId="{5722C556-9A33-4E59-AA64-E6602080D71C}">
      <dgm:prSet custT="1"/>
      <dgm:spPr>
        <a:solidFill>
          <a:srgbClr val="33CCC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2000" b="1" dirty="0" smtClean="0">
              <a:solidFill>
                <a:schemeClr val="tx2"/>
              </a:solidFill>
            </a:rPr>
            <a:t>Controle de </a:t>
          </a:r>
          <a:r>
            <a:rPr lang="pt-BR" sz="2000" b="1" dirty="0" smtClean="0">
              <a:solidFill>
                <a:schemeClr val="tx2"/>
              </a:solidFill>
            </a:rPr>
            <a:t>exames</a:t>
          </a:r>
          <a:endParaRPr lang="pt-BR" sz="2000" b="1" dirty="0" smtClean="0">
            <a:solidFill>
              <a:schemeClr val="tx2"/>
            </a:solidFill>
          </a:endParaRPr>
        </a:p>
      </dgm:t>
    </dgm:pt>
    <dgm:pt modelId="{7F3124FD-14C7-453A-AB87-5653BEA5D365}" type="parTrans" cxnId="{7BFBC995-8886-4A58-A29A-5B620D667FB1}">
      <dgm:prSet/>
      <dgm:spPr>
        <a:solidFill>
          <a:schemeClr val="accent4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pt-BR"/>
        </a:p>
      </dgm:t>
    </dgm:pt>
    <dgm:pt modelId="{D33CB7C1-9080-412C-B5D2-4F1399681279}" type="sibTrans" cxnId="{7BFBC995-8886-4A58-A29A-5B620D667FB1}">
      <dgm:prSet/>
      <dgm:spPr/>
      <dgm:t>
        <a:bodyPr/>
        <a:lstStyle/>
        <a:p>
          <a:endParaRPr lang="pt-BR"/>
        </a:p>
      </dgm:t>
    </dgm:pt>
    <dgm:pt modelId="{D3172A21-ABBF-4C7C-9924-6477E5E35683}">
      <dgm:prSet custT="1"/>
      <dgm:spPr>
        <a:solidFill>
          <a:srgbClr val="33CCC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2000" b="1" dirty="0" smtClean="0">
              <a:solidFill>
                <a:schemeClr val="tx2"/>
              </a:solidFill>
            </a:rPr>
            <a:t>Prontuários </a:t>
          </a:r>
          <a:r>
            <a:rPr lang="pt-BR" sz="2000" b="1" dirty="0" smtClean="0">
              <a:solidFill>
                <a:schemeClr val="tx2"/>
              </a:solidFill>
            </a:rPr>
            <a:t>familiares</a:t>
          </a:r>
          <a:endParaRPr lang="pt-BR" sz="2000" b="1" dirty="0" smtClean="0">
            <a:solidFill>
              <a:schemeClr val="tx2"/>
            </a:solidFill>
          </a:endParaRPr>
        </a:p>
      </dgm:t>
    </dgm:pt>
    <dgm:pt modelId="{932C590A-87D2-45AD-84C8-154B94DF31F3}" type="parTrans" cxnId="{A0B01BAA-EB40-47A6-AEE9-FF21AFFD65A5}">
      <dgm:prSet/>
      <dgm:spPr>
        <a:solidFill>
          <a:schemeClr val="accent4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pt-BR"/>
        </a:p>
      </dgm:t>
    </dgm:pt>
    <dgm:pt modelId="{523C68DA-A89E-418C-8C5C-BB8265743AF5}" type="sibTrans" cxnId="{A0B01BAA-EB40-47A6-AEE9-FF21AFFD65A5}">
      <dgm:prSet/>
      <dgm:spPr/>
      <dgm:t>
        <a:bodyPr/>
        <a:lstStyle/>
        <a:p>
          <a:endParaRPr lang="pt-BR"/>
        </a:p>
      </dgm:t>
    </dgm:pt>
    <dgm:pt modelId="{8E1A096C-DA36-45F4-876D-28EB5FF02CF6}">
      <dgm:prSet custT="1"/>
      <dgm:spPr>
        <a:solidFill>
          <a:srgbClr val="33CCC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2000" b="1" dirty="0" smtClean="0">
              <a:solidFill>
                <a:schemeClr val="tx2"/>
              </a:solidFill>
            </a:rPr>
            <a:t>Grupo</a:t>
          </a:r>
        </a:p>
      </dgm:t>
    </dgm:pt>
    <dgm:pt modelId="{646A0756-5E5F-494E-B5C4-646389BD42D4}" type="parTrans" cxnId="{1C71EA15-42E7-4294-AEE5-4AD6B93B5DB1}">
      <dgm:prSet/>
      <dgm:spPr>
        <a:solidFill>
          <a:schemeClr val="accent4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pt-BR"/>
        </a:p>
      </dgm:t>
    </dgm:pt>
    <dgm:pt modelId="{95654772-FCFE-4ECE-B733-ED38C565D41B}" type="sibTrans" cxnId="{1C71EA15-42E7-4294-AEE5-4AD6B93B5DB1}">
      <dgm:prSet/>
      <dgm:spPr/>
      <dgm:t>
        <a:bodyPr/>
        <a:lstStyle/>
        <a:p>
          <a:endParaRPr lang="pt-BR"/>
        </a:p>
      </dgm:t>
    </dgm:pt>
    <dgm:pt modelId="{2522355A-331E-462D-A41E-0011B0B5203E}">
      <dgm:prSet custT="1"/>
      <dgm:spPr>
        <a:solidFill>
          <a:srgbClr val="33CCC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2000" b="1" dirty="0" smtClean="0">
              <a:solidFill>
                <a:schemeClr val="tx2"/>
              </a:solidFill>
            </a:rPr>
            <a:t>VD</a:t>
          </a:r>
        </a:p>
      </dgm:t>
    </dgm:pt>
    <dgm:pt modelId="{090CF9FF-78EC-4D8D-B57F-F2571CA31A90}" type="parTrans" cxnId="{C0F0811C-AFB2-46C9-8CD5-92C099385873}">
      <dgm:prSet/>
      <dgm:spPr>
        <a:solidFill>
          <a:schemeClr val="accent4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pt-BR"/>
        </a:p>
      </dgm:t>
    </dgm:pt>
    <dgm:pt modelId="{9F8C09C4-D243-4113-98DB-986E7EDD0607}" type="sibTrans" cxnId="{C0F0811C-AFB2-46C9-8CD5-92C099385873}">
      <dgm:prSet/>
      <dgm:spPr/>
      <dgm:t>
        <a:bodyPr/>
        <a:lstStyle/>
        <a:p>
          <a:endParaRPr lang="pt-BR"/>
        </a:p>
      </dgm:t>
    </dgm:pt>
    <dgm:pt modelId="{E75E5E4C-CC10-4577-86C7-C94EDDCC09BC}" type="pres">
      <dgm:prSet presAssocID="{6A070F27-332C-4A45-942B-A0E8D324EE6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AD7D861-1F11-4445-95C4-D32F7B8A56C4}" type="pres">
      <dgm:prSet presAssocID="{6546C4D9-311A-4DB5-A810-941F00E8DCA0}" presName="centerShape" presStyleLbl="node0" presStyleIdx="0" presStyleCnt="1" custScaleX="201499" custScaleY="97354"/>
      <dgm:spPr/>
      <dgm:t>
        <a:bodyPr/>
        <a:lstStyle/>
        <a:p>
          <a:endParaRPr lang="pt-BR"/>
        </a:p>
      </dgm:t>
    </dgm:pt>
    <dgm:pt modelId="{CFF9C77C-0167-47FE-B217-7B688CF45B98}" type="pres">
      <dgm:prSet presAssocID="{8DD91DBC-68AC-491B-8A84-34497FAFA6C5}" presName="parTrans" presStyleLbl="sibTrans2D1" presStyleIdx="0" presStyleCnt="8" custScaleX="201499" custScaleY="97354"/>
      <dgm:spPr/>
      <dgm:t>
        <a:bodyPr/>
        <a:lstStyle/>
        <a:p>
          <a:endParaRPr lang="pt-BR"/>
        </a:p>
      </dgm:t>
    </dgm:pt>
    <dgm:pt modelId="{C4C1AED2-B08A-45F0-89F8-C6B375B660C6}" type="pres">
      <dgm:prSet presAssocID="{8DD91DBC-68AC-491B-8A84-34497FAFA6C5}" presName="connectorText" presStyleLbl="sibTrans2D1" presStyleIdx="0" presStyleCnt="8"/>
      <dgm:spPr/>
      <dgm:t>
        <a:bodyPr/>
        <a:lstStyle/>
        <a:p>
          <a:endParaRPr lang="pt-BR"/>
        </a:p>
      </dgm:t>
    </dgm:pt>
    <dgm:pt modelId="{AC091458-34BB-47D8-984E-B27A870E60F8}" type="pres">
      <dgm:prSet presAssocID="{A18C5A1F-A024-40A7-A067-37905081D280}" presName="node" presStyleLbl="node1" presStyleIdx="0" presStyleCnt="8" custScaleX="201499" custScaleY="9735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45BD85A-51C0-44E9-9C6E-24EA81080667}" type="pres">
      <dgm:prSet presAssocID="{D39C5847-5254-43E5-B17F-50C70364B1CB}" presName="parTrans" presStyleLbl="sibTrans2D1" presStyleIdx="1" presStyleCnt="8" custScaleX="201499" custScaleY="97354"/>
      <dgm:spPr/>
      <dgm:t>
        <a:bodyPr/>
        <a:lstStyle/>
        <a:p>
          <a:endParaRPr lang="pt-BR"/>
        </a:p>
      </dgm:t>
    </dgm:pt>
    <dgm:pt modelId="{9E07A29C-FD53-42C5-B2D0-6400DF28BADE}" type="pres">
      <dgm:prSet presAssocID="{D39C5847-5254-43E5-B17F-50C70364B1CB}" presName="connectorText" presStyleLbl="sibTrans2D1" presStyleIdx="1" presStyleCnt="8"/>
      <dgm:spPr/>
      <dgm:t>
        <a:bodyPr/>
        <a:lstStyle/>
        <a:p>
          <a:endParaRPr lang="pt-BR"/>
        </a:p>
      </dgm:t>
    </dgm:pt>
    <dgm:pt modelId="{3A355DCD-9534-4837-8608-BABF9B9D2523}" type="pres">
      <dgm:prSet presAssocID="{A8BA4047-A067-4EF8-B811-61150ECB1B53}" presName="node" presStyleLbl="node1" presStyleIdx="1" presStyleCnt="8" custScaleX="201499" custScaleY="97354" custRadScaleRad="127081" custRadScaleInc="4973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0CED7C7-CB07-4873-8A2C-6680171F7A13}" type="pres">
      <dgm:prSet presAssocID="{97DE8331-E833-420A-AEAE-F5C1B8DC61C9}" presName="parTrans" presStyleLbl="sibTrans2D1" presStyleIdx="2" presStyleCnt="8" custScaleX="201499" custScaleY="97354"/>
      <dgm:spPr/>
      <dgm:t>
        <a:bodyPr/>
        <a:lstStyle/>
        <a:p>
          <a:endParaRPr lang="pt-BR"/>
        </a:p>
      </dgm:t>
    </dgm:pt>
    <dgm:pt modelId="{5798E995-7B30-4D38-9738-BDC84D658055}" type="pres">
      <dgm:prSet presAssocID="{97DE8331-E833-420A-AEAE-F5C1B8DC61C9}" presName="connectorText" presStyleLbl="sibTrans2D1" presStyleIdx="2" presStyleCnt="8"/>
      <dgm:spPr/>
      <dgm:t>
        <a:bodyPr/>
        <a:lstStyle/>
        <a:p>
          <a:endParaRPr lang="pt-BR"/>
        </a:p>
      </dgm:t>
    </dgm:pt>
    <dgm:pt modelId="{CC995C00-F0D3-40C9-A301-D80694DABE90}" type="pres">
      <dgm:prSet presAssocID="{5E572AC6-9CF9-4C4B-93BD-A662ECBA35F7}" presName="node" presStyleLbl="node1" presStyleIdx="2" presStyleCnt="8" custScaleX="201499" custScaleY="97354" custRadScaleRad="13458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990C581-EF90-49C1-A06F-B22C89D36A9A}" type="pres">
      <dgm:prSet presAssocID="{3615FBCD-4421-41EE-ADD3-10140DDF208A}" presName="parTrans" presStyleLbl="sibTrans2D1" presStyleIdx="3" presStyleCnt="8" custScaleX="201499" custScaleY="97354"/>
      <dgm:spPr/>
      <dgm:t>
        <a:bodyPr/>
        <a:lstStyle/>
        <a:p>
          <a:endParaRPr lang="pt-BR"/>
        </a:p>
      </dgm:t>
    </dgm:pt>
    <dgm:pt modelId="{0D34FD1F-CB64-4B33-9D19-DF6D5590BC09}" type="pres">
      <dgm:prSet presAssocID="{3615FBCD-4421-41EE-ADD3-10140DDF208A}" presName="connectorText" presStyleLbl="sibTrans2D1" presStyleIdx="3" presStyleCnt="8"/>
      <dgm:spPr/>
      <dgm:t>
        <a:bodyPr/>
        <a:lstStyle/>
        <a:p>
          <a:endParaRPr lang="pt-BR"/>
        </a:p>
      </dgm:t>
    </dgm:pt>
    <dgm:pt modelId="{C7F534B0-0926-4B10-BAB2-64CD0F1F10F3}" type="pres">
      <dgm:prSet presAssocID="{64194C5B-4C85-4F54-AE3A-C3C2197841C7}" presName="node" presStyleLbl="node1" presStyleIdx="3" presStyleCnt="8" custScaleX="201499" custScaleY="97354" custRadScaleRad="127081" custRadScaleInc="-4973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D7367AA-79F1-454A-BAAD-66D01193779F}" type="pres">
      <dgm:prSet presAssocID="{7F3124FD-14C7-453A-AB87-5653BEA5D365}" presName="parTrans" presStyleLbl="sibTrans2D1" presStyleIdx="4" presStyleCnt="8" custScaleX="201499" custScaleY="97354"/>
      <dgm:spPr/>
      <dgm:t>
        <a:bodyPr/>
        <a:lstStyle/>
        <a:p>
          <a:endParaRPr lang="pt-BR"/>
        </a:p>
      </dgm:t>
    </dgm:pt>
    <dgm:pt modelId="{241A122C-C667-4946-A6CD-CC46D532BA80}" type="pres">
      <dgm:prSet presAssocID="{7F3124FD-14C7-453A-AB87-5653BEA5D365}" presName="connectorText" presStyleLbl="sibTrans2D1" presStyleIdx="4" presStyleCnt="8"/>
      <dgm:spPr/>
      <dgm:t>
        <a:bodyPr/>
        <a:lstStyle/>
        <a:p>
          <a:endParaRPr lang="pt-BR"/>
        </a:p>
      </dgm:t>
    </dgm:pt>
    <dgm:pt modelId="{23D6D141-FA2D-41AC-94D8-00C054F6A587}" type="pres">
      <dgm:prSet presAssocID="{5722C556-9A33-4E59-AA64-E6602080D71C}" presName="node" presStyleLbl="node1" presStyleIdx="4" presStyleCnt="8" custScaleX="201499" custScaleY="97354" custRadScaleRad="104860" custRadScaleInc="232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B4E4D7D-D5FF-4392-9E77-0F4383E67051}" type="pres">
      <dgm:prSet presAssocID="{932C590A-87D2-45AD-84C8-154B94DF31F3}" presName="parTrans" presStyleLbl="sibTrans2D1" presStyleIdx="5" presStyleCnt="8" custScaleX="201499" custScaleY="97354"/>
      <dgm:spPr/>
      <dgm:t>
        <a:bodyPr/>
        <a:lstStyle/>
        <a:p>
          <a:endParaRPr lang="pt-BR"/>
        </a:p>
      </dgm:t>
    </dgm:pt>
    <dgm:pt modelId="{8128ABAC-04E9-4771-941D-47CCB0A12F3D}" type="pres">
      <dgm:prSet presAssocID="{932C590A-87D2-45AD-84C8-154B94DF31F3}" presName="connectorText" presStyleLbl="sibTrans2D1" presStyleIdx="5" presStyleCnt="8"/>
      <dgm:spPr/>
      <dgm:t>
        <a:bodyPr/>
        <a:lstStyle/>
        <a:p>
          <a:endParaRPr lang="pt-BR"/>
        </a:p>
      </dgm:t>
    </dgm:pt>
    <dgm:pt modelId="{5F13627A-A8E9-43BF-9D7A-8E58D042A336}" type="pres">
      <dgm:prSet presAssocID="{D3172A21-ABBF-4C7C-9924-6477E5E35683}" presName="node" presStyleLbl="node1" presStyleIdx="5" presStyleCnt="8" custScaleX="201499" custScaleY="97354" custRadScaleRad="123977" custRadScaleInc="4544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EB005B5-5DEE-4E4D-A7A0-E42D5481B693}" type="pres">
      <dgm:prSet presAssocID="{646A0756-5E5F-494E-B5C4-646389BD42D4}" presName="parTrans" presStyleLbl="sibTrans2D1" presStyleIdx="6" presStyleCnt="8" custScaleX="201499" custScaleY="97354"/>
      <dgm:spPr/>
      <dgm:t>
        <a:bodyPr/>
        <a:lstStyle/>
        <a:p>
          <a:endParaRPr lang="pt-BR"/>
        </a:p>
      </dgm:t>
    </dgm:pt>
    <dgm:pt modelId="{4479B5E7-AFBC-4825-880C-DBC229B6E54E}" type="pres">
      <dgm:prSet presAssocID="{646A0756-5E5F-494E-B5C4-646389BD42D4}" presName="connectorText" presStyleLbl="sibTrans2D1" presStyleIdx="6" presStyleCnt="8"/>
      <dgm:spPr/>
      <dgm:t>
        <a:bodyPr/>
        <a:lstStyle/>
        <a:p>
          <a:endParaRPr lang="pt-BR"/>
        </a:p>
      </dgm:t>
    </dgm:pt>
    <dgm:pt modelId="{F7D370D2-35E6-4516-9C37-00DCC6900CDC}" type="pres">
      <dgm:prSet presAssocID="{8E1A096C-DA36-45F4-876D-28EB5FF02CF6}" presName="node" presStyleLbl="node1" presStyleIdx="6" presStyleCnt="8" custScaleX="201499" custScaleY="97354" custRadScaleRad="13466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C919205-6189-4035-A4D4-762921C7E539}" type="pres">
      <dgm:prSet presAssocID="{090CF9FF-78EC-4D8D-B57F-F2571CA31A90}" presName="parTrans" presStyleLbl="sibTrans2D1" presStyleIdx="7" presStyleCnt="8" custScaleX="201499" custScaleY="97354"/>
      <dgm:spPr/>
      <dgm:t>
        <a:bodyPr/>
        <a:lstStyle/>
        <a:p>
          <a:endParaRPr lang="pt-BR"/>
        </a:p>
      </dgm:t>
    </dgm:pt>
    <dgm:pt modelId="{FB3C44AA-5278-4B88-A543-30D42522D58E}" type="pres">
      <dgm:prSet presAssocID="{090CF9FF-78EC-4D8D-B57F-F2571CA31A90}" presName="connectorText" presStyleLbl="sibTrans2D1" presStyleIdx="7" presStyleCnt="8"/>
      <dgm:spPr/>
      <dgm:t>
        <a:bodyPr/>
        <a:lstStyle/>
        <a:p>
          <a:endParaRPr lang="pt-BR"/>
        </a:p>
      </dgm:t>
    </dgm:pt>
    <dgm:pt modelId="{210D5CCF-D918-459E-96FA-9BE56B190C7C}" type="pres">
      <dgm:prSet presAssocID="{2522355A-331E-462D-A41E-0011B0B5203E}" presName="node" presStyleLbl="node1" presStyleIdx="7" presStyleCnt="8" custScaleX="201499" custScaleY="97354" custRadScaleRad="121191" custRadScaleInc="-4136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0F0811C-AFB2-46C9-8CD5-92C099385873}" srcId="{6546C4D9-311A-4DB5-A810-941F00E8DCA0}" destId="{2522355A-331E-462D-A41E-0011B0B5203E}" srcOrd="7" destOrd="0" parTransId="{090CF9FF-78EC-4D8D-B57F-F2571CA31A90}" sibTransId="{9F8C09C4-D243-4113-98DB-986E7EDD0607}"/>
    <dgm:cxn modelId="{C3AFF469-22B5-471C-A479-D426402B7E2D}" srcId="{6546C4D9-311A-4DB5-A810-941F00E8DCA0}" destId="{5E572AC6-9CF9-4C4B-93BD-A662ECBA35F7}" srcOrd="2" destOrd="0" parTransId="{97DE8331-E833-420A-AEAE-F5C1B8DC61C9}" sibTransId="{D4D0074E-2842-4088-A02D-070F4210FEFC}"/>
    <dgm:cxn modelId="{20221C8F-03BC-48E7-940E-56485007623B}" type="presOf" srcId="{64194C5B-4C85-4F54-AE3A-C3C2197841C7}" destId="{C7F534B0-0926-4B10-BAB2-64CD0F1F10F3}" srcOrd="0" destOrd="0" presId="urn:microsoft.com/office/officeart/2005/8/layout/radial5"/>
    <dgm:cxn modelId="{FA9652BE-31E3-4E5C-B03D-3AB50FBC4A69}" type="presOf" srcId="{A18C5A1F-A024-40A7-A067-37905081D280}" destId="{AC091458-34BB-47D8-984E-B27A870E60F8}" srcOrd="0" destOrd="0" presId="urn:microsoft.com/office/officeart/2005/8/layout/radial5"/>
    <dgm:cxn modelId="{65360023-A285-4CA1-8D5C-A4DA10A45831}" type="presOf" srcId="{932C590A-87D2-45AD-84C8-154B94DF31F3}" destId="{8128ABAC-04E9-4771-941D-47CCB0A12F3D}" srcOrd="1" destOrd="0" presId="urn:microsoft.com/office/officeart/2005/8/layout/radial5"/>
    <dgm:cxn modelId="{C9406B3C-7540-4796-B4B2-4AE1A5EE6C89}" type="presOf" srcId="{090CF9FF-78EC-4D8D-B57F-F2571CA31A90}" destId="{FB3C44AA-5278-4B88-A543-30D42522D58E}" srcOrd="1" destOrd="0" presId="urn:microsoft.com/office/officeart/2005/8/layout/radial5"/>
    <dgm:cxn modelId="{F87FF818-A185-4D44-A68A-67BBD9BAF4F0}" type="presOf" srcId="{5722C556-9A33-4E59-AA64-E6602080D71C}" destId="{23D6D141-FA2D-41AC-94D8-00C054F6A587}" srcOrd="0" destOrd="0" presId="urn:microsoft.com/office/officeart/2005/8/layout/radial5"/>
    <dgm:cxn modelId="{E54D79EA-53EF-4B94-B85C-BB0F287A8992}" type="presOf" srcId="{7F3124FD-14C7-453A-AB87-5653BEA5D365}" destId="{4D7367AA-79F1-454A-BAAD-66D01193779F}" srcOrd="0" destOrd="0" presId="urn:microsoft.com/office/officeart/2005/8/layout/radial5"/>
    <dgm:cxn modelId="{5EA29A86-2031-4BD2-856D-6127D3C6CC6A}" srcId="{6A070F27-332C-4A45-942B-A0E8D324EE6A}" destId="{6546C4D9-311A-4DB5-A810-941F00E8DCA0}" srcOrd="0" destOrd="0" parTransId="{166E7472-D207-4877-8C73-7F4B0D6E97BB}" sibTransId="{C68A8196-164C-41D8-AD56-070B3E40757D}"/>
    <dgm:cxn modelId="{50498C66-B0CB-4E7C-B887-8F11045816B2}" type="presOf" srcId="{D39C5847-5254-43E5-B17F-50C70364B1CB}" destId="{9E07A29C-FD53-42C5-B2D0-6400DF28BADE}" srcOrd="1" destOrd="0" presId="urn:microsoft.com/office/officeart/2005/8/layout/radial5"/>
    <dgm:cxn modelId="{D824A25E-CCC4-4FFF-92D2-DD4CF6598F2C}" type="presOf" srcId="{6A070F27-332C-4A45-942B-A0E8D324EE6A}" destId="{E75E5E4C-CC10-4577-86C7-C94EDDCC09BC}" srcOrd="0" destOrd="0" presId="urn:microsoft.com/office/officeart/2005/8/layout/radial5"/>
    <dgm:cxn modelId="{7BFBC995-8886-4A58-A29A-5B620D667FB1}" srcId="{6546C4D9-311A-4DB5-A810-941F00E8DCA0}" destId="{5722C556-9A33-4E59-AA64-E6602080D71C}" srcOrd="4" destOrd="0" parTransId="{7F3124FD-14C7-453A-AB87-5653BEA5D365}" sibTransId="{D33CB7C1-9080-412C-B5D2-4F1399681279}"/>
    <dgm:cxn modelId="{A27958A0-8EA2-479B-B0FE-B12CC3B8F626}" type="presOf" srcId="{8E1A096C-DA36-45F4-876D-28EB5FF02CF6}" destId="{F7D370D2-35E6-4516-9C37-00DCC6900CDC}" srcOrd="0" destOrd="0" presId="urn:microsoft.com/office/officeart/2005/8/layout/radial5"/>
    <dgm:cxn modelId="{8F177FF5-1B3C-4F49-BC3A-DA329690CBC5}" type="presOf" srcId="{932C590A-87D2-45AD-84C8-154B94DF31F3}" destId="{2B4E4D7D-D5FF-4392-9E77-0F4383E67051}" srcOrd="0" destOrd="0" presId="urn:microsoft.com/office/officeart/2005/8/layout/radial5"/>
    <dgm:cxn modelId="{C8E1E8E4-61C1-4D0E-B9F9-234322C9F703}" type="presOf" srcId="{D39C5847-5254-43E5-B17F-50C70364B1CB}" destId="{345BD85A-51C0-44E9-9C6E-24EA81080667}" srcOrd="0" destOrd="0" presId="urn:microsoft.com/office/officeart/2005/8/layout/radial5"/>
    <dgm:cxn modelId="{1241CF3E-3EFD-4F33-9476-ECC75D191B16}" type="presOf" srcId="{3615FBCD-4421-41EE-ADD3-10140DDF208A}" destId="{D990C581-EF90-49C1-A06F-B22C89D36A9A}" srcOrd="0" destOrd="0" presId="urn:microsoft.com/office/officeart/2005/8/layout/radial5"/>
    <dgm:cxn modelId="{95FF096F-09B1-450D-93C1-056DF9D0372B}" type="presOf" srcId="{A8BA4047-A067-4EF8-B811-61150ECB1B53}" destId="{3A355DCD-9534-4837-8608-BABF9B9D2523}" srcOrd="0" destOrd="0" presId="urn:microsoft.com/office/officeart/2005/8/layout/radial5"/>
    <dgm:cxn modelId="{32209963-ECE0-40CC-9BA4-915E112D0C12}" type="presOf" srcId="{97DE8331-E833-420A-AEAE-F5C1B8DC61C9}" destId="{5798E995-7B30-4D38-9738-BDC84D658055}" srcOrd="1" destOrd="0" presId="urn:microsoft.com/office/officeart/2005/8/layout/radial5"/>
    <dgm:cxn modelId="{94A7B2D7-5658-4C1C-9700-904B0DE08325}" type="presOf" srcId="{6546C4D9-311A-4DB5-A810-941F00E8DCA0}" destId="{5AD7D861-1F11-4445-95C4-D32F7B8A56C4}" srcOrd="0" destOrd="0" presId="urn:microsoft.com/office/officeart/2005/8/layout/radial5"/>
    <dgm:cxn modelId="{7A3869E6-5D67-4E04-B754-6F87F4F84392}" srcId="{6546C4D9-311A-4DB5-A810-941F00E8DCA0}" destId="{64194C5B-4C85-4F54-AE3A-C3C2197841C7}" srcOrd="3" destOrd="0" parTransId="{3615FBCD-4421-41EE-ADD3-10140DDF208A}" sibTransId="{AD935538-C667-4308-8029-759F8D4635E4}"/>
    <dgm:cxn modelId="{4958D014-F1DD-43FE-94E5-D4BF7D322A2A}" type="presOf" srcId="{090CF9FF-78EC-4D8D-B57F-F2571CA31A90}" destId="{8C919205-6189-4035-A4D4-762921C7E539}" srcOrd="0" destOrd="0" presId="urn:microsoft.com/office/officeart/2005/8/layout/radial5"/>
    <dgm:cxn modelId="{678D2B58-E818-4DEB-9136-5AD8CC8EDCCC}" srcId="{6546C4D9-311A-4DB5-A810-941F00E8DCA0}" destId="{A8BA4047-A067-4EF8-B811-61150ECB1B53}" srcOrd="1" destOrd="0" parTransId="{D39C5847-5254-43E5-B17F-50C70364B1CB}" sibTransId="{F47A6D4A-BCFA-4B39-A642-26D211CD2D50}"/>
    <dgm:cxn modelId="{CBF53FDD-6BB2-4307-8A08-096365FDF66B}" type="presOf" srcId="{5E572AC6-9CF9-4C4B-93BD-A662ECBA35F7}" destId="{CC995C00-F0D3-40C9-A301-D80694DABE90}" srcOrd="0" destOrd="0" presId="urn:microsoft.com/office/officeart/2005/8/layout/radial5"/>
    <dgm:cxn modelId="{A0B01BAA-EB40-47A6-AEE9-FF21AFFD65A5}" srcId="{6546C4D9-311A-4DB5-A810-941F00E8DCA0}" destId="{D3172A21-ABBF-4C7C-9924-6477E5E35683}" srcOrd="5" destOrd="0" parTransId="{932C590A-87D2-45AD-84C8-154B94DF31F3}" sibTransId="{523C68DA-A89E-418C-8C5C-BB8265743AF5}"/>
    <dgm:cxn modelId="{4E3DE303-AD55-4FE6-9B66-5203B0296059}" type="presOf" srcId="{2522355A-331E-462D-A41E-0011B0B5203E}" destId="{210D5CCF-D918-459E-96FA-9BE56B190C7C}" srcOrd="0" destOrd="0" presId="urn:microsoft.com/office/officeart/2005/8/layout/radial5"/>
    <dgm:cxn modelId="{FC8A90EC-FB22-4724-8113-A5EC8AB76291}" type="presOf" srcId="{8DD91DBC-68AC-491B-8A84-34497FAFA6C5}" destId="{CFF9C77C-0167-47FE-B217-7B688CF45B98}" srcOrd="0" destOrd="0" presId="urn:microsoft.com/office/officeart/2005/8/layout/radial5"/>
    <dgm:cxn modelId="{45C534F3-8C3C-496E-B57A-D37DE2EAAEAC}" type="presOf" srcId="{D3172A21-ABBF-4C7C-9924-6477E5E35683}" destId="{5F13627A-A8E9-43BF-9D7A-8E58D042A336}" srcOrd="0" destOrd="0" presId="urn:microsoft.com/office/officeart/2005/8/layout/radial5"/>
    <dgm:cxn modelId="{7173BABE-2D43-48D4-BF07-573996DCC09F}" type="presOf" srcId="{8DD91DBC-68AC-491B-8A84-34497FAFA6C5}" destId="{C4C1AED2-B08A-45F0-89F8-C6B375B660C6}" srcOrd="1" destOrd="0" presId="urn:microsoft.com/office/officeart/2005/8/layout/radial5"/>
    <dgm:cxn modelId="{09502ED6-9034-4211-880A-54D6C2B024C5}" type="presOf" srcId="{3615FBCD-4421-41EE-ADD3-10140DDF208A}" destId="{0D34FD1F-CB64-4B33-9D19-DF6D5590BC09}" srcOrd="1" destOrd="0" presId="urn:microsoft.com/office/officeart/2005/8/layout/radial5"/>
    <dgm:cxn modelId="{4815F671-C271-495C-9B00-E351EE68C386}" type="presOf" srcId="{97DE8331-E833-420A-AEAE-F5C1B8DC61C9}" destId="{90CED7C7-CB07-4873-8A2C-6680171F7A13}" srcOrd="0" destOrd="0" presId="urn:microsoft.com/office/officeart/2005/8/layout/radial5"/>
    <dgm:cxn modelId="{EDDC1B02-E39C-4B25-AEA5-4BEDFE130A2C}" type="presOf" srcId="{646A0756-5E5F-494E-B5C4-646389BD42D4}" destId="{6EB005B5-5DEE-4E4D-A7A0-E42D5481B693}" srcOrd="0" destOrd="0" presId="urn:microsoft.com/office/officeart/2005/8/layout/radial5"/>
    <dgm:cxn modelId="{D6AD0B30-9ED7-4CEA-982E-3420858E4BC0}" type="presOf" srcId="{646A0756-5E5F-494E-B5C4-646389BD42D4}" destId="{4479B5E7-AFBC-4825-880C-DBC229B6E54E}" srcOrd="1" destOrd="0" presId="urn:microsoft.com/office/officeart/2005/8/layout/radial5"/>
    <dgm:cxn modelId="{7682CAAA-851B-4AB3-807A-74894EA2CE68}" type="presOf" srcId="{7F3124FD-14C7-453A-AB87-5653BEA5D365}" destId="{241A122C-C667-4946-A6CD-CC46D532BA80}" srcOrd="1" destOrd="0" presId="urn:microsoft.com/office/officeart/2005/8/layout/radial5"/>
    <dgm:cxn modelId="{8F4A4E1B-9360-4B30-8CA2-47F46D004DAE}" srcId="{6546C4D9-311A-4DB5-A810-941F00E8DCA0}" destId="{A18C5A1F-A024-40A7-A067-37905081D280}" srcOrd="0" destOrd="0" parTransId="{8DD91DBC-68AC-491B-8A84-34497FAFA6C5}" sibTransId="{4EBBCFAB-69D1-4864-95C5-C7443E28E389}"/>
    <dgm:cxn modelId="{1C71EA15-42E7-4294-AEE5-4AD6B93B5DB1}" srcId="{6546C4D9-311A-4DB5-A810-941F00E8DCA0}" destId="{8E1A096C-DA36-45F4-876D-28EB5FF02CF6}" srcOrd="6" destOrd="0" parTransId="{646A0756-5E5F-494E-B5C4-646389BD42D4}" sibTransId="{95654772-FCFE-4ECE-B733-ED38C565D41B}"/>
    <dgm:cxn modelId="{C824A7B0-12AF-48C1-8785-D4C8C907DB93}" type="presParOf" srcId="{E75E5E4C-CC10-4577-86C7-C94EDDCC09BC}" destId="{5AD7D861-1F11-4445-95C4-D32F7B8A56C4}" srcOrd="0" destOrd="0" presId="urn:microsoft.com/office/officeart/2005/8/layout/radial5"/>
    <dgm:cxn modelId="{46FD862F-9A23-47D9-BE41-3291A3247F29}" type="presParOf" srcId="{E75E5E4C-CC10-4577-86C7-C94EDDCC09BC}" destId="{CFF9C77C-0167-47FE-B217-7B688CF45B98}" srcOrd="1" destOrd="0" presId="urn:microsoft.com/office/officeart/2005/8/layout/radial5"/>
    <dgm:cxn modelId="{206FBDB1-F92A-4A29-B282-4E9EBE34B35A}" type="presParOf" srcId="{CFF9C77C-0167-47FE-B217-7B688CF45B98}" destId="{C4C1AED2-B08A-45F0-89F8-C6B375B660C6}" srcOrd="0" destOrd="0" presId="urn:microsoft.com/office/officeart/2005/8/layout/radial5"/>
    <dgm:cxn modelId="{644C0DFD-628B-4A65-9BF3-4D5A8484BA52}" type="presParOf" srcId="{E75E5E4C-CC10-4577-86C7-C94EDDCC09BC}" destId="{AC091458-34BB-47D8-984E-B27A870E60F8}" srcOrd="2" destOrd="0" presId="urn:microsoft.com/office/officeart/2005/8/layout/radial5"/>
    <dgm:cxn modelId="{1A9D008F-275D-4499-A760-29E0023AE65F}" type="presParOf" srcId="{E75E5E4C-CC10-4577-86C7-C94EDDCC09BC}" destId="{345BD85A-51C0-44E9-9C6E-24EA81080667}" srcOrd="3" destOrd="0" presId="urn:microsoft.com/office/officeart/2005/8/layout/radial5"/>
    <dgm:cxn modelId="{BA50216B-EF0E-4B82-86DB-D7AF02E811BE}" type="presParOf" srcId="{345BD85A-51C0-44E9-9C6E-24EA81080667}" destId="{9E07A29C-FD53-42C5-B2D0-6400DF28BADE}" srcOrd="0" destOrd="0" presId="urn:microsoft.com/office/officeart/2005/8/layout/radial5"/>
    <dgm:cxn modelId="{91BD1B05-95BA-48D6-8C4E-D14A5ED5E20A}" type="presParOf" srcId="{E75E5E4C-CC10-4577-86C7-C94EDDCC09BC}" destId="{3A355DCD-9534-4837-8608-BABF9B9D2523}" srcOrd="4" destOrd="0" presId="urn:microsoft.com/office/officeart/2005/8/layout/radial5"/>
    <dgm:cxn modelId="{19B2401E-A32C-4B8D-A06C-49A3CB4D0CA4}" type="presParOf" srcId="{E75E5E4C-CC10-4577-86C7-C94EDDCC09BC}" destId="{90CED7C7-CB07-4873-8A2C-6680171F7A13}" srcOrd="5" destOrd="0" presId="urn:microsoft.com/office/officeart/2005/8/layout/radial5"/>
    <dgm:cxn modelId="{54E479C7-A209-4EC9-BE8B-E66E34ACC1B9}" type="presParOf" srcId="{90CED7C7-CB07-4873-8A2C-6680171F7A13}" destId="{5798E995-7B30-4D38-9738-BDC84D658055}" srcOrd="0" destOrd="0" presId="urn:microsoft.com/office/officeart/2005/8/layout/radial5"/>
    <dgm:cxn modelId="{1FD1AD1A-973A-44B3-BC86-B2F2FD16B2B7}" type="presParOf" srcId="{E75E5E4C-CC10-4577-86C7-C94EDDCC09BC}" destId="{CC995C00-F0D3-40C9-A301-D80694DABE90}" srcOrd="6" destOrd="0" presId="urn:microsoft.com/office/officeart/2005/8/layout/radial5"/>
    <dgm:cxn modelId="{C51AA83C-C220-40CD-B63F-98B063339D68}" type="presParOf" srcId="{E75E5E4C-CC10-4577-86C7-C94EDDCC09BC}" destId="{D990C581-EF90-49C1-A06F-B22C89D36A9A}" srcOrd="7" destOrd="0" presId="urn:microsoft.com/office/officeart/2005/8/layout/radial5"/>
    <dgm:cxn modelId="{9AB33C32-503F-4B94-8949-532868D42262}" type="presParOf" srcId="{D990C581-EF90-49C1-A06F-B22C89D36A9A}" destId="{0D34FD1F-CB64-4B33-9D19-DF6D5590BC09}" srcOrd="0" destOrd="0" presId="urn:microsoft.com/office/officeart/2005/8/layout/radial5"/>
    <dgm:cxn modelId="{485BAB5B-EF23-4B24-8D03-52B6128E7B0F}" type="presParOf" srcId="{E75E5E4C-CC10-4577-86C7-C94EDDCC09BC}" destId="{C7F534B0-0926-4B10-BAB2-64CD0F1F10F3}" srcOrd="8" destOrd="0" presId="urn:microsoft.com/office/officeart/2005/8/layout/radial5"/>
    <dgm:cxn modelId="{99E7286C-066E-44AB-B4B4-668AE9D94664}" type="presParOf" srcId="{E75E5E4C-CC10-4577-86C7-C94EDDCC09BC}" destId="{4D7367AA-79F1-454A-BAAD-66D01193779F}" srcOrd="9" destOrd="0" presId="urn:microsoft.com/office/officeart/2005/8/layout/radial5"/>
    <dgm:cxn modelId="{C59C6286-E33A-44E2-9684-40A277ED2849}" type="presParOf" srcId="{4D7367AA-79F1-454A-BAAD-66D01193779F}" destId="{241A122C-C667-4946-A6CD-CC46D532BA80}" srcOrd="0" destOrd="0" presId="urn:microsoft.com/office/officeart/2005/8/layout/radial5"/>
    <dgm:cxn modelId="{8658D05D-5CA5-4A3A-B627-6A4A4A9BB1F7}" type="presParOf" srcId="{E75E5E4C-CC10-4577-86C7-C94EDDCC09BC}" destId="{23D6D141-FA2D-41AC-94D8-00C054F6A587}" srcOrd="10" destOrd="0" presId="urn:microsoft.com/office/officeart/2005/8/layout/radial5"/>
    <dgm:cxn modelId="{5E2842F7-2FBA-47AA-BF40-3008B68AAF07}" type="presParOf" srcId="{E75E5E4C-CC10-4577-86C7-C94EDDCC09BC}" destId="{2B4E4D7D-D5FF-4392-9E77-0F4383E67051}" srcOrd="11" destOrd="0" presId="urn:microsoft.com/office/officeart/2005/8/layout/radial5"/>
    <dgm:cxn modelId="{385A3EFB-624D-426D-9E45-71D0D8782B3D}" type="presParOf" srcId="{2B4E4D7D-D5FF-4392-9E77-0F4383E67051}" destId="{8128ABAC-04E9-4771-941D-47CCB0A12F3D}" srcOrd="0" destOrd="0" presId="urn:microsoft.com/office/officeart/2005/8/layout/radial5"/>
    <dgm:cxn modelId="{5FCAF5BF-B01E-49BF-B134-9A2AE361E2E2}" type="presParOf" srcId="{E75E5E4C-CC10-4577-86C7-C94EDDCC09BC}" destId="{5F13627A-A8E9-43BF-9D7A-8E58D042A336}" srcOrd="12" destOrd="0" presId="urn:microsoft.com/office/officeart/2005/8/layout/radial5"/>
    <dgm:cxn modelId="{1C53962A-8426-4509-8BA0-2C1D6B566F49}" type="presParOf" srcId="{E75E5E4C-CC10-4577-86C7-C94EDDCC09BC}" destId="{6EB005B5-5DEE-4E4D-A7A0-E42D5481B693}" srcOrd="13" destOrd="0" presId="urn:microsoft.com/office/officeart/2005/8/layout/radial5"/>
    <dgm:cxn modelId="{6217A8D7-1875-44F2-8E0C-81912539657E}" type="presParOf" srcId="{6EB005B5-5DEE-4E4D-A7A0-E42D5481B693}" destId="{4479B5E7-AFBC-4825-880C-DBC229B6E54E}" srcOrd="0" destOrd="0" presId="urn:microsoft.com/office/officeart/2005/8/layout/radial5"/>
    <dgm:cxn modelId="{99714ACF-3584-416D-8AAE-C78A0889048D}" type="presParOf" srcId="{E75E5E4C-CC10-4577-86C7-C94EDDCC09BC}" destId="{F7D370D2-35E6-4516-9C37-00DCC6900CDC}" srcOrd="14" destOrd="0" presId="urn:microsoft.com/office/officeart/2005/8/layout/radial5"/>
    <dgm:cxn modelId="{8E273587-63DC-41D3-887B-CB3FFCC1671F}" type="presParOf" srcId="{E75E5E4C-CC10-4577-86C7-C94EDDCC09BC}" destId="{8C919205-6189-4035-A4D4-762921C7E539}" srcOrd="15" destOrd="0" presId="urn:microsoft.com/office/officeart/2005/8/layout/radial5"/>
    <dgm:cxn modelId="{6822FB0B-81AA-4D00-B25B-5C15677A48D0}" type="presParOf" srcId="{8C919205-6189-4035-A4D4-762921C7E539}" destId="{FB3C44AA-5278-4B88-A543-30D42522D58E}" srcOrd="0" destOrd="0" presId="urn:microsoft.com/office/officeart/2005/8/layout/radial5"/>
    <dgm:cxn modelId="{B4C6E425-068D-40FC-9AF1-684989B6A518}" type="presParOf" srcId="{E75E5E4C-CC10-4577-86C7-C94EDDCC09BC}" destId="{210D5CCF-D918-459E-96FA-9BE56B190C7C}" srcOrd="16" destOrd="0" presId="urn:microsoft.com/office/officeart/2005/8/layout/radial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829EE8-6FB0-4333-8704-7D6FE8A771CD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48EF7BB-36B7-4388-B97C-7B17E2F980AD}">
      <dgm:prSet phldrT="[Texto]" custT="1"/>
      <dgm:spPr>
        <a:solidFill>
          <a:srgbClr val="33CCC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Utilização do protocolo do Ministério da Saúde;</a:t>
          </a:r>
          <a:endParaRPr lang="pt-BR" sz="1800" b="1" dirty="0">
            <a:solidFill>
              <a:schemeClr val="tx1"/>
            </a:solidFill>
          </a:endParaRPr>
        </a:p>
      </dgm:t>
    </dgm:pt>
    <dgm:pt modelId="{537AB497-55B8-404C-ADA7-409F574087ED}" type="parTrans" cxnId="{02E4EC7C-5379-42E3-81A9-BB3AC89F2BD3}">
      <dgm:prSet/>
      <dgm:spPr/>
      <dgm:t>
        <a:bodyPr/>
        <a:lstStyle/>
        <a:p>
          <a:endParaRPr lang="pt-BR"/>
        </a:p>
      </dgm:t>
    </dgm:pt>
    <dgm:pt modelId="{D2779009-8E54-4D41-8CD6-5A8986F2F104}" type="sibTrans" cxnId="{02E4EC7C-5379-42E3-81A9-BB3AC89F2BD3}">
      <dgm:prSet custT="1"/>
      <dgm:spPr>
        <a:solidFill>
          <a:schemeClr val="tx1">
            <a:lumMod val="50000"/>
            <a:lumOff val="5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pt-BR" sz="1800" b="1">
            <a:solidFill>
              <a:schemeClr val="tx1"/>
            </a:solidFill>
          </a:endParaRPr>
        </a:p>
      </dgm:t>
    </dgm:pt>
    <dgm:pt modelId="{85264B69-AF30-4D48-ADFF-BA731E60673C}">
      <dgm:prSet custT="1"/>
      <dgm:spPr>
        <a:solidFill>
          <a:srgbClr val="FFCC99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1800" b="1" smtClean="0">
              <a:solidFill>
                <a:schemeClr val="tx1"/>
              </a:solidFill>
            </a:rPr>
            <a:t>Reunião da equipe para divulgação do projeto;</a:t>
          </a:r>
          <a:endParaRPr lang="pt-BR" sz="1800" b="1" dirty="0" smtClean="0">
            <a:solidFill>
              <a:schemeClr val="tx1"/>
            </a:solidFill>
          </a:endParaRPr>
        </a:p>
      </dgm:t>
    </dgm:pt>
    <dgm:pt modelId="{E124624E-CDEE-41FA-8CE3-767AD9CF0BF0}" type="parTrans" cxnId="{4A246829-4DFF-43F9-AE30-6D98032191CD}">
      <dgm:prSet/>
      <dgm:spPr/>
      <dgm:t>
        <a:bodyPr/>
        <a:lstStyle/>
        <a:p>
          <a:endParaRPr lang="pt-BR"/>
        </a:p>
      </dgm:t>
    </dgm:pt>
    <dgm:pt modelId="{1E0779F7-47B5-48EE-92F8-2E2FC46C0F2F}" type="sibTrans" cxnId="{4A246829-4DFF-43F9-AE30-6D98032191CD}">
      <dgm:prSet custT="1"/>
      <dgm:spPr>
        <a:solidFill>
          <a:schemeClr val="tx1">
            <a:lumMod val="50000"/>
            <a:lumOff val="5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pt-BR" sz="1800" b="1">
            <a:solidFill>
              <a:schemeClr val="tx1"/>
            </a:solidFill>
          </a:endParaRPr>
        </a:p>
      </dgm:t>
    </dgm:pt>
    <dgm:pt modelId="{4D504495-CF77-4F32-835A-C5F115640908}">
      <dgm:prSet custT="1"/>
      <dgm:spPr>
        <a:solidFill>
          <a:srgbClr val="33CCC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1800" b="1" smtClean="0">
              <a:solidFill>
                <a:schemeClr val="tx1"/>
              </a:solidFill>
            </a:rPr>
            <a:t>Capacitação da equipe;</a:t>
          </a:r>
          <a:endParaRPr lang="pt-BR" sz="1800" b="1" dirty="0" smtClean="0">
            <a:solidFill>
              <a:schemeClr val="tx1"/>
            </a:solidFill>
          </a:endParaRPr>
        </a:p>
      </dgm:t>
    </dgm:pt>
    <dgm:pt modelId="{2246446B-7228-4439-8DE5-1AE2F7B40BC0}" type="parTrans" cxnId="{9EF77AAE-30C1-4D88-B6C9-88881472CC69}">
      <dgm:prSet/>
      <dgm:spPr/>
      <dgm:t>
        <a:bodyPr/>
        <a:lstStyle/>
        <a:p>
          <a:endParaRPr lang="pt-BR"/>
        </a:p>
      </dgm:t>
    </dgm:pt>
    <dgm:pt modelId="{4D7425AE-578A-4631-9797-78BA6817E7E0}" type="sibTrans" cxnId="{9EF77AAE-30C1-4D88-B6C9-88881472CC69}">
      <dgm:prSet custT="1"/>
      <dgm:spPr>
        <a:solidFill>
          <a:schemeClr val="tx1">
            <a:lumMod val="50000"/>
            <a:lumOff val="5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pt-BR" sz="1800" b="1">
            <a:solidFill>
              <a:schemeClr val="tx1"/>
            </a:solidFill>
          </a:endParaRPr>
        </a:p>
      </dgm:t>
    </dgm:pt>
    <dgm:pt modelId="{F7E0C417-9F62-45CD-A989-400E7D80F584}">
      <dgm:prSet custT="1"/>
      <dgm:spPr>
        <a:solidFill>
          <a:srgbClr val="FFCC99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1800" b="1" smtClean="0">
              <a:solidFill>
                <a:schemeClr val="tx1"/>
              </a:solidFill>
            </a:rPr>
            <a:t>Revisão quinzenal dos prontuários;</a:t>
          </a:r>
          <a:endParaRPr lang="pt-BR" sz="1800" b="1" dirty="0" smtClean="0">
            <a:solidFill>
              <a:schemeClr val="tx1"/>
            </a:solidFill>
          </a:endParaRPr>
        </a:p>
      </dgm:t>
    </dgm:pt>
    <dgm:pt modelId="{0DFAC72C-F7A3-4F71-ADE1-AB93CA63B58F}" type="parTrans" cxnId="{FAE15118-FEFC-4E00-B976-78490C590CE3}">
      <dgm:prSet/>
      <dgm:spPr/>
      <dgm:t>
        <a:bodyPr/>
        <a:lstStyle/>
        <a:p>
          <a:endParaRPr lang="pt-BR"/>
        </a:p>
      </dgm:t>
    </dgm:pt>
    <dgm:pt modelId="{247FD98C-E6EC-4BF5-A5D6-8F43DA59FF6C}" type="sibTrans" cxnId="{FAE15118-FEFC-4E00-B976-78490C590CE3}">
      <dgm:prSet custT="1"/>
      <dgm:spPr>
        <a:solidFill>
          <a:schemeClr val="tx1">
            <a:lumMod val="50000"/>
            <a:lumOff val="5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pt-BR" sz="1800" b="1">
            <a:solidFill>
              <a:schemeClr val="tx1"/>
            </a:solidFill>
          </a:endParaRPr>
        </a:p>
      </dgm:t>
    </dgm:pt>
    <dgm:pt modelId="{2BEC4E7C-5A75-4D0A-A5B4-12FA8F6DD7F5}">
      <dgm:prSet custT="1"/>
      <dgm:spPr>
        <a:solidFill>
          <a:srgbClr val="33CCC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1800" b="1" smtClean="0">
              <a:solidFill>
                <a:schemeClr val="tx1"/>
              </a:solidFill>
            </a:rPr>
            <a:t>Prioridade aos atendimentos às gestantes;</a:t>
          </a:r>
          <a:endParaRPr lang="pt-BR" sz="1800" b="1" dirty="0" smtClean="0">
            <a:solidFill>
              <a:schemeClr val="tx1"/>
            </a:solidFill>
          </a:endParaRPr>
        </a:p>
      </dgm:t>
    </dgm:pt>
    <dgm:pt modelId="{1AC591ED-8D1A-4D54-BDB4-A3322C55E33A}" type="parTrans" cxnId="{9594C398-DC91-4C18-A569-0F77B04582BC}">
      <dgm:prSet/>
      <dgm:spPr/>
      <dgm:t>
        <a:bodyPr/>
        <a:lstStyle/>
        <a:p>
          <a:endParaRPr lang="pt-BR"/>
        </a:p>
      </dgm:t>
    </dgm:pt>
    <dgm:pt modelId="{E738A70D-E8EB-4D2D-8A3A-97404ED4D555}" type="sibTrans" cxnId="{9594C398-DC91-4C18-A569-0F77B04582BC}">
      <dgm:prSet/>
      <dgm:spPr>
        <a:solidFill>
          <a:schemeClr val="tx1">
            <a:lumMod val="50000"/>
            <a:lumOff val="5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pt-BR"/>
        </a:p>
      </dgm:t>
    </dgm:pt>
    <dgm:pt modelId="{98841A76-7C4A-43F1-91F5-AF8A224CF24C}">
      <dgm:prSet custT="1"/>
      <dgm:spPr>
        <a:solidFill>
          <a:srgbClr val="FFCC99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Agilização dos exames preconizados;</a:t>
          </a:r>
        </a:p>
      </dgm:t>
    </dgm:pt>
    <dgm:pt modelId="{F3F0EDE8-7FC4-4A3F-ABB9-97DF7E47380B}" type="parTrans" cxnId="{DFD82DE2-9B82-41D5-A5A9-FA97DE22AACF}">
      <dgm:prSet/>
      <dgm:spPr/>
      <dgm:t>
        <a:bodyPr/>
        <a:lstStyle/>
        <a:p>
          <a:endParaRPr lang="pt-BR"/>
        </a:p>
      </dgm:t>
    </dgm:pt>
    <dgm:pt modelId="{4534073A-535B-485B-9928-92CDDC9391C8}" type="sibTrans" cxnId="{DFD82DE2-9B82-41D5-A5A9-FA97DE22AACF}">
      <dgm:prSet custT="1"/>
      <dgm:spPr>
        <a:solidFill>
          <a:schemeClr val="tx1">
            <a:lumMod val="50000"/>
            <a:lumOff val="5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pt-BR" sz="1800" b="1">
            <a:solidFill>
              <a:schemeClr val="tx1"/>
            </a:solidFill>
          </a:endParaRPr>
        </a:p>
      </dgm:t>
    </dgm:pt>
    <dgm:pt modelId="{A0FF2C77-1403-47AA-9A8C-12E621981981}">
      <dgm:prSet custT="1"/>
      <dgm:spPr>
        <a:solidFill>
          <a:srgbClr val="33CCC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1800" b="1" smtClean="0">
              <a:solidFill>
                <a:schemeClr val="tx1"/>
              </a:solidFill>
            </a:rPr>
            <a:t>Organização dos prontuários;</a:t>
          </a:r>
          <a:endParaRPr lang="pt-BR" sz="1800" b="1" dirty="0" smtClean="0">
            <a:solidFill>
              <a:schemeClr val="tx1"/>
            </a:solidFill>
          </a:endParaRPr>
        </a:p>
      </dgm:t>
    </dgm:pt>
    <dgm:pt modelId="{C4E90710-E395-40E1-A00D-25828851DA61}" type="parTrans" cxnId="{A68C782F-8575-4F61-860A-CD0F2DA28334}">
      <dgm:prSet/>
      <dgm:spPr/>
      <dgm:t>
        <a:bodyPr/>
        <a:lstStyle/>
        <a:p>
          <a:endParaRPr lang="pt-BR"/>
        </a:p>
      </dgm:t>
    </dgm:pt>
    <dgm:pt modelId="{DCD7BBB2-B5B7-49EE-A25A-CFD4BB564C31}" type="sibTrans" cxnId="{A68C782F-8575-4F61-860A-CD0F2DA28334}">
      <dgm:prSet custT="1"/>
      <dgm:spPr>
        <a:solidFill>
          <a:schemeClr val="tx1">
            <a:lumMod val="50000"/>
            <a:lumOff val="5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pt-BR" sz="1800" b="1">
            <a:solidFill>
              <a:schemeClr val="tx1"/>
            </a:solidFill>
          </a:endParaRPr>
        </a:p>
      </dgm:t>
    </dgm:pt>
    <dgm:pt modelId="{814B6649-E98C-4223-96EB-556EA1B07623}">
      <dgm:prSet custT="1"/>
      <dgm:spPr>
        <a:solidFill>
          <a:srgbClr val="FFCC99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sz="1800" b="1" smtClean="0">
              <a:solidFill>
                <a:schemeClr val="tx1"/>
              </a:solidFill>
            </a:rPr>
            <a:t>Planilhas em Excel para monitoramento.</a:t>
          </a:r>
          <a:endParaRPr lang="pt-BR" sz="1800" b="1" dirty="0" smtClean="0">
            <a:solidFill>
              <a:schemeClr val="tx1"/>
            </a:solidFill>
          </a:endParaRPr>
        </a:p>
      </dgm:t>
    </dgm:pt>
    <dgm:pt modelId="{DEF2B40E-2AFA-40CF-9974-3CF431B06431}" type="parTrans" cxnId="{CBD18BB5-D43A-442A-8410-23B7DC7812A0}">
      <dgm:prSet/>
      <dgm:spPr/>
      <dgm:t>
        <a:bodyPr/>
        <a:lstStyle/>
        <a:p>
          <a:endParaRPr lang="pt-BR"/>
        </a:p>
      </dgm:t>
    </dgm:pt>
    <dgm:pt modelId="{299C8256-B57D-4CCB-8052-2C5BBCEAC42E}" type="sibTrans" cxnId="{CBD18BB5-D43A-442A-8410-23B7DC7812A0}">
      <dgm:prSet/>
      <dgm:spPr/>
      <dgm:t>
        <a:bodyPr/>
        <a:lstStyle/>
        <a:p>
          <a:endParaRPr lang="pt-BR"/>
        </a:p>
      </dgm:t>
    </dgm:pt>
    <dgm:pt modelId="{AD4348A4-E6EA-45A8-B35F-F61FC1379051}" type="pres">
      <dgm:prSet presAssocID="{68829EE8-6FB0-4333-8704-7D6FE8A771CD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pt-BR"/>
        </a:p>
      </dgm:t>
    </dgm:pt>
    <dgm:pt modelId="{D9AFE134-70B7-47C5-BB90-ABD1EE94CDD0}" type="pres">
      <dgm:prSet presAssocID="{148EF7BB-36B7-4388-B97C-7B17E2F980AD}" presName="compNode" presStyleCnt="0"/>
      <dgm:spPr/>
    </dgm:pt>
    <dgm:pt modelId="{5B9FA0FC-F833-404D-9BE7-87836FDB8907}" type="pres">
      <dgm:prSet presAssocID="{148EF7BB-36B7-4388-B97C-7B17E2F980AD}" presName="dummyConnPt" presStyleCnt="0"/>
      <dgm:spPr/>
    </dgm:pt>
    <dgm:pt modelId="{FE8D4524-319E-4796-A495-39566F742849}" type="pres">
      <dgm:prSet presAssocID="{148EF7BB-36B7-4388-B97C-7B17E2F980AD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239C722-5C17-41EA-9EF8-FB8EBA66CFCD}" type="pres">
      <dgm:prSet presAssocID="{D2779009-8E54-4D41-8CD6-5A8986F2F104}" presName="sibTrans" presStyleLbl="bgSibTrans2D1" presStyleIdx="0" presStyleCnt="7"/>
      <dgm:spPr/>
      <dgm:t>
        <a:bodyPr/>
        <a:lstStyle/>
        <a:p>
          <a:endParaRPr lang="pt-BR"/>
        </a:p>
      </dgm:t>
    </dgm:pt>
    <dgm:pt modelId="{C6B27ED2-37AD-4962-B29C-032570376F78}" type="pres">
      <dgm:prSet presAssocID="{85264B69-AF30-4D48-ADFF-BA731E60673C}" presName="compNode" presStyleCnt="0"/>
      <dgm:spPr/>
    </dgm:pt>
    <dgm:pt modelId="{4B853F46-FC42-4F64-9A7C-48EB27E9EDEF}" type="pres">
      <dgm:prSet presAssocID="{85264B69-AF30-4D48-ADFF-BA731E60673C}" presName="dummyConnPt" presStyleCnt="0"/>
      <dgm:spPr/>
    </dgm:pt>
    <dgm:pt modelId="{8AE2B561-D9C2-4893-A86E-186DA557FA0D}" type="pres">
      <dgm:prSet presAssocID="{85264B69-AF30-4D48-ADFF-BA731E60673C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C73C345-AD9F-41C9-8572-D27A07B0FA81}" type="pres">
      <dgm:prSet presAssocID="{1E0779F7-47B5-48EE-92F8-2E2FC46C0F2F}" presName="sibTrans" presStyleLbl="bgSibTrans2D1" presStyleIdx="1" presStyleCnt="7"/>
      <dgm:spPr/>
      <dgm:t>
        <a:bodyPr/>
        <a:lstStyle/>
        <a:p>
          <a:endParaRPr lang="pt-BR"/>
        </a:p>
      </dgm:t>
    </dgm:pt>
    <dgm:pt modelId="{678DA02C-BAA1-4EAB-B63B-B5FCC28DD55F}" type="pres">
      <dgm:prSet presAssocID="{4D504495-CF77-4F32-835A-C5F115640908}" presName="compNode" presStyleCnt="0"/>
      <dgm:spPr/>
    </dgm:pt>
    <dgm:pt modelId="{C63F6234-4D5F-46D9-ADE9-674A7339BD28}" type="pres">
      <dgm:prSet presAssocID="{4D504495-CF77-4F32-835A-C5F115640908}" presName="dummyConnPt" presStyleCnt="0"/>
      <dgm:spPr/>
    </dgm:pt>
    <dgm:pt modelId="{3F811CB6-9EF7-4D38-92F8-D45B5D96B2AF}" type="pres">
      <dgm:prSet presAssocID="{4D504495-CF77-4F32-835A-C5F115640908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3DDD1CD-1896-4D91-86C6-D9DA7EA6B84B}" type="pres">
      <dgm:prSet presAssocID="{4D7425AE-578A-4631-9797-78BA6817E7E0}" presName="sibTrans" presStyleLbl="bgSibTrans2D1" presStyleIdx="2" presStyleCnt="7"/>
      <dgm:spPr/>
      <dgm:t>
        <a:bodyPr/>
        <a:lstStyle/>
        <a:p>
          <a:endParaRPr lang="pt-BR"/>
        </a:p>
      </dgm:t>
    </dgm:pt>
    <dgm:pt modelId="{7FFC20C6-97D5-4BED-9D6C-98474AC61DA5}" type="pres">
      <dgm:prSet presAssocID="{F7E0C417-9F62-45CD-A989-400E7D80F584}" presName="compNode" presStyleCnt="0"/>
      <dgm:spPr/>
    </dgm:pt>
    <dgm:pt modelId="{F27D5F29-0D95-421B-81CD-663D2299B716}" type="pres">
      <dgm:prSet presAssocID="{F7E0C417-9F62-45CD-A989-400E7D80F584}" presName="dummyConnPt" presStyleCnt="0"/>
      <dgm:spPr/>
    </dgm:pt>
    <dgm:pt modelId="{39A14DF5-0961-44F8-BD70-326EF5604271}" type="pres">
      <dgm:prSet presAssocID="{F7E0C417-9F62-45CD-A989-400E7D80F584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6AA4DA-921E-4575-B377-54D2EAADB522}" type="pres">
      <dgm:prSet presAssocID="{247FD98C-E6EC-4BF5-A5D6-8F43DA59FF6C}" presName="sibTrans" presStyleLbl="bgSibTrans2D1" presStyleIdx="3" presStyleCnt="7"/>
      <dgm:spPr/>
      <dgm:t>
        <a:bodyPr/>
        <a:lstStyle/>
        <a:p>
          <a:endParaRPr lang="pt-BR"/>
        </a:p>
      </dgm:t>
    </dgm:pt>
    <dgm:pt modelId="{076A0D3B-09C9-4696-842F-D222FFA4D1B3}" type="pres">
      <dgm:prSet presAssocID="{2BEC4E7C-5A75-4D0A-A5B4-12FA8F6DD7F5}" presName="compNode" presStyleCnt="0"/>
      <dgm:spPr/>
    </dgm:pt>
    <dgm:pt modelId="{5E3DC05A-0318-4CB6-8C8A-D6827D8AE8DD}" type="pres">
      <dgm:prSet presAssocID="{2BEC4E7C-5A75-4D0A-A5B4-12FA8F6DD7F5}" presName="dummyConnPt" presStyleCnt="0"/>
      <dgm:spPr/>
    </dgm:pt>
    <dgm:pt modelId="{0D2EFF8A-4E32-416A-B707-B37C8C02F293}" type="pres">
      <dgm:prSet presAssocID="{2BEC4E7C-5A75-4D0A-A5B4-12FA8F6DD7F5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F17C6A8-BA04-4A31-ADDC-34AC4996A528}" type="pres">
      <dgm:prSet presAssocID="{E738A70D-E8EB-4D2D-8A3A-97404ED4D555}" presName="sibTrans" presStyleLbl="bgSibTrans2D1" presStyleIdx="4" presStyleCnt="7"/>
      <dgm:spPr/>
      <dgm:t>
        <a:bodyPr/>
        <a:lstStyle/>
        <a:p>
          <a:endParaRPr lang="pt-BR"/>
        </a:p>
      </dgm:t>
    </dgm:pt>
    <dgm:pt modelId="{9CA0BE2F-DEA6-4644-9F20-45BC0145D96B}" type="pres">
      <dgm:prSet presAssocID="{98841A76-7C4A-43F1-91F5-AF8A224CF24C}" presName="compNode" presStyleCnt="0"/>
      <dgm:spPr/>
    </dgm:pt>
    <dgm:pt modelId="{AB73E73C-A92C-4906-A4C6-9EF3C13D748B}" type="pres">
      <dgm:prSet presAssocID="{98841A76-7C4A-43F1-91F5-AF8A224CF24C}" presName="dummyConnPt" presStyleCnt="0"/>
      <dgm:spPr/>
    </dgm:pt>
    <dgm:pt modelId="{D726DE2C-DCDA-47E4-88A2-B212FE12705D}" type="pres">
      <dgm:prSet presAssocID="{98841A76-7C4A-43F1-91F5-AF8A224CF24C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ACA8C52-E915-4162-A7AB-D173196F87A4}" type="pres">
      <dgm:prSet presAssocID="{4534073A-535B-485B-9928-92CDDC9391C8}" presName="sibTrans" presStyleLbl="bgSibTrans2D1" presStyleIdx="5" presStyleCnt="7"/>
      <dgm:spPr/>
      <dgm:t>
        <a:bodyPr/>
        <a:lstStyle/>
        <a:p>
          <a:endParaRPr lang="pt-BR"/>
        </a:p>
      </dgm:t>
    </dgm:pt>
    <dgm:pt modelId="{5D794AC4-C195-4AB5-ADDF-4834AFE7F2ED}" type="pres">
      <dgm:prSet presAssocID="{A0FF2C77-1403-47AA-9A8C-12E621981981}" presName="compNode" presStyleCnt="0"/>
      <dgm:spPr/>
    </dgm:pt>
    <dgm:pt modelId="{083C3E74-1654-4C0E-B2C0-2D37C013A15A}" type="pres">
      <dgm:prSet presAssocID="{A0FF2C77-1403-47AA-9A8C-12E621981981}" presName="dummyConnPt" presStyleCnt="0"/>
      <dgm:spPr/>
    </dgm:pt>
    <dgm:pt modelId="{DEA8E6ED-E16C-4CB6-9DA4-97C026CD326B}" type="pres">
      <dgm:prSet presAssocID="{A0FF2C77-1403-47AA-9A8C-12E621981981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71375E4-7457-4C11-A5EF-61A9360A36F5}" type="pres">
      <dgm:prSet presAssocID="{DCD7BBB2-B5B7-49EE-A25A-CFD4BB564C31}" presName="sibTrans" presStyleLbl="bgSibTrans2D1" presStyleIdx="6" presStyleCnt="7"/>
      <dgm:spPr/>
      <dgm:t>
        <a:bodyPr/>
        <a:lstStyle/>
        <a:p>
          <a:endParaRPr lang="pt-BR"/>
        </a:p>
      </dgm:t>
    </dgm:pt>
    <dgm:pt modelId="{BB6514BA-33CB-4C23-A0F2-FB7C86145A31}" type="pres">
      <dgm:prSet presAssocID="{814B6649-E98C-4223-96EB-556EA1B07623}" presName="compNode" presStyleCnt="0"/>
      <dgm:spPr/>
    </dgm:pt>
    <dgm:pt modelId="{E78F9C25-DC1A-43F4-BF56-DDED1B002B69}" type="pres">
      <dgm:prSet presAssocID="{814B6649-E98C-4223-96EB-556EA1B07623}" presName="dummyConnPt" presStyleCnt="0"/>
      <dgm:spPr/>
    </dgm:pt>
    <dgm:pt modelId="{9BFE304E-DA7B-40A4-A489-ACFDA486FCD8}" type="pres">
      <dgm:prSet presAssocID="{814B6649-E98C-4223-96EB-556EA1B07623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8815A84-B2D1-46EF-A41C-0E6A3417B7CF}" type="presOf" srcId="{A0FF2C77-1403-47AA-9A8C-12E621981981}" destId="{DEA8E6ED-E16C-4CB6-9DA4-97C026CD326B}" srcOrd="0" destOrd="0" presId="urn:microsoft.com/office/officeart/2005/8/layout/bProcess4"/>
    <dgm:cxn modelId="{02E4EC7C-5379-42E3-81A9-BB3AC89F2BD3}" srcId="{68829EE8-6FB0-4333-8704-7D6FE8A771CD}" destId="{148EF7BB-36B7-4388-B97C-7B17E2F980AD}" srcOrd="0" destOrd="0" parTransId="{537AB497-55B8-404C-ADA7-409F574087ED}" sibTransId="{D2779009-8E54-4D41-8CD6-5A8986F2F104}"/>
    <dgm:cxn modelId="{796FDC46-E66B-48C2-9B80-590D14882D1F}" type="presOf" srcId="{F7E0C417-9F62-45CD-A989-400E7D80F584}" destId="{39A14DF5-0961-44F8-BD70-326EF5604271}" srcOrd="0" destOrd="0" presId="urn:microsoft.com/office/officeart/2005/8/layout/bProcess4"/>
    <dgm:cxn modelId="{A68C782F-8575-4F61-860A-CD0F2DA28334}" srcId="{68829EE8-6FB0-4333-8704-7D6FE8A771CD}" destId="{A0FF2C77-1403-47AA-9A8C-12E621981981}" srcOrd="6" destOrd="0" parTransId="{C4E90710-E395-40E1-A00D-25828851DA61}" sibTransId="{DCD7BBB2-B5B7-49EE-A25A-CFD4BB564C31}"/>
    <dgm:cxn modelId="{B867B88C-AFEB-473D-BD14-714D4DDB1E52}" type="presOf" srcId="{E738A70D-E8EB-4D2D-8A3A-97404ED4D555}" destId="{CF17C6A8-BA04-4A31-ADDC-34AC4996A528}" srcOrd="0" destOrd="0" presId="urn:microsoft.com/office/officeart/2005/8/layout/bProcess4"/>
    <dgm:cxn modelId="{CFE8FB1A-F25E-4087-9434-9ED77867218E}" type="presOf" srcId="{814B6649-E98C-4223-96EB-556EA1B07623}" destId="{9BFE304E-DA7B-40A4-A489-ACFDA486FCD8}" srcOrd="0" destOrd="0" presId="urn:microsoft.com/office/officeart/2005/8/layout/bProcess4"/>
    <dgm:cxn modelId="{B34B4285-B776-4A0E-937B-12AE2E9FF4F0}" type="presOf" srcId="{4D504495-CF77-4F32-835A-C5F115640908}" destId="{3F811CB6-9EF7-4D38-92F8-D45B5D96B2AF}" srcOrd="0" destOrd="0" presId="urn:microsoft.com/office/officeart/2005/8/layout/bProcess4"/>
    <dgm:cxn modelId="{9594C398-DC91-4C18-A569-0F77B04582BC}" srcId="{68829EE8-6FB0-4333-8704-7D6FE8A771CD}" destId="{2BEC4E7C-5A75-4D0A-A5B4-12FA8F6DD7F5}" srcOrd="4" destOrd="0" parTransId="{1AC591ED-8D1A-4D54-BDB4-A3322C55E33A}" sibTransId="{E738A70D-E8EB-4D2D-8A3A-97404ED4D555}"/>
    <dgm:cxn modelId="{2D3B822A-C9DD-48A5-A2FD-683184F5D789}" type="presOf" srcId="{68829EE8-6FB0-4333-8704-7D6FE8A771CD}" destId="{AD4348A4-E6EA-45A8-B35F-F61FC1379051}" srcOrd="0" destOrd="0" presId="urn:microsoft.com/office/officeart/2005/8/layout/bProcess4"/>
    <dgm:cxn modelId="{CBD18BB5-D43A-442A-8410-23B7DC7812A0}" srcId="{68829EE8-6FB0-4333-8704-7D6FE8A771CD}" destId="{814B6649-E98C-4223-96EB-556EA1B07623}" srcOrd="7" destOrd="0" parTransId="{DEF2B40E-2AFA-40CF-9974-3CF431B06431}" sibTransId="{299C8256-B57D-4CCB-8052-2C5BBCEAC42E}"/>
    <dgm:cxn modelId="{95D04088-FB02-4D53-ACF2-F4790D7D32BD}" type="presOf" srcId="{148EF7BB-36B7-4388-B97C-7B17E2F980AD}" destId="{FE8D4524-319E-4796-A495-39566F742849}" srcOrd="0" destOrd="0" presId="urn:microsoft.com/office/officeart/2005/8/layout/bProcess4"/>
    <dgm:cxn modelId="{FAE15118-FEFC-4E00-B976-78490C590CE3}" srcId="{68829EE8-6FB0-4333-8704-7D6FE8A771CD}" destId="{F7E0C417-9F62-45CD-A989-400E7D80F584}" srcOrd="3" destOrd="0" parTransId="{0DFAC72C-F7A3-4F71-ADE1-AB93CA63B58F}" sibTransId="{247FD98C-E6EC-4BF5-A5D6-8F43DA59FF6C}"/>
    <dgm:cxn modelId="{106005D2-D6C3-4A24-91C0-F879D7C5AA2A}" type="presOf" srcId="{D2779009-8E54-4D41-8CD6-5A8986F2F104}" destId="{0239C722-5C17-41EA-9EF8-FB8EBA66CFCD}" srcOrd="0" destOrd="0" presId="urn:microsoft.com/office/officeart/2005/8/layout/bProcess4"/>
    <dgm:cxn modelId="{04BE2648-094D-4B9E-9ED2-A476DB9414BF}" type="presOf" srcId="{98841A76-7C4A-43F1-91F5-AF8A224CF24C}" destId="{D726DE2C-DCDA-47E4-88A2-B212FE12705D}" srcOrd="0" destOrd="0" presId="urn:microsoft.com/office/officeart/2005/8/layout/bProcess4"/>
    <dgm:cxn modelId="{E8B9D00E-A4D9-4492-A69D-10A5C6FA9F5C}" type="presOf" srcId="{2BEC4E7C-5A75-4D0A-A5B4-12FA8F6DD7F5}" destId="{0D2EFF8A-4E32-416A-B707-B37C8C02F293}" srcOrd="0" destOrd="0" presId="urn:microsoft.com/office/officeart/2005/8/layout/bProcess4"/>
    <dgm:cxn modelId="{9EF77AAE-30C1-4D88-B6C9-88881472CC69}" srcId="{68829EE8-6FB0-4333-8704-7D6FE8A771CD}" destId="{4D504495-CF77-4F32-835A-C5F115640908}" srcOrd="2" destOrd="0" parTransId="{2246446B-7228-4439-8DE5-1AE2F7B40BC0}" sibTransId="{4D7425AE-578A-4631-9797-78BA6817E7E0}"/>
    <dgm:cxn modelId="{83FC137B-029D-4433-BA2F-A44734B1C605}" type="presOf" srcId="{85264B69-AF30-4D48-ADFF-BA731E60673C}" destId="{8AE2B561-D9C2-4893-A86E-186DA557FA0D}" srcOrd="0" destOrd="0" presId="urn:microsoft.com/office/officeart/2005/8/layout/bProcess4"/>
    <dgm:cxn modelId="{BF40AD6E-CF24-4243-B4F5-677A344FA044}" type="presOf" srcId="{4D7425AE-578A-4631-9797-78BA6817E7E0}" destId="{13DDD1CD-1896-4D91-86C6-D9DA7EA6B84B}" srcOrd="0" destOrd="0" presId="urn:microsoft.com/office/officeart/2005/8/layout/bProcess4"/>
    <dgm:cxn modelId="{DFD82DE2-9B82-41D5-A5A9-FA97DE22AACF}" srcId="{68829EE8-6FB0-4333-8704-7D6FE8A771CD}" destId="{98841A76-7C4A-43F1-91F5-AF8A224CF24C}" srcOrd="5" destOrd="0" parTransId="{F3F0EDE8-7FC4-4A3F-ABB9-97DF7E47380B}" sibTransId="{4534073A-535B-485B-9928-92CDDC9391C8}"/>
    <dgm:cxn modelId="{E9EC0062-636F-4E01-BEAB-9744BD196F83}" type="presOf" srcId="{247FD98C-E6EC-4BF5-A5D6-8F43DA59FF6C}" destId="{CB6AA4DA-921E-4575-B377-54D2EAADB522}" srcOrd="0" destOrd="0" presId="urn:microsoft.com/office/officeart/2005/8/layout/bProcess4"/>
    <dgm:cxn modelId="{4A246829-4DFF-43F9-AE30-6D98032191CD}" srcId="{68829EE8-6FB0-4333-8704-7D6FE8A771CD}" destId="{85264B69-AF30-4D48-ADFF-BA731E60673C}" srcOrd="1" destOrd="0" parTransId="{E124624E-CDEE-41FA-8CE3-767AD9CF0BF0}" sibTransId="{1E0779F7-47B5-48EE-92F8-2E2FC46C0F2F}"/>
    <dgm:cxn modelId="{29973921-4C45-4C86-B25A-2CB03C834D94}" type="presOf" srcId="{4534073A-535B-485B-9928-92CDDC9391C8}" destId="{EACA8C52-E915-4162-A7AB-D173196F87A4}" srcOrd="0" destOrd="0" presId="urn:microsoft.com/office/officeart/2005/8/layout/bProcess4"/>
    <dgm:cxn modelId="{1CF904A8-A9D1-4F3D-8736-248E82569607}" type="presOf" srcId="{1E0779F7-47B5-48EE-92F8-2E2FC46C0F2F}" destId="{DC73C345-AD9F-41C9-8572-D27A07B0FA81}" srcOrd="0" destOrd="0" presId="urn:microsoft.com/office/officeart/2005/8/layout/bProcess4"/>
    <dgm:cxn modelId="{0BA94373-E6B5-4897-A4E5-EB94DEDFB74A}" type="presOf" srcId="{DCD7BBB2-B5B7-49EE-A25A-CFD4BB564C31}" destId="{271375E4-7457-4C11-A5EF-61A9360A36F5}" srcOrd="0" destOrd="0" presId="urn:microsoft.com/office/officeart/2005/8/layout/bProcess4"/>
    <dgm:cxn modelId="{BCA43746-9CFF-4506-90A4-A0688C5D821E}" type="presParOf" srcId="{AD4348A4-E6EA-45A8-B35F-F61FC1379051}" destId="{D9AFE134-70B7-47C5-BB90-ABD1EE94CDD0}" srcOrd="0" destOrd="0" presId="urn:microsoft.com/office/officeart/2005/8/layout/bProcess4"/>
    <dgm:cxn modelId="{C8B8ED20-CFC8-44F3-BED4-827FE6A50CD7}" type="presParOf" srcId="{D9AFE134-70B7-47C5-BB90-ABD1EE94CDD0}" destId="{5B9FA0FC-F833-404D-9BE7-87836FDB8907}" srcOrd="0" destOrd="0" presId="urn:microsoft.com/office/officeart/2005/8/layout/bProcess4"/>
    <dgm:cxn modelId="{7C723348-3401-4CF6-98B1-A75238F26BF4}" type="presParOf" srcId="{D9AFE134-70B7-47C5-BB90-ABD1EE94CDD0}" destId="{FE8D4524-319E-4796-A495-39566F742849}" srcOrd="1" destOrd="0" presId="urn:microsoft.com/office/officeart/2005/8/layout/bProcess4"/>
    <dgm:cxn modelId="{DE1233CF-E064-4FAB-98DD-1741AE7A8037}" type="presParOf" srcId="{AD4348A4-E6EA-45A8-B35F-F61FC1379051}" destId="{0239C722-5C17-41EA-9EF8-FB8EBA66CFCD}" srcOrd="1" destOrd="0" presId="urn:microsoft.com/office/officeart/2005/8/layout/bProcess4"/>
    <dgm:cxn modelId="{FFCD8262-8082-4DA3-B7CB-ECADEB5A7B2B}" type="presParOf" srcId="{AD4348A4-E6EA-45A8-B35F-F61FC1379051}" destId="{C6B27ED2-37AD-4962-B29C-032570376F78}" srcOrd="2" destOrd="0" presId="urn:microsoft.com/office/officeart/2005/8/layout/bProcess4"/>
    <dgm:cxn modelId="{ECDAA5BC-7FBA-4810-99A8-24A1F3FB409F}" type="presParOf" srcId="{C6B27ED2-37AD-4962-B29C-032570376F78}" destId="{4B853F46-FC42-4F64-9A7C-48EB27E9EDEF}" srcOrd="0" destOrd="0" presId="urn:microsoft.com/office/officeart/2005/8/layout/bProcess4"/>
    <dgm:cxn modelId="{3075EFF6-044E-4781-9DB5-C2B632FC4D10}" type="presParOf" srcId="{C6B27ED2-37AD-4962-B29C-032570376F78}" destId="{8AE2B561-D9C2-4893-A86E-186DA557FA0D}" srcOrd="1" destOrd="0" presId="urn:microsoft.com/office/officeart/2005/8/layout/bProcess4"/>
    <dgm:cxn modelId="{4581DE5B-8DEB-42FE-9438-A2DDB0F88B0B}" type="presParOf" srcId="{AD4348A4-E6EA-45A8-B35F-F61FC1379051}" destId="{DC73C345-AD9F-41C9-8572-D27A07B0FA81}" srcOrd="3" destOrd="0" presId="urn:microsoft.com/office/officeart/2005/8/layout/bProcess4"/>
    <dgm:cxn modelId="{04EF0BA6-7729-41D9-9436-1AC848C4A326}" type="presParOf" srcId="{AD4348A4-E6EA-45A8-B35F-F61FC1379051}" destId="{678DA02C-BAA1-4EAB-B63B-B5FCC28DD55F}" srcOrd="4" destOrd="0" presId="urn:microsoft.com/office/officeart/2005/8/layout/bProcess4"/>
    <dgm:cxn modelId="{A58BD1CD-F647-4B94-B705-5B20FED322FC}" type="presParOf" srcId="{678DA02C-BAA1-4EAB-B63B-B5FCC28DD55F}" destId="{C63F6234-4D5F-46D9-ADE9-674A7339BD28}" srcOrd="0" destOrd="0" presId="urn:microsoft.com/office/officeart/2005/8/layout/bProcess4"/>
    <dgm:cxn modelId="{D05A8D65-492B-47EB-A70D-EDFBF8D257FD}" type="presParOf" srcId="{678DA02C-BAA1-4EAB-B63B-B5FCC28DD55F}" destId="{3F811CB6-9EF7-4D38-92F8-D45B5D96B2AF}" srcOrd="1" destOrd="0" presId="urn:microsoft.com/office/officeart/2005/8/layout/bProcess4"/>
    <dgm:cxn modelId="{42E69C3D-62FA-405F-B4A0-B5F7708D3CB3}" type="presParOf" srcId="{AD4348A4-E6EA-45A8-B35F-F61FC1379051}" destId="{13DDD1CD-1896-4D91-86C6-D9DA7EA6B84B}" srcOrd="5" destOrd="0" presId="urn:microsoft.com/office/officeart/2005/8/layout/bProcess4"/>
    <dgm:cxn modelId="{06F623AF-2C12-4A48-A7B8-88BCB7EC52F3}" type="presParOf" srcId="{AD4348A4-E6EA-45A8-B35F-F61FC1379051}" destId="{7FFC20C6-97D5-4BED-9D6C-98474AC61DA5}" srcOrd="6" destOrd="0" presId="urn:microsoft.com/office/officeart/2005/8/layout/bProcess4"/>
    <dgm:cxn modelId="{E4B817BC-028C-43F7-979E-C38BF522161D}" type="presParOf" srcId="{7FFC20C6-97D5-4BED-9D6C-98474AC61DA5}" destId="{F27D5F29-0D95-421B-81CD-663D2299B716}" srcOrd="0" destOrd="0" presId="urn:microsoft.com/office/officeart/2005/8/layout/bProcess4"/>
    <dgm:cxn modelId="{23225AF2-DBFF-444C-A6FF-D883558CDDB9}" type="presParOf" srcId="{7FFC20C6-97D5-4BED-9D6C-98474AC61DA5}" destId="{39A14DF5-0961-44F8-BD70-326EF5604271}" srcOrd="1" destOrd="0" presId="urn:microsoft.com/office/officeart/2005/8/layout/bProcess4"/>
    <dgm:cxn modelId="{7540DC68-83EB-45D8-9CFB-60DF2AF09108}" type="presParOf" srcId="{AD4348A4-E6EA-45A8-B35F-F61FC1379051}" destId="{CB6AA4DA-921E-4575-B377-54D2EAADB522}" srcOrd="7" destOrd="0" presId="urn:microsoft.com/office/officeart/2005/8/layout/bProcess4"/>
    <dgm:cxn modelId="{33979BC9-91D1-4A2B-BCA1-88B2BBAA20BB}" type="presParOf" srcId="{AD4348A4-E6EA-45A8-B35F-F61FC1379051}" destId="{076A0D3B-09C9-4696-842F-D222FFA4D1B3}" srcOrd="8" destOrd="0" presId="urn:microsoft.com/office/officeart/2005/8/layout/bProcess4"/>
    <dgm:cxn modelId="{104C6A80-6806-4D57-A0FC-4248C9F111E0}" type="presParOf" srcId="{076A0D3B-09C9-4696-842F-D222FFA4D1B3}" destId="{5E3DC05A-0318-4CB6-8C8A-D6827D8AE8DD}" srcOrd="0" destOrd="0" presId="urn:microsoft.com/office/officeart/2005/8/layout/bProcess4"/>
    <dgm:cxn modelId="{7D5AFE1D-FC59-42F6-82B0-C3D166AFB335}" type="presParOf" srcId="{076A0D3B-09C9-4696-842F-D222FFA4D1B3}" destId="{0D2EFF8A-4E32-416A-B707-B37C8C02F293}" srcOrd="1" destOrd="0" presId="urn:microsoft.com/office/officeart/2005/8/layout/bProcess4"/>
    <dgm:cxn modelId="{DBEACAA5-5DC1-4A6A-BE55-16CB3D4E961E}" type="presParOf" srcId="{AD4348A4-E6EA-45A8-B35F-F61FC1379051}" destId="{CF17C6A8-BA04-4A31-ADDC-34AC4996A528}" srcOrd="9" destOrd="0" presId="urn:microsoft.com/office/officeart/2005/8/layout/bProcess4"/>
    <dgm:cxn modelId="{13224EE1-D025-41A6-9EB4-0B5B5B0BE85A}" type="presParOf" srcId="{AD4348A4-E6EA-45A8-B35F-F61FC1379051}" destId="{9CA0BE2F-DEA6-4644-9F20-45BC0145D96B}" srcOrd="10" destOrd="0" presId="urn:microsoft.com/office/officeart/2005/8/layout/bProcess4"/>
    <dgm:cxn modelId="{FD7C5523-53FB-4D3F-8661-6EBE772D7F56}" type="presParOf" srcId="{9CA0BE2F-DEA6-4644-9F20-45BC0145D96B}" destId="{AB73E73C-A92C-4906-A4C6-9EF3C13D748B}" srcOrd="0" destOrd="0" presId="urn:microsoft.com/office/officeart/2005/8/layout/bProcess4"/>
    <dgm:cxn modelId="{E6914DAA-3734-46E8-A96C-CE3E23E4C78B}" type="presParOf" srcId="{9CA0BE2F-DEA6-4644-9F20-45BC0145D96B}" destId="{D726DE2C-DCDA-47E4-88A2-B212FE12705D}" srcOrd="1" destOrd="0" presId="urn:microsoft.com/office/officeart/2005/8/layout/bProcess4"/>
    <dgm:cxn modelId="{E8274C2A-7182-409C-80AF-940361E811D2}" type="presParOf" srcId="{AD4348A4-E6EA-45A8-B35F-F61FC1379051}" destId="{EACA8C52-E915-4162-A7AB-D173196F87A4}" srcOrd="11" destOrd="0" presId="urn:microsoft.com/office/officeart/2005/8/layout/bProcess4"/>
    <dgm:cxn modelId="{0D287EBE-5136-452F-B026-D06B9D4EF396}" type="presParOf" srcId="{AD4348A4-E6EA-45A8-B35F-F61FC1379051}" destId="{5D794AC4-C195-4AB5-ADDF-4834AFE7F2ED}" srcOrd="12" destOrd="0" presId="urn:microsoft.com/office/officeart/2005/8/layout/bProcess4"/>
    <dgm:cxn modelId="{B2F4AB48-1B94-4B6B-8471-FD754CFAC861}" type="presParOf" srcId="{5D794AC4-C195-4AB5-ADDF-4834AFE7F2ED}" destId="{083C3E74-1654-4C0E-B2C0-2D37C013A15A}" srcOrd="0" destOrd="0" presId="urn:microsoft.com/office/officeart/2005/8/layout/bProcess4"/>
    <dgm:cxn modelId="{319D52C5-F300-41AE-BDC1-450F56A873D1}" type="presParOf" srcId="{5D794AC4-C195-4AB5-ADDF-4834AFE7F2ED}" destId="{DEA8E6ED-E16C-4CB6-9DA4-97C026CD326B}" srcOrd="1" destOrd="0" presId="urn:microsoft.com/office/officeart/2005/8/layout/bProcess4"/>
    <dgm:cxn modelId="{34BF34EB-1AAF-4016-8982-BA44D9146389}" type="presParOf" srcId="{AD4348A4-E6EA-45A8-B35F-F61FC1379051}" destId="{271375E4-7457-4C11-A5EF-61A9360A36F5}" srcOrd="13" destOrd="0" presId="urn:microsoft.com/office/officeart/2005/8/layout/bProcess4"/>
    <dgm:cxn modelId="{E4651B93-13CC-408D-B436-792A4FDCF655}" type="presParOf" srcId="{AD4348A4-E6EA-45A8-B35F-F61FC1379051}" destId="{BB6514BA-33CB-4C23-A0F2-FB7C86145A31}" srcOrd="14" destOrd="0" presId="urn:microsoft.com/office/officeart/2005/8/layout/bProcess4"/>
    <dgm:cxn modelId="{05A2B48C-AFB7-4C07-8614-699CA47885F5}" type="presParOf" srcId="{BB6514BA-33CB-4C23-A0F2-FB7C86145A31}" destId="{E78F9C25-DC1A-43F4-BF56-DDED1B002B69}" srcOrd="0" destOrd="0" presId="urn:microsoft.com/office/officeart/2005/8/layout/bProcess4"/>
    <dgm:cxn modelId="{E32A8DF5-8CAA-47EE-AC5D-DB540BD8239E}" type="presParOf" srcId="{BB6514BA-33CB-4C23-A0F2-FB7C86145A31}" destId="{9BFE304E-DA7B-40A4-A489-ACFDA486FCD8}" srcOrd="1" destOrd="0" presId="urn:microsoft.com/office/officeart/2005/8/layout/bProcess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FBB4E20-7798-4215-A309-1526E86B12B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EC54463-C3F4-4372-978D-C7E6B11975D0}">
      <dgm:prSet phldrT="[Texto]"/>
      <dgm:spPr>
        <a:solidFill>
          <a:srgbClr val="FFCC99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Todos os indicadores mantiveram-se positivos.</a:t>
          </a:r>
          <a:endParaRPr lang="pt-BR" b="1" dirty="0">
            <a:solidFill>
              <a:schemeClr val="tx1"/>
            </a:solidFill>
          </a:endParaRPr>
        </a:p>
      </dgm:t>
    </dgm:pt>
    <dgm:pt modelId="{EA282770-86C9-4309-A36D-62D7FE13FC9D}" type="parTrans" cxnId="{3F846FB1-8A2F-4D07-8F9F-E2F18AABC661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D651213E-8FCD-4257-B487-664FB1FD5597}" type="sibTrans" cxnId="{3F846FB1-8A2F-4D07-8F9F-E2F18AABC661}">
      <dgm:prSet/>
      <dgm:spPr>
        <a:solidFill>
          <a:srgbClr val="33CCCC">
            <a:alpha val="9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A3620E67-DB0D-4B7C-A3DC-E0F1200D3751}">
      <dgm:prSet/>
      <dgm:spPr>
        <a:solidFill>
          <a:srgbClr val="FFCC99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Alcançou-se a meta prevista em todos indicadores.</a:t>
          </a:r>
          <a:endParaRPr lang="pt-BR" b="1" dirty="0" smtClean="0">
            <a:solidFill>
              <a:schemeClr val="tx1"/>
            </a:solidFill>
          </a:endParaRPr>
        </a:p>
      </dgm:t>
    </dgm:pt>
    <dgm:pt modelId="{6C4C8321-DD32-4D00-930B-B8B72F889EE0}" type="parTrans" cxnId="{ACBC51E5-D135-48D8-B238-609B69DE6AF9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138E9490-553D-460A-B47E-1FEBD16ABF24}" type="sibTrans" cxnId="{ACBC51E5-D135-48D8-B238-609B69DE6AF9}">
      <dgm:prSet/>
      <dgm:spPr>
        <a:solidFill>
          <a:srgbClr val="33CCCC">
            <a:alpha val="9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52209CB9-4A0D-453D-9E5C-4A3855B52B7A}">
      <dgm:prSet/>
      <dgm:spPr>
        <a:solidFill>
          <a:srgbClr val="FFCC99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Grupo de gestantes com número crescente de participantes.</a:t>
          </a:r>
          <a:endParaRPr lang="pt-BR" b="1" dirty="0" smtClean="0">
            <a:solidFill>
              <a:schemeClr val="tx1"/>
            </a:solidFill>
          </a:endParaRPr>
        </a:p>
      </dgm:t>
    </dgm:pt>
    <dgm:pt modelId="{CF2669B9-A9BA-4B54-B06F-772A7A30D3A8}" type="parTrans" cxnId="{D24DF293-57DD-4CD3-B837-C00A999427C6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9940A9BC-38C5-4290-9970-3FD1C33FB531}" type="sibTrans" cxnId="{D24DF293-57DD-4CD3-B837-C00A999427C6}">
      <dgm:prSet/>
      <dgm:spPr>
        <a:solidFill>
          <a:srgbClr val="33CCCC">
            <a:alpha val="9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C1466334-AE03-4A76-9106-8C6559862B56}">
      <dgm:prSet/>
      <dgm:spPr>
        <a:solidFill>
          <a:srgbClr val="FFCC99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Melhora da saúde bucal das gestantes.</a:t>
          </a:r>
          <a:endParaRPr lang="pt-BR" b="1" dirty="0" smtClean="0">
            <a:solidFill>
              <a:schemeClr val="tx1"/>
            </a:solidFill>
          </a:endParaRPr>
        </a:p>
      </dgm:t>
    </dgm:pt>
    <dgm:pt modelId="{0BEF4B3B-88E7-412F-856B-049E4C5ABC64}" type="parTrans" cxnId="{A81242B3-4064-425A-80E1-B8C94C163F20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18A2ACF0-2580-4636-B755-24B6CE68910B}" type="sibTrans" cxnId="{A81242B3-4064-425A-80E1-B8C94C163F20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5BDC59F3-8451-4505-829B-1A3D3AAB6389}" type="pres">
      <dgm:prSet presAssocID="{CFBB4E20-7798-4215-A309-1526E86B12B0}" presName="outerComposite" presStyleCnt="0">
        <dgm:presLayoutVars>
          <dgm:chMax val="5"/>
          <dgm:dir/>
          <dgm:resizeHandles val="exact"/>
        </dgm:presLayoutVars>
      </dgm:prSet>
      <dgm:spPr/>
    </dgm:pt>
    <dgm:pt modelId="{96EFFDAB-286A-46A7-8493-22B0E9F9EE8F}" type="pres">
      <dgm:prSet presAssocID="{CFBB4E20-7798-4215-A309-1526E86B12B0}" presName="dummyMaxCanvas" presStyleCnt="0">
        <dgm:presLayoutVars/>
      </dgm:prSet>
      <dgm:spPr/>
    </dgm:pt>
    <dgm:pt modelId="{0F5B1CDE-C5A1-4767-A434-8992218A0815}" type="pres">
      <dgm:prSet presAssocID="{CFBB4E20-7798-4215-A309-1526E86B12B0}" presName="FourNodes_1" presStyleLbl="node1" presStyleIdx="0" presStyleCnt="4">
        <dgm:presLayoutVars>
          <dgm:bulletEnabled val="1"/>
        </dgm:presLayoutVars>
      </dgm:prSet>
      <dgm:spPr/>
    </dgm:pt>
    <dgm:pt modelId="{8438A6C7-FB88-44E7-86AE-913BC86B1A42}" type="pres">
      <dgm:prSet presAssocID="{CFBB4E20-7798-4215-A309-1526E86B12B0}" presName="FourNodes_2" presStyleLbl="node1" presStyleIdx="1" presStyleCnt="4">
        <dgm:presLayoutVars>
          <dgm:bulletEnabled val="1"/>
        </dgm:presLayoutVars>
      </dgm:prSet>
      <dgm:spPr/>
    </dgm:pt>
    <dgm:pt modelId="{D0EAF7DE-0BB6-4805-9B9F-7A12A61F94F1}" type="pres">
      <dgm:prSet presAssocID="{CFBB4E20-7798-4215-A309-1526E86B12B0}" presName="FourNodes_3" presStyleLbl="node1" presStyleIdx="2" presStyleCnt="4">
        <dgm:presLayoutVars>
          <dgm:bulletEnabled val="1"/>
        </dgm:presLayoutVars>
      </dgm:prSet>
      <dgm:spPr/>
    </dgm:pt>
    <dgm:pt modelId="{1F018D59-F307-4677-BC07-ECC1CECB058B}" type="pres">
      <dgm:prSet presAssocID="{CFBB4E20-7798-4215-A309-1526E86B12B0}" presName="FourNodes_4" presStyleLbl="node1" presStyleIdx="3" presStyleCnt="4">
        <dgm:presLayoutVars>
          <dgm:bulletEnabled val="1"/>
        </dgm:presLayoutVars>
      </dgm:prSet>
      <dgm:spPr/>
    </dgm:pt>
    <dgm:pt modelId="{AA6FD122-410C-40EE-BD03-8DF60005CB85}" type="pres">
      <dgm:prSet presAssocID="{CFBB4E20-7798-4215-A309-1526E86B12B0}" presName="FourConn_1-2" presStyleLbl="fgAccFollowNode1" presStyleIdx="0" presStyleCnt="3">
        <dgm:presLayoutVars>
          <dgm:bulletEnabled val="1"/>
        </dgm:presLayoutVars>
      </dgm:prSet>
      <dgm:spPr/>
    </dgm:pt>
    <dgm:pt modelId="{40595DA6-2047-4797-B87A-DC9B926CA53B}" type="pres">
      <dgm:prSet presAssocID="{CFBB4E20-7798-4215-A309-1526E86B12B0}" presName="FourConn_2-3" presStyleLbl="fgAccFollowNode1" presStyleIdx="1" presStyleCnt="3">
        <dgm:presLayoutVars>
          <dgm:bulletEnabled val="1"/>
        </dgm:presLayoutVars>
      </dgm:prSet>
      <dgm:spPr/>
    </dgm:pt>
    <dgm:pt modelId="{785F686A-2098-432B-895B-641815237D98}" type="pres">
      <dgm:prSet presAssocID="{CFBB4E20-7798-4215-A309-1526E86B12B0}" presName="FourConn_3-4" presStyleLbl="fgAccFollowNode1" presStyleIdx="2" presStyleCnt="3">
        <dgm:presLayoutVars>
          <dgm:bulletEnabled val="1"/>
        </dgm:presLayoutVars>
      </dgm:prSet>
      <dgm:spPr/>
    </dgm:pt>
    <dgm:pt modelId="{EC387D94-C1F1-4C0C-9992-39000020BECA}" type="pres">
      <dgm:prSet presAssocID="{CFBB4E20-7798-4215-A309-1526E86B12B0}" presName="FourNodes_1_text" presStyleLbl="node1" presStyleIdx="3" presStyleCnt="4">
        <dgm:presLayoutVars>
          <dgm:bulletEnabled val="1"/>
        </dgm:presLayoutVars>
      </dgm:prSet>
      <dgm:spPr/>
    </dgm:pt>
    <dgm:pt modelId="{EA52AAF8-A833-488F-A728-723426AF4A2E}" type="pres">
      <dgm:prSet presAssocID="{CFBB4E20-7798-4215-A309-1526E86B12B0}" presName="FourNodes_2_text" presStyleLbl="node1" presStyleIdx="3" presStyleCnt="4">
        <dgm:presLayoutVars>
          <dgm:bulletEnabled val="1"/>
        </dgm:presLayoutVars>
      </dgm:prSet>
      <dgm:spPr/>
    </dgm:pt>
    <dgm:pt modelId="{F521AD8B-59EA-4973-9E36-0760F9E8ED97}" type="pres">
      <dgm:prSet presAssocID="{CFBB4E20-7798-4215-A309-1526E86B12B0}" presName="FourNodes_3_text" presStyleLbl="node1" presStyleIdx="3" presStyleCnt="4">
        <dgm:presLayoutVars>
          <dgm:bulletEnabled val="1"/>
        </dgm:presLayoutVars>
      </dgm:prSet>
      <dgm:spPr/>
    </dgm:pt>
    <dgm:pt modelId="{689B7A11-9DA0-460F-ACD3-443A899EAFB3}" type="pres">
      <dgm:prSet presAssocID="{CFBB4E20-7798-4215-A309-1526E86B12B0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92256908-EAC7-4BFF-99E7-6994135E5D88}" type="presOf" srcId="{C1466334-AE03-4A76-9106-8C6559862B56}" destId="{689B7A11-9DA0-460F-ACD3-443A899EAFB3}" srcOrd="1" destOrd="0" presId="urn:microsoft.com/office/officeart/2005/8/layout/vProcess5"/>
    <dgm:cxn modelId="{ACBC51E5-D135-48D8-B238-609B69DE6AF9}" srcId="{CFBB4E20-7798-4215-A309-1526E86B12B0}" destId="{A3620E67-DB0D-4B7C-A3DC-E0F1200D3751}" srcOrd="1" destOrd="0" parTransId="{6C4C8321-DD32-4D00-930B-B8B72F889EE0}" sibTransId="{138E9490-553D-460A-B47E-1FEBD16ABF24}"/>
    <dgm:cxn modelId="{BB7D10CA-DCEF-4397-BC67-2B0BF9A0A44A}" type="presOf" srcId="{9940A9BC-38C5-4290-9970-3FD1C33FB531}" destId="{785F686A-2098-432B-895B-641815237D98}" srcOrd="0" destOrd="0" presId="urn:microsoft.com/office/officeart/2005/8/layout/vProcess5"/>
    <dgm:cxn modelId="{84284D73-C49C-446A-A5F6-2D432491B0D8}" type="presOf" srcId="{CFBB4E20-7798-4215-A309-1526E86B12B0}" destId="{5BDC59F3-8451-4505-829B-1A3D3AAB6389}" srcOrd="0" destOrd="0" presId="urn:microsoft.com/office/officeart/2005/8/layout/vProcess5"/>
    <dgm:cxn modelId="{C0CDC0C8-F1D5-4905-ACA0-1EA168E2F195}" type="presOf" srcId="{D651213E-8FCD-4257-B487-664FB1FD5597}" destId="{AA6FD122-410C-40EE-BD03-8DF60005CB85}" srcOrd="0" destOrd="0" presId="urn:microsoft.com/office/officeart/2005/8/layout/vProcess5"/>
    <dgm:cxn modelId="{71EE3B4B-9416-486C-B601-9F940B3F22AD}" type="presOf" srcId="{52209CB9-4A0D-453D-9E5C-4A3855B52B7A}" destId="{D0EAF7DE-0BB6-4805-9B9F-7A12A61F94F1}" srcOrd="0" destOrd="0" presId="urn:microsoft.com/office/officeart/2005/8/layout/vProcess5"/>
    <dgm:cxn modelId="{3F846FB1-8A2F-4D07-8F9F-E2F18AABC661}" srcId="{CFBB4E20-7798-4215-A309-1526E86B12B0}" destId="{9EC54463-C3F4-4372-978D-C7E6B11975D0}" srcOrd="0" destOrd="0" parTransId="{EA282770-86C9-4309-A36D-62D7FE13FC9D}" sibTransId="{D651213E-8FCD-4257-B487-664FB1FD5597}"/>
    <dgm:cxn modelId="{D4DC39BD-5F3B-4600-B4F8-751A9C97A554}" type="presOf" srcId="{C1466334-AE03-4A76-9106-8C6559862B56}" destId="{1F018D59-F307-4677-BC07-ECC1CECB058B}" srcOrd="0" destOrd="0" presId="urn:microsoft.com/office/officeart/2005/8/layout/vProcess5"/>
    <dgm:cxn modelId="{4315E664-E3C0-42D0-8DAC-ABA5CF5194EF}" type="presOf" srcId="{A3620E67-DB0D-4B7C-A3DC-E0F1200D3751}" destId="{EA52AAF8-A833-488F-A728-723426AF4A2E}" srcOrd="1" destOrd="0" presId="urn:microsoft.com/office/officeart/2005/8/layout/vProcess5"/>
    <dgm:cxn modelId="{0C00EB35-2445-4A7E-B14C-CC2B6E211108}" type="presOf" srcId="{9EC54463-C3F4-4372-978D-C7E6B11975D0}" destId="{EC387D94-C1F1-4C0C-9992-39000020BECA}" srcOrd="1" destOrd="0" presId="urn:microsoft.com/office/officeart/2005/8/layout/vProcess5"/>
    <dgm:cxn modelId="{D24DF293-57DD-4CD3-B837-C00A999427C6}" srcId="{CFBB4E20-7798-4215-A309-1526E86B12B0}" destId="{52209CB9-4A0D-453D-9E5C-4A3855B52B7A}" srcOrd="2" destOrd="0" parTransId="{CF2669B9-A9BA-4B54-B06F-772A7A30D3A8}" sibTransId="{9940A9BC-38C5-4290-9970-3FD1C33FB531}"/>
    <dgm:cxn modelId="{3774B1FA-6DF5-4E00-8B83-51D303FF196A}" type="presOf" srcId="{138E9490-553D-460A-B47E-1FEBD16ABF24}" destId="{40595DA6-2047-4797-B87A-DC9B926CA53B}" srcOrd="0" destOrd="0" presId="urn:microsoft.com/office/officeart/2005/8/layout/vProcess5"/>
    <dgm:cxn modelId="{A81242B3-4064-425A-80E1-B8C94C163F20}" srcId="{CFBB4E20-7798-4215-A309-1526E86B12B0}" destId="{C1466334-AE03-4A76-9106-8C6559862B56}" srcOrd="3" destOrd="0" parTransId="{0BEF4B3B-88E7-412F-856B-049E4C5ABC64}" sibTransId="{18A2ACF0-2580-4636-B755-24B6CE68910B}"/>
    <dgm:cxn modelId="{6578D53B-9752-4B1E-AC02-65FC50CE4C44}" type="presOf" srcId="{9EC54463-C3F4-4372-978D-C7E6B11975D0}" destId="{0F5B1CDE-C5A1-4767-A434-8992218A0815}" srcOrd="0" destOrd="0" presId="urn:microsoft.com/office/officeart/2005/8/layout/vProcess5"/>
    <dgm:cxn modelId="{4445B16F-0E4B-465C-AAE4-16C17B004415}" type="presOf" srcId="{A3620E67-DB0D-4B7C-A3DC-E0F1200D3751}" destId="{8438A6C7-FB88-44E7-86AE-913BC86B1A42}" srcOrd="0" destOrd="0" presId="urn:microsoft.com/office/officeart/2005/8/layout/vProcess5"/>
    <dgm:cxn modelId="{FFBF457F-F30B-4023-B32C-506898E89906}" type="presOf" srcId="{52209CB9-4A0D-453D-9E5C-4A3855B52B7A}" destId="{F521AD8B-59EA-4973-9E36-0760F9E8ED97}" srcOrd="1" destOrd="0" presId="urn:microsoft.com/office/officeart/2005/8/layout/vProcess5"/>
    <dgm:cxn modelId="{3504E810-29C6-4816-8D52-606E7B27C879}" type="presParOf" srcId="{5BDC59F3-8451-4505-829B-1A3D3AAB6389}" destId="{96EFFDAB-286A-46A7-8493-22B0E9F9EE8F}" srcOrd="0" destOrd="0" presId="urn:microsoft.com/office/officeart/2005/8/layout/vProcess5"/>
    <dgm:cxn modelId="{447B0988-9A29-4911-8686-E185CE17C3BC}" type="presParOf" srcId="{5BDC59F3-8451-4505-829B-1A3D3AAB6389}" destId="{0F5B1CDE-C5A1-4767-A434-8992218A0815}" srcOrd="1" destOrd="0" presId="urn:microsoft.com/office/officeart/2005/8/layout/vProcess5"/>
    <dgm:cxn modelId="{71B954A6-F12F-47BE-AEE0-C2976DDC6147}" type="presParOf" srcId="{5BDC59F3-8451-4505-829B-1A3D3AAB6389}" destId="{8438A6C7-FB88-44E7-86AE-913BC86B1A42}" srcOrd="2" destOrd="0" presId="urn:microsoft.com/office/officeart/2005/8/layout/vProcess5"/>
    <dgm:cxn modelId="{1F4FD98E-9C5A-45FD-B0C8-49F0EBAB1B23}" type="presParOf" srcId="{5BDC59F3-8451-4505-829B-1A3D3AAB6389}" destId="{D0EAF7DE-0BB6-4805-9B9F-7A12A61F94F1}" srcOrd="3" destOrd="0" presId="urn:microsoft.com/office/officeart/2005/8/layout/vProcess5"/>
    <dgm:cxn modelId="{717B79F8-F948-466A-82D7-831B12520D02}" type="presParOf" srcId="{5BDC59F3-8451-4505-829B-1A3D3AAB6389}" destId="{1F018D59-F307-4677-BC07-ECC1CECB058B}" srcOrd="4" destOrd="0" presId="urn:microsoft.com/office/officeart/2005/8/layout/vProcess5"/>
    <dgm:cxn modelId="{CE09A983-F790-4588-BAC4-B160F55B3502}" type="presParOf" srcId="{5BDC59F3-8451-4505-829B-1A3D3AAB6389}" destId="{AA6FD122-410C-40EE-BD03-8DF60005CB85}" srcOrd="5" destOrd="0" presId="urn:microsoft.com/office/officeart/2005/8/layout/vProcess5"/>
    <dgm:cxn modelId="{B91B6A5B-29A2-4C99-92EA-2729D960953C}" type="presParOf" srcId="{5BDC59F3-8451-4505-829B-1A3D3AAB6389}" destId="{40595DA6-2047-4797-B87A-DC9B926CA53B}" srcOrd="6" destOrd="0" presId="urn:microsoft.com/office/officeart/2005/8/layout/vProcess5"/>
    <dgm:cxn modelId="{225EF2E5-C922-48B7-8018-C025BBF00C6A}" type="presParOf" srcId="{5BDC59F3-8451-4505-829B-1A3D3AAB6389}" destId="{785F686A-2098-432B-895B-641815237D98}" srcOrd="7" destOrd="0" presId="urn:microsoft.com/office/officeart/2005/8/layout/vProcess5"/>
    <dgm:cxn modelId="{CAD202C1-5569-4A97-B95F-17EA0E9EB05C}" type="presParOf" srcId="{5BDC59F3-8451-4505-829B-1A3D3AAB6389}" destId="{EC387D94-C1F1-4C0C-9992-39000020BECA}" srcOrd="8" destOrd="0" presId="urn:microsoft.com/office/officeart/2005/8/layout/vProcess5"/>
    <dgm:cxn modelId="{1F7DB54E-E94B-4755-8BBE-7E2E1CBBD8BC}" type="presParOf" srcId="{5BDC59F3-8451-4505-829B-1A3D3AAB6389}" destId="{EA52AAF8-A833-488F-A728-723426AF4A2E}" srcOrd="9" destOrd="0" presId="urn:microsoft.com/office/officeart/2005/8/layout/vProcess5"/>
    <dgm:cxn modelId="{311F2193-3A2E-4DED-BFEB-10216B83F9D4}" type="presParOf" srcId="{5BDC59F3-8451-4505-829B-1A3D3AAB6389}" destId="{F521AD8B-59EA-4973-9E36-0760F9E8ED97}" srcOrd="10" destOrd="0" presId="urn:microsoft.com/office/officeart/2005/8/layout/vProcess5"/>
    <dgm:cxn modelId="{9AA1A7B4-048D-4C52-A09F-F3DCE1E93A15}" type="presParOf" srcId="{5BDC59F3-8451-4505-829B-1A3D3AAB6389}" destId="{689B7A11-9DA0-460F-ACD3-443A899EAFB3}" srcOrd="11" destOrd="0" presId="urn:microsoft.com/office/officeart/2005/8/layout/vProcess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9409270-B319-47E9-BFDD-9A19BA368A7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431D94C-F6D0-4FD0-96EC-955BC8390581}">
      <dgm:prSet phldrT="[Texto]"/>
      <dgm:spPr>
        <a:solidFill>
          <a:srgbClr val="33CCC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Melhora significativa da cobertura e qualidade do programa de pré-natal.</a:t>
          </a:r>
          <a:endParaRPr lang="pt-BR" b="1" dirty="0">
            <a:solidFill>
              <a:schemeClr val="tx1"/>
            </a:solidFill>
          </a:endParaRPr>
        </a:p>
      </dgm:t>
    </dgm:pt>
    <dgm:pt modelId="{8EA0D609-8157-4623-8960-30E4AB7C4E52}" type="parTrans" cxnId="{459FD793-4E40-4536-B67D-528BB6231580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A5711796-9834-4EF2-AF6D-C2B2D7DA9451}" type="sibTrans" cxnId="{459FD793-4E40-4536-B67D-528BB6231580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82A6D0D1-F7E9-4D6A-8802-DD05FE639AFF}">
      <dgm:prSet/>
      <dgm:spPr>
        <a:solidFill>
          <a:srgbClr val="33CCC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Capacitação da equipe para melhor atendimento.</a:t>
          </a:r>
          <a:endParaRPr lang="pt-BR" b="1" dirty="0" smtClean="0">
            <a:solidFill>
              <a:schemeClr val="tx1"/>
            </a:solidFill>
          </a:endParaRPr>
        </a:p>
      </dgm:t>
    </dgm:pt>
    <dgm:pt modelId="{92E5E13F-5038-489D-8A33-842EDDA12FA3}" type="parTrans" cxnId="{6973386E-5EE8-41B8-BD55-3B6D54602BAA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04D6460C-70AD-4E2A-86E5-846DB1F3892E}" type="sibTrans" cxnId="{6973386E-5EE8-41B8-BD55-3B6D54602BAA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4D1D80DE-14C3-4420-B214-9ECA5F859B28}">
      <dgm:prSet/>
      <dgm:spPr>
        <a:solidFill>
          <a:srgbClr val="33CCC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Incorporação do protocolo do Ministério da Saúde.</a:t>
          </a:r>
          <a:endParaRPr lang="pt-BR" b="1" dirty="0" smtClean="0">
            <a:solidFill>
              <a:schemeClr val="tx1"/>
            </a:solidFill>
          </a:endParaRPr>
        </a:p>
      </dgm:t>
    </dgm:pt>
    <dgm:pt modelId="{305E1ACD-E6E9-4895-8B97-C26066C8FE55}" type="parTrans" cxnId="{DD715D81-D198-4F0F-8A31-27966CB63687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6C440C4C-0017-4A7E-ACAD-72A59C9B68C0}" type="sibTrans" cxnId="{DD715D81-D198-4F0F-8A31-27966CB63687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28BAE978-31D4-4C21-A34D-F8834D8FE2F7}">
      <dgm:prSet/>
      <dgm:spPr>
        <a:solidFill>
          <a:srgbClr val="33CCC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Implementação da intervenção na rotina do serviço.</a:t>
          </a:r>
          <a:endParaRPr lang="pt-BR" b="1" dirty="0" smtClean="0">
            <a:solidFill>
              <a:schemeClr val="tx1"/>
            </a:solidFill>
          </a:endParaRPr>
        </a:p>
      </dgm:t>
    </dgm:pt>
    <dgm:pt modelId="{A337BD0A-60E7-4D40-A18C-A1A71104C747}" type="parTrans" cxnId="{F2AA0A2E-2BEF-4925-BA30-8C500385C085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0A4C9BB3-7E89-4735-8297-714849527EEE}" type="sibTrans" cxnId="{F2AA0A2E-2BEF-4925-BA30-8C500385C085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B6781697-98B3-4253-9912-C6CF7D713689}" type="pres">
      <dgm:prSet presAssocID="{99409270-B319-47E9-BFDD-9A19BA368A76}" presName="linear" presStyleCnt="0">
        <dgm:presLayoutVars>
          <dgm:dir/>
          <dgm:animLvl val="lvl"/>
          <dgm:resizeHandles val="exact"/>
        </dgm:presLayoutVars>
      </dgm:prSet>
      <dgm:spPr/>
    </dgm:pt>
    <dgm:pt modelId="{D2CAFE9A-4DAB-451B-9BB8-D2F53D02D86E}" type="pres">
      <dgm:prSet presAssocID="{B431D94C-F6D0-4FD0-96EC-955BC8390581}" presName="parentLin" presStyleCnt="0"/>
      <dgm:spPr/>
    </dgm:pt>
    <dgm:pt modelId="{DF750CED-A775-47E1-989B-7F99DF7D82A5}" type="pres">
      <dgm:prSet presAssocID="{B431D94C-F6D0-4FD0-96EC-955BC8390581}" presName="parentLeftMargin" presStyleLbl="node1" presStyleIdx="0" presStyleCnt="4"/>
      <dgm:spPr/>
    </dgm:pt>
    <dgm:pt modelId="{06E1EDED-1F61-486A-B6C8-4650D3B92638}" type="pres">
      <dgm:prSet presAssocID="{B431D94C-F6D0-4FD0-96EC-955BC8390581}" presName="parentText" presStyleLbl="node1" presStyleIdx="0" presStyleCnt="4" custScaleX="117162" custScaleY="8858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DAF9D3F-D7EF-486F-A6C0-AA047FD4A66C}" type="pres">
      <dgm:prSet presAssocID="{B431D94C-F6D0-4FD0-96EC-955BC8390581}" presName="negativeSpace" presStyleCnt="0"/>
      <dgm:spPr/>
    </dgm:pt>
    <dgm:pt modelId="{BE03FE5B-535A-47F6-A935-C5DCF33A2968}" type="pres">
      <dgm:prSet presAssocID="{B431D94C-F6D0-4FD0-96EC-955BC8390581}" presName="childText" presStyleLbl="conFgAcc1" presStyleIdx="0" presStyleCnt="4">
        <dgm:presLayoutVars>
          <dgm:bulletEnabled val="1"/>
        </dgm:presLayoutVars>
      </dgm:prSet>
      <dgm:spPr>
        <a:solidFill>
          <a:srgbClr val="FFCC99">
            <a:alpha val="90000"/>
          </a:srgbClr>
        </a:solidFill>
        <a:ln>
          <a:solidFill>
            <a:srgbClr val="FFCC99"/>
          </a:solidFill>
        </a:ln>
        <a:scene3d>
          <a:camera prst="orthographicFront"/>
          <a:lightRig rig="threePt" dir="t"/>
        </a:scene3d>
        <a:sp3d>
          <a:bevelT/>
        </a:sp3d>
      </dgm:spPr>
    </dgm:pt>
    <dgm:pt modelId="{BB31FB19-C3B1-43D2-B96E-1E2EBD30CE36}" type="pres">
      <dgm:prSet presAssocID="{A5711796-9834-4EF2-AF6D-C2B2D7DA9451}" presName="spaceBetweenRectangles" presStyleCnt="0"/>
      <dgm:spPr/>
    </dgm:pt>
    <dgm:pt modelId="{8F0A9955-9249-4169-A8B7-4468BCBBA078}" type="pres">
      <dgm:prSet presAssocID="{82A6D0D1-F7E9-4D6A-8802-DD05FE639AFF}" presName="parentLin" presStyleCnt="0"/>
      <dgm:spPr/>
    </dgm:pt>
    <dgm:pt modelId="{D68F5AC4-4460-4E45-BDD2-6DE5E943D147}" type="pres">
      <dgm:prSet presAssocID="{82A6D0D1-F7E9-4D6A-8802-DD05FE639AFF}" presName="parentLeftMargin" presStyleLbl="node1" presStyleIdx="0" presStyleCnt="4"/>
      <dgm:spPr/>
    </dgm:pt>
    <dgm:pt modelId="{80B1F3DE-5B2D-4A51-90AF-F13FBFD7C2DB}" type="pres">
      <dgm:prSet presAssocID="{82A6D0D1-F7E9-4D6A-8802-DD05FE639AFF}" presName="parentText" presStyleLbl="node1" presStyleIdx="1" presStyleCnt="4" custScaleX="117162" custScaleY="88586">
        <dgm:presLayoutVars>
          <dgm:chMax val="0"/>
          <dgm:bulletEnabled val="1"/>
        </dgm:presLayoutVars>
      </dgm:prSet>
      <dgm:spPr/>
    </dgm:pt>
    <dgm:pt modelId="{819DE2B3-CCD4-43F0-A354-C70DAD853726}" type="pres">
      <dgm:prSet presAssocID="{82A6D0D1-F7E9-4D6A-8802-DD05FE639AFF}" presName="negativeSpace" presStyleCnt="0"/>
      <dgm:spPr/>
    </dgm:pt>
    <dgm:pt modelId="{307BE843-F3D4-4FE1-80DB-6D9F29A688DF}" type="pres">
      <dgm:prSet presAssocID="{82A6D0D1-F7E9-4D6A-8802-DD05FE639AFF}" presName="childText" presStyleLbl="conFgAcc1" presStyleIdx="1" presStyleCnt="4">
        <dgm:presLayoutVars>
          <dgm:bulletEnabled val="1"/>
        </dgm:presLayoutVars>
      </dgm:prSet>
      <dgm:spPr>
        <a:solidFill>
          <a:srgbClr val="FFCC99">
            <a:alpha val="90000"/>
          </a:srgbClr>
        </a:solidFill>
        <a:ln>
          <a:solidFill>
            <a:srgbClr val="FFCC99"/>
          </a:solidFill>
        </a:ln>
        <a:scene3d>
          <a:camera prst="orthographicFront"/>
          <a:lightRig rig="threePt" dir="t"/>
        </a:scene3d>
        <a:sp3d>
          <a:bevelT/>
        </a:sp3d>
      </dgm:spPr>
    </dgm:pt>
    <dgm:pt modelId="{52D4BBB5-0146-460D-869B-79066343ECFB}" type="pres">
      <dgm:prSet presAssocID="{04D6460C-70AD-4E2A-86E5-846DB1F3892E}" presName="spaceBetweenRectangles" presStyleCnt="0"/>
      <dgm:spPr/>
    </dgm:pt>
    <dgm:pt modelId="{E72AA07F-4853-4793-B6CE-E6F6D9574D27}" type="pres">
      <dgm:prSet presAssocID="{4D1D80DE-14C3-4420-B214-9ECA5F859B28}" presName="parentLin" presStyleCnt="0"/>
      <dgm:spPr/>
    </dgm:pt>
    <dgm:pt modelId="{53265137-3231-481A-8EA5-B13035E41ED9}" type="pres">
      <dgm:prSet presAssocID="{4D1D80DE-14C3-4420-B214-9ECA5F859B28}" presName="parentLeftMargin" presStyleLbl="node1" presStyleIdx="1" presStyleCnt="4"/>
      <dgm:spPr/>
    </dgm:pt>
    <dgm:pt modelId="{DECE6007-51D5-4787-A29A-52D2E94D4AB2}" type="pres">
      <dgm:prSet presAssocID="{4D1D80DE-14C3-4420-B214-9ECA5F859B28}" presName="parentText" presStyleLbl="node1" presStyleIdx="2" presStyleCnt="4" custScaleX="117162" custScaleY="88586">
        <dgm:presLayoutVars>
          <dgm:chMax val="0"/>
          <dgm:bulletEnabled val="1"/>
        </dgm:presLayoutVars>
      </dgm:prSet>
      <dgm:spPr/>
    </dgm:pt>
    <dgm:pt modelId="{8DEB4DBC-CDF8-4A3D-A82F-26D3CF066E8B}" type="pres">
      <dgm:prSet presAssocID="{4D1D80DE-14C3-4420-B214-9ECA5F859B28}" presName="negativeSpace" presStyleCnt="0"/>
      <dgm:spPr/>
    </dgm:pt>
    <dgm:pt modelId="{75158183-31AC-4293-9B96-8859117557B5}" type="pres">
      <dgm:prSet presAssocID="{4D1D80DE-14C3-4420-B214-9ECA5F859B28}" presName="childText" presStyleLbl="conFgAcc1" presStyleIdx="2" presStyleCnt="4">
        <dgm:presLayoutVars>
          <dgm:bulletEnabled val="1"/>
        </dgm:presLayoutVars>
      </dgm:prSet>
      <dgm:spPr>
        <a:solidFill>
          <a:srgbClr val="FFCC99">
            <a:alpha val="90000"/>
          </a:srgbClr>
        </a:solidFill>
        <a:ln>
          <a:solidFill>
            <a:srgbClr val="FFCC99"/>
          </a:solidFill>
        </a:ln>
        <a:scene3d>
          <a:camera prst="orthographicFront"/>
          <a:lightRig rig="threePt" dir="t"/>
        </a:scene3d>
        <a:sp3d>
          <a:bevelT/>
        </a:sp3d>
      </dgm:spPr>
    </dgm:pt>
    <dgm:pt modelId="{2AE981C2-917C-4468-A0C5-02C2AE0012EE}" type="pres">
      <dgm:prSet presAssocID="{6C440C4C-0017-4A7E-ACAD-72A59C9B68C0}" presName="spaceBetweenRectangles" presStyleCnt="0"/>
      <dgm:spPr/>
    </dgm:pt>
    <dgm:pt modelId="{868D345C-494C-4061-B32A-30133AA25E8F}" type="pres">
      <dgm:prSet presAssocID="{28BAE978-31D4-4C21-A34D-F8834D8FE2F7}" presName="parentLin" presStyleCnt="0"/>
      <dgm:spPr/>
    </dgm:pt>
    <dgm:pt modelId="{A9BD9C26-9BC2-4BED-930A-0CF79D4C6B5C}" type="pres">
      <dgm:prSet presAssocID="{28BAE978-31D4-4C21-A34D-F8834D8FE2F7}" presName="parentLeftMargin" presStyleLbl="node1" presStyleIdx="2" presStyleCnt="4"/>
      <dgm:spPr/>
    </dgm:pt>
    <dgm:pt modelId="{4B7D653F-C2CE-4422-A4CD-C2EE6482FFB2}" type="pres">
      <dgm:prSet presAssocID="{28BAE978-31D4-4C21-A34D-F8834D8FE2F7}" presName="parentText" presStyleLbl="node1" presStyleIdx="3" presStyleCnt="4" custScaleX="117162" custScaleY="88586">
        <dgm:presLayoutVars>
          <dgm:chMax val="0"/>
          <dgm:bulletEnabled val="1"/>
        </dgm:presLayoutVars>
      </dgm:prSet>
      <dgm:spPr/>
    </dgm:pt>
    <dgm:pt modelId="{F90DBFF1-61B8-4892-A235-AB1F37E8EF2B}" type="pres">
      <dgm:prSet presAssocID="{28BAE978-31D4-4C21-A34D-F8834D8FE2F7}" presName="negativeSpace" presStyleCnt="0"/>
      <dgm:spPr/>
    </dgm:pt>
    <dgm:pt modelId="{5428B5A7-E88C-4B1D-845F-6378B0B4B49C}" type="pres">
      <dgm:prSet presAssocID="{28BAE978-31D4-4C21-A34D-F8834D8FE2F7}" presName="childText" presStyleLbl="conFgAcc1" presStyleIdx="3" presStyleCnt="4">
        <dgm:presLayoutVars>
          <dgm:bulletEnabled val="1"/>
        </dgm:presLayoutVars>
      </dgm:prSet>
      <dgm:spPr>
        <a:solidFill>
          <a:srgbClr val="FFCC99">
            <a:alpha val="90000"/>
          </a:srgbClr>
        </a:solidFill>
        <a:ln>
          <a:solidFill>
            <a:srgbClr val="FFCC99"/>
          </a:solidFill>
        </a:ln>
        <a:scene3d>
          <a:camera prst="orthographicFront"/>
          <a:lightRig rig="threePt" dir="t"/>
        </a:scene3d>
        <a:sp3d>
          <a:bevelT/>
        </a:sp3d>
      </dgm:spPr>
    </dgm:pt>
  </dgm:ptLst>
  <dgm:cxnLst>
    <dgm:cxn modelId="{459FD793-4E40-4536-B67D-528BB6231580}" srcId="{99409270-B319-47E9-BFDD-9A19BA368A76}" destId="{B431D94C-F6D0-4FD0-96EC-955BC8390581}" srcOrd="0" destOrd="0" parTransId="{8EA0D609-8157-4623-8960-30E4AB7C4E52}" sibTransId="{A5711796-9834-4EF2-AF6D-C2B2D7DA9451}"/>
    <dgm:cxn modelId="{B753D079-C817-4BC0-A0BE-F7B5EE13655C}" type="presOf" srcId="{99409270-B319-47E9-BFDD-9A19BA368A76}" destId="{B6781697-98B3-4253-9912-C6CF7D713689}" srcOrd="0" destOrd="0" presId="urn:microsoft.com/office/officeart/2005/8/layout/list1"/>
    <dgm:cxn modelId="{CA972F81-3D55-412E-93FD-0B277E8ECBD4}" type="presOf" srcId="{B431D94C-F6D0-4FD0-96EC-955BC8390581}" destId="{DF750CED-A775-47E1-989B-7F99DF7D82A5}" srcOrd="0" destOrd="0" presId="urn:microsoft.com/office/officeart/2005/8/layout/list1"/>
    <dgm:cxn modelId="{0C4DF466-5324-43D4-903B-EEB95D171992}" type="presOf" srcId="{4D1D80DE-14C3-4420-B214-9ECA5F859B28}" destId="{53265137-3231-481A-8EA5-B13035E41ED9}" srcOrd="0" destOrd="0" presId="urn:microsoft.com/office/officeart/2005/8/layout/list1"/>
    <dgm:cxn modelId="{53919986-6BE7-4F05-8D93-7D500DA35D24}" type="presOf" srcId="{82A6D0D1-F7E9-4D6A-8802-DD05FE639AFF}" destId="{D68F5AC4-4460-4E45-BDD2-6DE5E943D147}" srcOrd="0" destOrd="0" presId="urn:microsoft.com/office/officeart/2005/8/layout/list1"/>
    <dgm:cxn modelId="{A9E518B0-3B0A-4AE7-829F-349047EA8BB9}" type="presOf" srcId="{B431D94C-F6D0-4FD0-96EC-955BC8390581}" destId="{06E1EDED-1F61-486A-B6C8-4650D3B92638}" srcOrd="1" destOrd="0" presId="urn:microsoft.com/office/officeart/2005/8/layout/list1"/>
    <dgm:cxn modelId="{8C643198-9796-40F4-A7CF-4FF694A9177F}" type="presOf" srcId="{28BAE978-31D4-4C21-A34D-F8834D8FE2F7}" destId="{4B7D653F-C2CE-4422-A4CD-C2EE6482FFB2}" srcOrd="1" destOrd="0" presId="urn:microsoft.com/office/officeart/2005/8/layout/list1"/>
    <dgm:cxn modelId="{BCB68862-6186-4906-BE29-90612BFA9CEE}" type="presOf" srcId="{28BAE978-31D4-4C21-A34D-F8834D8FE2F7}" destId="{A9BD9C26-9BC2-4BED-930A-0CF79D4C6B5C}" srcOrd="0" destOrd="0" presId="urn:microsoft.com/office/officeart/2005/8/layout/list1"/>
    <dgm:cxn modelId="{F2AA0A2E-2BEF-4925-BA30-8C500385C085}" srcId="{99409270-B319-47E9-BFDD-9A19BA368A76}" destId="{28BAE978-31D4-4C21-A34D-F8834D8FE2F7}" srcOrd="3" destOrd="0" parTransId="{A337BD0A-60E7-4D40-A18C-A1A71104C747}" sibTransId="{0A4C9BB3-7E89-4735-8297-714849527EEE}"/>
    <dgm:cxn modelId="{4279B4F8-7134-4AD8-805F-1278541FC645}" type="presOf" srcId="{82A6D0D1-F7E9-4D6A-8802-DD05FE639AFF}" destId="{80B1F3DE-5B2D-4A51-90AF-F13FBFD7C2DB}" srcOrd="1" destOrd="0" presId="urn:microsoft.com/office/officeart/2005/8/layout/list1"/>
    <dgm:cxn modelId="{6973386E-5EE8-41B8-BD55-3B6D54602BAA}" srcId="{99409270-B319-47E9-BFDD-9A19BA368A76}" destId="{82A6D0D1-F7E9-4D6A-8802-DD05FE639AFF}" srcOrd="1" destOrd="0" parTransId="{92E5E13F-5038-489D-8A33-842EDDA12FA3}" sibTransId="{04D6460C-70AD-4E2A-86E5-846DB1F3892E}"/>
    <dgm:cxn modelId="{27315AF8-72AD-45F3-80B4-CA2420B18400}" type="presOf" srcId="{4D1D80DE-14C3-4420-B214-9ECA5F859B28}" destId="{DECE6007-51D5-4787-A29A-52D2E94D4AB2}" srcOrd="1" destOrd="0" presId="urn:microsoft.com/office/officeart/2005/8/layout/list1"/>
    <dgm:cxn modelId="{DD715D81-D198-4F0F-8A31-27966CB63687}" srcId="{99409270-B319-47E9-BFDD-9A19BA368A76}" destId="{4D1D80DE-14C3-4420-B214-9ECA5F859B28}" srcOrd="2" destOrd="0" parTransId="{305E1ACD-E6E9-4895-8B97-C26066C8FE55}" sibTransId="{6C440C4C-0017-4A7E-ACAD-72A59C9B68C0}"/>
    <dgm:cxn modelId="{C5551673-770D-4FCF-A8C2-6F8BF1050EF5}" type="presParOf" srcId="{B6781697-98B3-4253-9912-C6CF7D713689}" destId="{D2CAFE9A-4DAB-451B-9BB8-D2F53D02D86E}" srcOrd="0" destOrd="0" presId="urn:microsoft.com/office/officeart/2005/8/layout/list1"/>
    <dgm:cxn modelId="{CBBB1F4E-B56F-40F1-8C3A-8DAB517007C9}" type="presParOf" srcId="{D2CAFE9A-4DAB-451B-9BB8-D2F53D02D86E}" destId="{DF750CED-A775-47E1-989B-7F99DF7D82A5}" srcOrd="0" destOrd="0" presId="urn:microsoft.com/office/officeart/2005/8/layout/list1"/>
    <dgm:cxn modelId="{8CAA03AA-053C-4158-B6B9-D72341301287}" type="presParOf" srcId="{D2CAFE9A-4DAB-451B-9BB8-D2F53D02D86E}" destId="{06E1EDED-1F61-486A-B6C8-4650D3B92638}" srcOrd="1" destOrd="0" presId="urn:microsoft.com/office/officeart/2005/8/layout/list1"/>
    <dgm:cxn modelId="{8B79FE9C-E5B7-4F4F-9A1B-6B84BCBFDB46}" type="presParOf" srcId="{B6781697-98B3-4253-9912-C6CF7D713689}" destId="{8DAF9D3F-D7EF-486F-A6C0-AA047FD4A66C}" srcOrd="1" destOrd="0" presId="urn:microsoft.com/office/officeart/2005/8/layout/list1"/>
    <dgm:cxn modelId="{5DE905D8-C9DB-41E3-BFE1-9B35BB77A5E7}" type="presParOf" srcId="{B6781697-98B3-4253-9912-C6CF7D713689}" destId="{BE03FE5B-535A-47F6-A935-C5DCF33A2968}" srcOrd="2" destOrd="0" presId="urn:microsoft.com/office/officeart/2005/8/layout/list1"/>
    <dgm:cxn modelId="{F08ABCD9-9B98-4052-8CB7-8F9704B366AE}" type="presParOf" srcId="{B6781697-98B3-4253-9912-C6CF7D713689}" destId="{BB31FB19-C3B1-43D2-B96E-1E2EBD30CE36}" srcOrd="3" destOrd="0" presId="urn:microsoft.com/office/officeart/2005/8/layout/list1"/>
    <dgm:cxn modelId="{09D7F799-CDE0-4189-A32E-A6B8B6989F5C}" type="presParOf" srcId="{B6781697-98B3-4253-9912-C6CF7D713689}" destId="{8F0A9955-9249-4169-A8B7-4468BCBBA078}" srcOrd="4" destOrd="0" presId="urn:microsoft.com/office/officeart/2005/8/layout/list1"/>
    <dgm:cxn modelId="{40674C7E-6E05-45EA-8237-AD4A14547C9B}" type="presParOf" srcId="{8F0A9955-9249-4169-A8B7-4468BCBBA078}" destId="{D68F5AC4-4460-4E45-BDD2-6DE5E943D147}" srcOrd="0" destOrd="0" presId="urn:microsoft.com/office/officeart/2005/8/layout/list1"/>
    <dgm:cxn modelId="{DFFA5771-0B27-4BD5-8961-9788C5351B5B}" type="presParOf" srcId="{8F0A9955-9249-4169-A8B7-4468BCBBA078}" destId="{80B1F3DE-5B2D-4A51-90AF-F13FBFD7C2DB}" srcOrd="1" destOrd="0" presId="urn:microsoft.com/office/officeart/2005/8/layout/list1"/>
    <dgm:cxn modelId="{DD146BFB-06CC-4ACD-A8F5-10D4809BDA6D}" type="presParOf" srcId="{B6781697-98B3-4253-9912-C6CF7D713689}" destId="{819DE2B3-CCD4-43F0-A354-C70DAD853726}" srcOrd="5" destOrd="0" presId="urn:microsoft.com/office/officeart/2005/8/layout/list1"/>
    <dgm:cxn modelId="{1F71AB9A-BFE7-442F-92EE-E42AB97E07AC}" type="presParOf" srcId="{B6781697-98B3-4253-9912-C6CF7D713689}" destId="{307BE843-F3D4-4FE1-80DB-6D9F29A688DF}" srcOrd="6" destOrd="0" presId="urn:microsoft.com/office/officeart/2005/8/layout/list1"/>
    <dgm:cxn modelId="{663916E2-3985-4469-8D48-40CBB5544666}" type="presParOf" srcId="{B6781697-98B3-4253-9912-C6CF7D713689}" destId="{52D4BBB5-0146-460D-869B-79066343ECFB}" srcOrd="7" destOrd="0" presId="urn:microsoft.com/office/officeart/2005/8/layout/list1"/>
    <dgm:cxn modelId="{1997262A-BA24-4D15-90DE-4556DCBFE9C8}" type="presParOf" srcId="{B6781697-98B3-4253-9912-C6CF7D713689}" destId="{E72AA07F-4853-4793-B6CE-E6F6D9574D27}" srcOrd="8" destOrd="0" presId="urn:microsoft.com/office/officeart/2005/8/layout/list1"/>
    <dgm:cxn modelId="{6BA834E6-BB1C-4E16-B638-F228278C908B}" type="presParOf" srcId="{E72AA07F-4853-4793-B6CE-E6F6D9574D27}" destId="{53265137-3231-481A-8EA5-B13035E41ED9}" srcOrd="0" destOrd="0" presId="urn:microsoft.com/office/officeart/2005/8/layout/list1"/>
    <dgm:cxn modelId="{72995FBA-6530-4859-A7DC-B5C0B8F5D1A9}" type="presParOf" srcId="{E72AA07F-4853-4793-B6CE-E6F6D9574D27}" destId="{DECE6007-51D5-4787-A29A-52D2E94D4AB2}" srcOrd="1" destOrd="0" presId="urn:microsoft.com/office/officeart/2005/8/layout/list1"/>
    <dgm:cxn modelId="{9AD96C66-700D-4B47-AC46-F446AC5E679F}" type="presParOf" srcId="{B6781697-98B3-4253-9912-C6CF7D713689}" destId="{8DEB4DBC-CDF8-4A3D-A82F-26D3CF066E8B}" srcOrd="9" destOrd="0" presId="urn:microsoft.com/office/officeart/2005/8/layout/list1"/>
    <dgm:cxn modelId="{5319317A-1651-494F-9844-CAA26C46D5E5}" type="presParOf" srcId="{B6781697-98B3-4253-9912-C6CF7D713689}" destId="{75158183-31AC-4293-9B96-8859117557B5}" srcOrd="10" destOrd="0" presId="urn:microsoft.com/office/officeart/2005/8/layout/list1"/>
    <dgm:cxn modelId="{BFE75F97-D186-4F68-949A-85C329CE232C}" type="presParOf" srcId="{B6781697-98B3-4253-9912-C6CF7D713689}" destId="{2AE981C2-917C-4468-A0C5-02C2AE0012EE}" srcOrd="11" destOrd="0" presId="urn:microsoft.com/office/officeart/2005/8/layout/list1"/>
    <dgm:cxn modelId="{66B9B55D-0F48-4DAE-B48F-74F1C2521521}" type="presParOf" srcId="{B6781697-98B3-4253-9912-C6CF7D713689}" destId="{868D345C-494C-4061-B32A-30133AA25E8F}" srcOrd="12" destOrd="0" presId="urn:microsoft.com/office/officeart/2005/8/layout/list1"/>
    <dgm:cxn modelId="{0FDD0B0F-A723-44C7-B3CE-50CAF518E641}" type="presParOf" srcId="{868D345C-494C-4061-B32A-30133AA25E8F}" destId="{A9BD9C26-9BC2-4BED-930A-0CF79D4C6B5C}" srcOrd="0" destOrd="0" presId="urn:microsoft.com/office/officeart/2005/8/layout/list1"/>
    <dgm:cxn modelId="{A35F4D9E-4FB0-47C1-86F0-FFABC1696DCE}" type="presParOf" srcId="{868D345C-494C-4061-B32A-30133AA25E8F}" destId="{4B7D653F-C2CE-4422-A4CD-C2EE6482FFB2}" srcOrd="1" destOrd="0" presId="urn:microsoft.com/office/officeart/2005/8/layout/list1"/>
    <dgm:cxn modelId="{F3B9E197-F380-4DB4-90A4-4AD5060ACBE5}" type="presParOf" srcId="{B6781697-98B3-4253-9912-C6CF7D713689}" destId="{F90DBFF1-61B8-4892-A235-AB1F37E8EF2B}" srcOrd="13" destOrd="0" presId="urn:microsoft.com/office/officeart/2005/8/layout/list1"/>
    <dgm:cxn modelId="{F07650C9-D546-492D-B899-B5D4426287F1}" type="presParOf" srcId="{B6781697-98B3-4253-9912-C6CF7D713689}" destId="{5428B5A7-E88C-4B1D-845F-6378B0B4B49C}" srcOrd="14" destOrd="0" presId="urn:microsoft.com/office/officeart/2005/8/layout/list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8B1DDF0-6DE5-43F3-9CC1-987CF2C8CD8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D9AFB2B-E88B-4E4E-8085-7B679D16529D}">
      <dgm:prSet phldrT="[Texto]"/>
      <dgm:spPr>
        <a:solidFill>
          <a:srgbClr val="33CCC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A parceria da equipe ajudou no desenvolvimento da intervenção.</a:t>
          </a:r>
          <a:endParaRPr lang="pt-BR" b="1" dirty="0">
            <a:solidFill>
              <a:schemeClr val="tx1"/>
            </a:solidFill>
          </a:endParaRPr>
        </a:p>
      </dgm:t>
    </dgm:pt>
    <dgm:pt modelId="{323A18D7-3007-4A37-BC4C-6AFF7A5241E5}" type="parTrans" cxnId="{158F9A05-60FD-412A-AB84-F8A50D9350FF}">
      <dgm:prSet/>
      <dgm:spPr/>
      <dgm:t>
        <a:bodyPr/>
        <a:lstStyle/>
        <a:p>
          <a:endParaRPr lang="pt-BR"/>
        </a:p>
      </dgm:t>
    </dgm:pt>
    <dgm:pt modelId="{B72FD094-96F8-4A84-A56B-49704126034C}" type="sibTrans" cxnId="{158F9A05-60FD-412A-AB84-F8A50D9350FF}">
      <dgm:prSet/>
      <dgm:spPr/>
      <dgm:t>
        <a:bodyPr/>
        <a:lstStyle/>
        <a:p>
          <a:endParaRPr lang="pt-BR"/>
        </a:p>
      </dgm:t>
    </dgm:pt>
    <dgm:pt modelId="{00FDFE86-2C22-4129-84F2-CE943C41487B}">
      <dgm:prSet/>
      <dgm:spPr>
        <a:solidFill>
          <a:srgbClr val="33CCC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Conhecimento para trabalhar em equipe multidisciplinar.</a:t>
          </a:r>
          <a:endParaRPr lang="pt-BR" b="1" dirty="0" smtClean="0">
            <a:solidFill>
              <a:schemeClr val="tx1"/>
            </a:solidFill>
          </a:endParaRPr>
        </a:p>
      </dgm:t>
    </dgm:pt>
    <dgm:pt modelId="{1F058A44-8F06-47A2-95BA-6958AAD12AFA}" type="parTrans" cxnId="{4EE6A991-14AF-4BAB-B57F-DBCAE9F97D97}">
      <dgm:prSet/>
      <dgm:spPr/>
      <dgm:t>
        <a:bodyPr/>
        <a:lstStyle/>
        <a:p>
          <a:endParaRPr lang="pt-BR"/>
        </a:p>
      </dgm:t>
    </dgm:pt>
    <dgm:pt modelId="{AE7BB213-7BF6-4F84-985B-A8E4E2FAE4F3}" type="sibTrans" cxnId="{4EE6A991-14AF-4BAB-B57F-DBCAE9F97D97}">
      <dgm:prSet/>
      <dgm:spPr/>
      <dgm:t>
        <a:bodyPr/>
        <a:lstStyle/>
        <a:p>
          <a:endParaRPr lang="pt-BR"/>
        </a:p>
      </dgm:t>
    </dgm:pt>
    <dgm:pt modelId="{540507BD-273C-4E0C-A52D-415CF15606F0}">
      <dgm:prSet/>
      <dgm:spPr>
        <a:solidFill>
          <a:srgbClr val="33CCC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Reavaliação constante como forma de aperfeiçoamento.</a:t>
          </a:r>
          <a:endParaRPr lang="pt-BR" b="1" dirty="0" smtClean="0">
            <a:solidFill>
              <a:schemeClr val="tx1"/>
            </a:solidFill>
          </a:endParaRPr>
        </a:p>
      </dgm:t>
    </dgm:pt>
    <dgm:pt modelId="{D3F6D34B-8218-46E0-9E78-74C1F67CA1FB}" type="parTrans" cxnId="{137D93DC-7967-4C2C-ABF0-98BF67CC95A1}">
      <dgm:prSet/>
      <dgm:spPr/>
      <dgm:t>
        <a:bodyPr/>
        <a:lstStyle/>
        <a:p>
          <a:endParaRPr lang="pt-BR"/>
        </a:p>
      </dgm:t>
    </dgm:pt>
    <dgm:pt modelId="{F6A243A5-79A8-423E-9087-3E760A1F925C}" type="sibTrans" cxnId="{137D93DC-7967-4C2C-ABF0-98BF67CC95A1}">
      <dgm:prSet/>
      <dgm:spPr/>
      <dgm:t>
        <a:bodyPr/>
        <a:lstStyle/>
        <a:p>
          <a:endParaRPr lang="pt-BR"/>
        </a:p>
      </dgm:t>
    </dgm:pt>
    <dgm:pt modelId="{FD0DC2AD-D141-4752-9146-A5F16EC9D6C1}">
      <dgm:prSet/>
      <dgm:spPr>
        <a:solidFill>
          <a:srgbClr val="33CCC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Aprendizado constante através dos fóruns.</a:t>
          </a:r>
          <a:endParaRPr lang="pt-BR" b="1" dirty="0" smtClean="0">
            <a:solidFill>
              <a:schemeClr val="tx1"/>
            </a:solidFill>
          </a:endParaRPr>
        </a:p>
      </dgm:t>
    </dgm:pt>
    <dgm:pt modelId="{D00F43BF-8390-4704-8BB1-C30E7F8CB480}" type="parTrans" cxnId="{72DC3C89-0637-41FE-8FC3-63EEA745F018}">
      <dgm:prSet/>
      <dgm:spPr/>
      <dgm:t>
        <a:bodyPr/>
        <a:lstStyle/>
        <a:p>
          <a:endParaRPr lang="pt-BR"/>
        </a:p>
      </dgm:t>
    </dgm:pt>
    <dgm:pt modelId="{2D90972A-520C-4B15-BF3C-AC34361A18BD}" type="sibTrans" cxnId="{72DC3C89-0637-41FE-8FC3-63EEA745F018}">
      <dgm:prSet/>
      <dgm:spPr/>
      <dgm:t>
        <a:bodyPr/>
        <a:lstStyle/>
        <a:p>
          <a:endParaRPr lang="pt-BR"/>
        </a:p>
      </dgm:t>
    </dgm:pt>
    <dgm:pt modelId="{2F31C751-DD45-47A4-8809-DF0450BCC1D8}" type="pres">
      <dgm:prSet presAssocID="{88B1DDF0-6DE5-43F3-9CC1-987CF2C8CD89}" presName="Name0" presStyleCnt="0">
        <dgm:presLayoutVars>
          <dgm:dir/>
          <dgm:animLvl val="lvl"/>
          <dgm:resizeHandles val="exact"/>
        </dgm:presLayoutVars>
      </dgm:prSet>
      <dgm:spPr/>
    </dgm:pt>
    <dgm:pt modelId="{606D149E-01CF-426D-A73F-EE90AF4229C5}" type="pres">
      <dgm:prSet presAssocID="{FD0DC2AD-D141-4752-9146-A5F16EC9D6C1}" presName="boxAndChildren" presStyleCnt="0"/>
      <dgm:spPr/>
    </dgm:pt>
    <dgm:pt modelId="{FA866BBF-FD22-4664-8C85-D967C8F24F04}" type="pres">
      <dgm:prSet presAssocID="{FD0DC2AD-D141-4752-9146-A5F16EC9D6C1}" presName="parentTextBox" presStyleLbl="node1" presStyleIdx="0" presStyleCnt="4"/>
      <dgm:spPr/>
      <dgm:t>
        <a:bodyPr/>
        <a:lstStyle/>
        <a:p>
          <a:endParaRPr lang="pt-BR"/>
        </a:p>
      </dgm:t>
    </dgm:pt>
    <dgm:pt modelId="{C2D77019-6621-49B6-B879-9C4399434C83}" type="pres">
      <dgm:prSet presAssocID="{F6A243A5-79A8-423E-9087-3E760A1F925C}" presName="sp" presStyleCnt="0"/>
      <dgm:spPr/>
    </dgm:pt>
    <dgm:pt modelId="{F0E5E841-2317-4B49-B3B4-C79C76A35583}" type="pres">
      <dgm:prSet presAssocID="{540507BD-273C-4E0C-A52D-415CF15606F0}" presName="arrowAndChildren" presStyleCnt="0"/>
      <dgm:spPr/>
    </dgm:pt>
    <dgm:pt modelId="{49DFF824-29E0-4363-8BD7-6216BBEBF189}" type="pres">
      <dgm:prSet presAssocID="{540507BD-273C-4E0C-A52D-415CF15606F0}" presName="parentTextArrow" presStyleLbl="node1" presStyleIdx="1" presStyleCnt="4"/>
      <dgm:spPr/>
      <dgm:t>
        <a:bodyPr/>
        <a:lstStyle/>
        <a:p>
          <a:endParaRPr lang="pt-BR"/>
        </a:p>
      </dgm:t>
    </dgm:pt>
    <dgm:pt modelId="{29880F6C-7D02-4099-84F2-03D4CD74501A}" type="pres">
      <dgm:prSet presAssocID="{AE7BB213-7BF6-4F84-985B-A8E4E2FAE4F3}" presName="sp" presStyleCnt="0"/>
      <dgm:spPr/>
    </dgm:pt>
    <dgm:pt modelId="{71AFF4B0-1190-4DC7-834A-62CF5282A245}" type="pres">
      <dgm:prSet presAssocID="{00FDFE86-2C22-4129-84F2-CE943C41487B}" presName="arrowAndChildren" presStyleCnt="0"/>
      <dgm:spPr/>
    </dgm:pt>
    <dgm:pt modelId="{B72BA454-390E-4A16-B99E-D34EB9CA8391}" type="pres">
      <dgm:prSet presAssocID="{00FDFE86-2C22-4129-84F2-CE943C41487B}" presName="parentTextArrow" presStyleLbl="node1" presStyleIdx="2" presStyleCnt="4"/>
      <dgm:spPr/>
      <dgm:t>
        <a:bodyPr/>
        <a:lstStyle/>
        <a:p>
          <a:endParaRPr lang="pt-BR"/>
        </a:p>
      </dgm:t>
    </dgm:pt>
    <dgm:pt modelId="{B8F1E435-5735-4739-AC7A-41C203F3790D}" type="pres">
      <dgm:prSet presAssocID="{B72FD094-96F8-4A84-A56B-49704126034C}" presName="sp" presStyleCnt="0"/>
      <dgm:spPr/>
    </dgm:pt>
    <dgm:pt modelId="{CA924C05-FB4F-452C-B9CB-53B344CB06B3}" type="pres">
      <dgm:prSet presAssocID="{BD9AFB2B-E88B-4E4E-8085-7B679D16529D}" presName="arrowAndChildren" presStyleCnt="0"/>
      <dgm:spPr/>
    </dgm:pt>
    <dgm:pt modelId="{A7C8AA5B-C10D-49AD-BE34-08A2A5355127}" type="pres">
      <dgm:prSet presAssocID="{BD9AFB2B-E88B-4E4E-8085-7B679D16529D}" presName="parentTextArrow" presStyleLbl="node1" presStyleIdx="3" presStyleCnt="4"/>
      <dgm:spPr/>
      <dgm:t>
        <a:bodyPr/>
        <a:lstStyle/>
        <a:p>
          <a:endParaRPr lang="pt-BR"/>
        </a:p>
      </dgm:t>
    </dgm:pt>
  </dgm:ptLst>
  <dgm:cxnLst>
    <dgm:cxn modelId="{5E5342C7-1141-4993-A603-49D2E8721215}" type="presOf" srcId="{BD9AFB2B-E88B-4E4E-8085-7B679D16529D}" destId="{A7C8AA5B-C10D-49AD-BE34-08A2A5355127}" srcOrd="0" destOrd="0" presId="urn:microsoft.com/office/officeart/2005/8/layout/process4"/>
    <dgm:cxn modelId="{3471F636-8BC9-47C0-903C-2C0A9743D7B4}" type="presOf" srcId="{00FDFE86-2C22-4129-84F2-CE943C41487B}" destId="{B72BA454-390E-4A16-B99E-D34EB9CA8391}" srcOrd="0" destOrd="0" presId="urn:microsoft.com/office/officeart/2005/8/layout/process4"/>
    <dgm:cxn modelId="{4EE6A991-14AF-4BAB-B57F-DBCAE9F97D97}" srcId="{88B1DDF0-6DE5-43F3-9CC1-987CF2C8CD89}" destId="{00FDFE86-2C22-4129-84F2-CE943C41487B}" srcOrd="1" destOrd="0" parTransId="{1F058A44-8F06-47A2-95BA-6958AAD12AFA}" sibTransId="{AE7BB213-7BF6-4F84-985B-A8E4E2FAE4F3}"/>
    <dgm:cxn modelId="{BCC5B32D-4F07-4CEA-A4DF-4EE0E76D4644}" type="presOf" srcId="{FD0DC2AD-D141-4752-9146-A5F16EC9D6C1}" destId="{FA866BBF-FD22-4664-8C85-D967C8F24F04}" srcOrd="0" destOrd="0" presId="urn:microsoft.com/office/officeart/2005/8/layout/process4"/>
    <dgm:cxn modelId="{098BC751-F369-42A0-9DD1-9635E39A8B1B}" type="presOf" srcId="{88B1DDF0-6DE5-43F3-9CC1-987CF2C8CD89}" destId="{2F31C751-DD45-47A4-8809-DF0450BCC1D8}" srcOrd="0" destOrd="0" presId="urn:microsoft.com/office/officeart/2005/8/layout/process4"/>
    <dgm:cxn modelId="{466735A6-A1FE-4ECF-AE95-ADE488C5A76B}" type="presOf" srcId="{540507BD-273C-4E0C-A52D-415CF15606F0}" destId="{49DFF824-29E0-4363-8BD7-6216BBEBF189}" srcOrd="0" destOrd="0" presId="urn:microsoft.com/office/officeart/2005/8/layout/process4"/>
    <dgm:cxn modelId="{137D93DC-7967-4C2C-ABF0-98BF67CC95A1}" srcId="{88B1DDF0-6DE5-43F3-9CC1-987CF2C8CD89}" destId="{540507BD-273C-4E0C-A52D-415CF15606F0}" srcOrd="2" destOrd="0" parTransId="{D3F6D34B-8218-46E0-9E78-74C1F67CA1FB}" sibTransId="{F6A243A5-79A8-423E-9087-3E760A1F925C}"/>
    <dgm:cxn modelId="{72DC3C89-0637-41FE-8FC3-63EEA745F018}" srcId="{88B1DDF0-6DE5-43F3-9CC1-987CF2C8CD89}" destId="{FD0DC2AD-D141-4752-9146-A5F16EC9D6C1}" srcOrd="3" destOrd="0" parTransId="{D00F43BF-8390-4704-8BB1-C30E7F8CB480}" sibTransId="{2D90972A-520C-4B15-BF3C-AC34361A18BD}"/>
    <dgm:cxn modelId="{158F9A05-60FD-412A-AB84-F8A50D9350FF}" srcId="{88B1DDF0-6DE5-43F3-9CC1-987CF2C8CD89}" destId="{BD9AFB2B-E88B-4E4E-8085-7B679D16529D}" srcOrd="0" destOrd="0" parTransId="{323A18D7-3007-4A37-BC4C-6AFF7A5241E5}" sibTransId="{B72FD094-96F8-4A84-A56B-49704126034C}"/>
    <dgm:cxn modelId="{5C837DCA-37BC-471A-8F54-2BBD14D95DEC}" type="presParOf" srcId="{2F31C751-DD45-47A4-8809-DF0450BCC1D8}" destId="{606D149E-01CF-426D-A73F-EE90AF4229C5}" srcOrd="0" destOrd="0" presId="urn:microsoft.com/office/officeart/2005/8/layout/process4"/>
    <dgm:cxn modelId="{AEE85EED-FB7A-4327-959B-E2EEB0BE9D11}" type="presParOf" srcId="{606D149E-01CF-426D-A73F-EE90AF4229C5}" destId="{FA866BBF-FD22-4664-8C85-D967C8F24F04}" srcOrd="0" destOrd="0" presId="urn:microsoft.com/office/officeart/2005/8/layout/process4"/>
    <dgm:cxn modelId="{AD4350C7-7E2A-4DF0-94C7-41C0814C1E57}" type="presParOf" srcId="{2F31C751-DD45-47A4-8809-DF0450BCC1D8}" destId="{C2D77019-6621-49B6-B879-9C4399434C83}" srcOrd="1" destOrd="0" presId="urn:microsoft.com/office/officeart/2005/8/layout/process4"/>
    <dgm:cxn modelId="{F0886FF7-88A7-4894-BB2A-CDE23B57EE57}" type="presParOf" srcId="{2F31C751-DD45-47A4-8809-DF0450BCC1D8}" destId="{F0E5E841-2317-4B49-B3B4-C79C76A35583}" srcOrd="2" destOrd="0" presId="urn:microsoft.com/office/officeart/2005/8/layout/process4"/>
    <dgm:cxn modelId="{86F1B7BF-D72A-4F04-9891-CC9621D784DE}" type="presParOf" srcId="{F0E5E841-2317-4B49-B3B4-C79C76A35583}" destId="{49DFF824-29E0-4363-8BD7-6216BBEBF189}" srcOrd="0" destOrd="0" presId="urn:microsoft.com/office/officeart/2005/8/layout/process4"/>
    <dgm:cxn modelId="{6BFFFCE0-57E6-4A23-AC99-F22E009391BF}" type="presParOf" srcId="{2F31C751-DD45-47A4-8809-DF0450BCC1D8}" destId="{29880F6C-7D02-4099-84F2-03D4CD74501A}" srcOrd="3" destOrd="0" presId="urn:microsoft.com/office/officeart/2005/8/layout/process4"/>
    <dgm:cxn modelId="{A974D473-37CD-4D72-9D56-76DAFF11DE92}" type="presParOf" srcId="{2F31C751-DD45-47A4-8809-DF0450BCC1D8}" destId="{71AFF4B0-1190-4DC7-834A-62CF5282A245}" srcOrd="4" destOrd="0" presId="urn:microsoft.com/office/officeart/2005/8/layout/process4"/>
    <dgm:cxn modelId="{C4631D4E-91E1-4887-A53C-C51A5206B6ED}" type="presParOf" srcId="{71AFF4B0-1190-4DC7-834A-62CF5282A245}" destId="{B72BA454-390E-4A16-B99E-D34EB9CA8391}" srcOrd="0" destOrd="0" presId="urn:microsoft.com/office/officeart/2005/8/layout/process4"/>
    <dgm:cxn modelId="{BD79AB1C-FEDB-40CD-9078-432ED20C003E}" type="presParOf" srcId="{2F31C751-DD45-47A4-8809-DF0450BCC1D8}" destId="{B8F1E435-5735-4739-AC7A-41C203F3790D}" srcOrd="5" destOrd="0" presId="urn:microsoft.com/office/officeart/2005/8/layout/process4"/>
    <dgm:cxn modelId="{C23A4AA3-44E9-4313-9212-BBD1235CBB0A}" type="presParOf" srcId="{2F31C751-DD45-47A4-8809-DF0450BCC1D8}" destId="{CA924C05-FB4F-452C-B9CB-53B344CB06B3}" srcOrd="6" destOrd="0" presId="urn:microsoft.com/office/officeart/2005/8/layout/process4"/>
    <dgm:cxn modelId="{7FC6FE16-E529-4277-9E82-CACB6E27798D}" type="presParOf" srcId="{CA924C05-FB4F-452C-B9CB-53B344CB06B3}" destId="{A7C8AA5B-C10D-49AD-BE34-08A2A5355127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BD19F-A10F-4DDA-86A5-5E484A8566FF}" type="datetimeFigureOut">
              <a:rPr lang="pt-BR" smtClean="0"/>
              <a:t>30/05/2013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41F7C-BA9D-4D2A-ABB5-A45DB89DF69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1F7C-BA9D-4D2A-ABB5-A45DB89DF69F}" type="slidenum">
              <a:rPr lang="pt-BR" smtClean="0"/>
              <a:t>5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26B3F-4320-4C47-8B3B-F6860216E3D9}" type="datetimeFigureOut">
              <a:rPr lang="pt-BR" smtClean="0"/>
              <a:pPr/>
              <a:t>30/05/2013</a:t>
            </a:fld>
            <a:endParaRPr lang="pt-BR" dirty="0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32B28-2C6F-4AA6-BEE2-992674A7353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26B3F-4320-4C47-8B3B-F6860216E3D9}" type="datetimeFigureOut">
              <a:rPr lang="pt-BR" smtClean="0"/>
              <a:pPr/>
              <a:t>30/05/2013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32B28-2C6F-4AA6-BEE2-992674A7353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26B3F-4320-4C47-8B3B-F6860216E3D9}" type="datetimeFigureOut">
              <a:rPr lang="pt-BR" smtClean="0"/>
              <a:pPr/>
              <a:t>30/05/2013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32B28-2C6F-4AA6-BEE2-992674A7353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26B3F-4320-4C47-8B3B-F6860216E3D9}" type="datetimeFigureOut">
              <a:rPr lang="pt-BR" smtClean="0"/>
              <a:pPr/>
              <a:t>30/05/2013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32B28-2C6F-4AA6-BEE2-992674A7353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26B3F-4320-4C47-8B3B-F6860216E3D9}" type="datetimeFigureOut">
              <a:rPr lang="pt-BR" smtClean="0"/>
              <a:pPr/>
              <a:t>30/05/2013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32B28-2C6F-4AA6-BEE2-992674A7353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26B3F-4320-4C47-8B3B-F6860216E3D9}" type="datetimeFigureOut">
              <a:rPr lang="pt-BR" smtClean="0"/>
              <a:pPr/>
              <a:t>30/05/2013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32B28-2C6F-4AA6-BEE2-992674A7353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26B3F-4320-4C47-8B3B-F6860216E3D9}" type="datetimeFigureOut">
              <a:rPr lang="pt-BR" smtClean="0"/>
              <a:pPr/>
              <a:t>30/05/2013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32B28-2C6F-4AA6-BEE2-992674A7353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26B3F-4320-4C47-8B3B-F6860216E3D9}" type="datetimeFigureOut">
              <a:rPr lang="pt-BR" smtClean="0"/>
              <a:pPr/>
              <a:t>30/05/2013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32B28-2C6F-4AA6-BEE2-992674A7353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26B3F-4320-4C47-8B3B-F6860216E3D9}" type="datetimeFigureOut">
              <a:rPr lang="pt-BR" smtClean="0"/>
              <a:pPr/>
              <a:t>30/05/2013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32B28-2C6F-4AA6-BEE2-992674A7353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26B3F-4320-4C47-8B3B-F6860216E3D9}" type="datetimeFigureOut">
              <a:rPr lang="pt-BR" smtClean="0"/>
              <a:pPr/>
              <a:t>30/05/2013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32B28-2C6F-4AA6-BEE2-992674A7353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26B3F-4320-4C47-8B3B-F6860216E3D9}" type="datetimeFigureOut">
              <a:rPr lang="pt-BR" smtClean="0"/>
              <a:pPr/>
              <a:t>30/05/2013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32B28-2C6F-4AA6-BEE2-992674A7353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7226B3F-4320-4C47-8B3B-F6860216E3D9}" type="datetimeFigureOut">
              <a:rPr lang="pt-BR" smtClean="0"/>
              <a:pPr/>
              <a:t>30/05/2013</a:t>
            </a:fld>
            <a:endParaRPr lang="pt-BR" dirty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 dirty="0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AE32B28-2C6F-4AA6-BEE2-992674A7353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00166" y="1785926"/>
            <a:ext cx="7429552" cy="214314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 smtClean="0"/>
              <a:t>Melhoria da Qualidade do Pré-natal e Puerpério na ESF São Gregório, Dom Pedrito - RS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6248" y="5572140"/>
            <a:ext cx="4647440" cy="107157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pt-BR" sz="5500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pt-BR" sz="5500" dirty="0" smtClean="0">
                <a:latin typeface="Baskerville Old Face" pitchFamily="18" charset="0"/>
              </a:rPr>
              <a:t>Orientadora: Louriele  Soares Wachs</a:t>
            </a:r>
          </a:p>
          <a:p>
            <a:pPr>
              <a:buNone/>
            </a:pPr>
            <a:r>
              <a:rPr lang="pt-BR" sz="5500" dirty="0" err="1" smtClean="0">
                <a:latin typeface="Baskerville Old Face" pitchFamily="18" charset="0"/>
              </a:rPr>
              <a:t>Co-orientator</a:t>
            </a:r>
            <a:r>
              <a:rPr lang="pt-BR" sz="5500" dirty="0" smtClean="0">
                <a:latin typeface="Baskerville Old Face" pitchFamily="18" charset="0"/>
              </a:rPr>
              <a:t>: José da Cunha Silveira</a:t>
            </a:r>
          </a:p>
          <a:p>
            <a:pPr>
              <a:buNone/>
            </a:pPr>
            <a:endParaRPr lang="pt-BR" dirty="0" smtClean="0">
              <a:latin typeface="Baskerville Old Face" pitchFamily="18" charset="0"/>
            </a:endParaRPr>
          </a:p>
          <a:p>
            <a:pPr>
              <a:buNone/>
            </a:pPr>
            <a:endParaRPr lang="pt-BR" dirty="0"/>
          </a:p>
        </p:txBody>
      </p:sp>
      <p:pic>
        <p:nvPicPr>
          <p:cNvPr id="4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2" y="3643314"/>
            <a:ext cx="2714644" cy="9286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 descr="http://t1.gstatic.com/images?q=tbn:ANd9GcTQc7lxd4Zna9R3t5TVHgWrTl9DFBpf2QymZLjUjIwBSdB35E66_g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0" y="214290"/>
            <a:ext cx="1428760" cy="121444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tângulo 5"/>
          <p:cNvSpPr/>
          <p:nvPr/>
        </p:nvSpPr>
        <p:spPr>
          <a:xfrm>
            <a:off x="3500430" y="5008259"/>
            <a:ext cx="285366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pt-BR" sz="2600" b="1" dirty="0" smtClean="0">
                <a:latin typeface="Baskerville Old Face" pitchFamily="18" charset="0"/>
              </a:rPr>
              <a:t>Andréia Jorge </a:t>
            </a:r>
            <a:r>
              <a:rPr lang="pt-BR" sz="2600" b="1" dirty="0" err="1" smtClean="0">
                <a:latin typeface="Baskerville Old Face" pitchFamily="18" charset="0"/>
              </a:rPr>
              <a:t>Bohn</a:t>
            </a:r>
            <a:endParaRPr lang="pt-BR" sz="2600" b="1" dirty="0" smtClean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Bookman Old Style" pitchFamily="18" charset="0"/>
              </a:rPr>
              <a:t>Resultados:</a:t>
            </a:r>
            <a:endParaRPr lang="pt-BR" dirty="0">
              <a:latin typeface="Bookman Old Style" pitchFamily="18" charset="0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428728" y="6488668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planilha de coleta de dados.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Bookman Old Style" pitchFamily="18" charset="0"/>
              </a:rPr>
              <a:t>Resultados:</a:t>
            </a:r>
            <a:endParaRPr lang="pt-BR" dirty="0">
              <a:latin typeface="Bookman Old Style" pitchFamily="18" charset="0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428728" y="6488668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planilha de coleta de dados.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Bookman Old Style" pitchFamily="18" charset="0"/>
              </a:rPr>
              <a:t>Resultados: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428728" y="6488668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planilha de coleta de dados.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Bookman Old Style" pitchFamily="18" charset="0"/>
              </a:rPr>
              <a:t>Resultados: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428728" y="6488668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planilha de coleta de dados.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Bookman Old Style" pitchFamily="18" charset="0"/>
              </a:rPr>
              <a:t>Resultados: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Bookman Old Style" pitchFamily="18" charset="0"/>
              </a:rPr>
              <a:t>Discussão: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Bookman Old Style" pitchFamily="18" charset="0"/>
              </a:rPr>
              <a:t>Reflexão: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  <a:latin typeface="Bookman Old Style" pitchFamily="18" charset="0"/>
              </a:rPr>
              <a:t>Introdução: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  <a:latin typeface="Bookman Old Style" pitchFamily="18" charset="0"/>
              </a:rPr>
              <a:t>Introdução: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51959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Município de Dom Pedrito</a:t>
            </a:r>
          </a:p>
          <a:p>
            <a:pPr algn="just">
              <a:buFont typeface="Arial" pitchFamily="34" charset="0"/>
              <a:buChar char="•"/>
            </a:pPr>
            <a:r>
              <a:rPr lang="pt-BR" sz="2600" dirty="0" smtClean="0"/>
              <a:t>mesorregião sudoeste Rio-grandense;</a:t>
            </a:r>
          </a:p>
          <a:p>
            <a:pPr algn="just">
              <a:buFont typeface="Arial" pitchFamily="34" charset="0"/>
              <a:buChar char="•"/>
            </a:pPr>
            <a:r>
              <a:rPr lang="pt-BR" sz="2600" dirty="0" smtClean="0"/>
              <a:t>38.126 habitantes;</a:t>
            </a:r>
          </a:p>
          <a:p>
            <a:pPr algn="just">
              <a:buFont typeface="Arial" pitchFamily="34" charset="0"/>
              <a:buChar char="•"/>
            </a:pPr>
            <a:r>
              <a:rPr lang="pt-BR" sz="2600" dirty="0" smtClean="0"/>
              <a:t>área de extensão de </a:t>
            </a:r>
            <a:r>
              <a:rPr lang="pt-BR" sz="2600" dirty="0" smtClean="0"/>
              <a:t>5.192.105</a:t>
            </a:r>
            <a:r>
              <a:rPr lang="pt-BR" sz="2600" dirty="0" err="1" smtClean="0"/>
              <a:t>km²</a:t>
            </a:r>
            <a:r>
              <a:rPr lang="pt-BR" sz="2600" dirty="0" smtClean="0"/>
              <a:t>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pt-BR" sz="2600" dirty="0" smtClean="0"/>
          </a:p>
        </p:txBody>
      </p:sp>
      <p:pic>
        <p:nvPicPr>
          <p:cNvPr id="5" name="Espaço Reservado para Conteúdo 3"/>
          <p:cNvPicPr>
            <a:picLocks/>
          </p:cNvPicPr>
          <p:nvPr/>
        </p:nvPicPr>
        <p:blipFill>
          <a:blip r:embed="rId2"/>
          <a:srcRect l="33040" t="25078" r="28395" b="5956"/>
          <a:stretch>
            <a:fillRect/>
          </a:stretch>
        </p:blipFill>
        <p:spPr bwMode="auto">
          <a:xfrm>
            <a:off x="2000232" y="3500438"/>
            <a:ext cx="6072230" cy="31432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  <a:latin typeface="Bookman Old Style" pitchFamily="18" charset="0"/>
              </a:rPr>
              <a:t>Introdução: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  <a:latin typeface="Bookman Old Style" pitchFamily="18" charset="0"/>
              </a:rPr>
              <a:t>Introdução: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1435100" y="1142984"/>
          <a:ext cx="7499350" cy="5105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728" y="1071546"/>
            <a:ext cx="7498080" cy="928686"/>
          </a:xfrm>
        </p:spPr>
        <p:txBody>
          <a:bodyPr>
            <a:normAutofit fontScale="90000"/>
          </a:bodyPr>
          <a:lstStyle/>
          <a:p>
            <a:r>
              <a:rPr lang="pt-BR" sz="3300" dirty="0" smtClean="0">
                <a:latin typeface="Bookman Old Style" pitchFamily="18" charset="0"/>
              </a:rPr>
              <a:t>Objetivo Geral</a:t>
            </a:r>
            <a:br>
              <a:rPr lang="pt-BR" sz="3300" dirty="0" smtClean="0">
                <a:latin typeface="Bookman Old Style" pitchFamily="18" charset="0"/>
              </a:rPr>
            </a:br>
            <a:r>
              <a:rPr lang="pt-BR" sz="29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Melhoria da atenção ao pré-natal e puerpério na ESF São Gregório na cidade de Dom Pedrito.</a:t>
            </a:r>
            <a:r>
              <a:rPr lang="pt-BR" sz="2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pt-BR" sz="2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t-BR" sz="2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>
              <a:latin typeface="Bookman Old Style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2357430"/>
            <a:ext cx="7708392" cy="389097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sz="3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Objetivos Específicos</a:t>
            </a:r>
          </a:p>
          <a:p>
            <a:pPr>
              <a:spcBef>
                <a:spcPts val="1200"/>
              </a:spcBef>
            </a:pPr>
            <a:r>
              <a:rPr lang="pt-BR" sz="2800" dirty="0" smtClean="0"/>
              <a:t>Ampliar a cobertura do pré-natal.</a:t>
            </a:r>
          </a:p>
          <a:p>
            <a:pPr>
              <a:spcBef>
                <a:spcPts val="1200"/>
              </a:spcBef>
            </a:pPr>
            <a:r>
              <a:rPr lang="pt-BR" sz="2800" dirty="0" smtClean="0"/>
              <a:t>Melhorar adesão ao pré-natal.</a:t>
            </a:r>
          </a:p>
          <a:p>
            <a:pPr>
              <a:spcBef>
                <a:spcPts val="1200"/>
              </a:spcBef>
            </a:pPr>
            <a:r>
              <a:rPr lang="pt-BR" sz="2800" dirty="0" smtClean="0"/>
              <a:t>Melhorar a qualidade da atenção ao pré-natal e puerpério.</a:t>
            </a:r>
          </a:p>
          <a:p>
            <a:pPr>
              <a:spcBef>
                <a:spcPts val="1200"/>
              </a:spcBef>
            </a:pPr>
            <a:r>
              <a:rPr lang="pt-BR" sz="2800" dirty="0" smtClean="0"/>
              <a:t>Melhorar o registro das informações.</a:t>
            </a:r>
          </a:p>
          <a:p>
            <a:pPr>
              <a:spcBef>
                <a:spcPts val="1200"/>
              </a:spcBef>
            </a:pPr>
            <a:r>
              <a:rPr lang="pt-BR" sz="2800" dirty="0" smtClean="0"/>
              <a:t>Mapear as gestantes de risco.</a:t>
            </a:r>
          </a:p>
          <a:p>
            <a:pPr>
              <a:spcBef>
                <a:spcPts val="1200"/>
              </a:spcBef>
            </a:pPr>
            <a:r>
              <a:rPr lang="pt-BR" sz="2800" dirty="0" smtClean="0"/>
              <a:t>Realizar promoção à saúde.</a:t>
            </a:r>
          </a:p>
          <a:p>
            <a:endParaRPr lang="pt-BR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Bookman Old Style" pitchFamily="18" charset="0"/>
              </a:rPr>
              <a:t>Metodologia: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214414" y="1714464"/>
          <a:ext cx="749935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Bookman Old Style" pitchFamily="18" charset="0"/>
              </a:rPr>
              <a:t>Metodologia: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Bookman Old Style" pitchFamily="18" charset="0"/>
              </a:rPr>
              <a:t>Resultados:</a:t>
            </a:r>
            <a:endParaRPr lang="pt-BR" dirty="0"/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428728" y="6488668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planilha de coleta de dados.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491</TotalTime>
  <Words>410</Words>
  <Application>Microsoft Office PowerPoint</Application>
  <PresentationFormat>Apresentação na tela (4:3)</PresentationFormat>
  <Paragraphs>89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Solstício</vt:lpstr>
      <vt:lpstr>Melhoria da Qualidade do Pré-natal e Puerpério na ESF São Gregório, Dom Pedrito - RS </vt:lpstr>
      <vt:lpstr>Introdução:</vt:lpstr>
      <vt:lpstr>Introdução:</vt:lpstr>
      <vt:lpstr>Introdução:</vt:lpstr>
      <vt:lpstr>Introdução:</vt:lpstr>
      <vt:lpstr>Objetivo Geral Melhoria da atenção ao pré-natal e puerpério na ESF São Gregório na cidade de Dom Pedrito.   </vt:lpstr>
      <vt:lpstr>Metodologia:</vt:lpstr>
      <vt:lpstr>Metodologia:</vt:lpstr>
      <vt:lpstr>Resultados:</vt:lpstr>
      <vt:lpstr>Resultados:</vt:lpstr>
      <vt:lpstr>Resultados:</vt:lpstr>
      <vt:lpstr>Resultados:</vt:lpstr>
      <vt:lpstr>Resultados:</vt:lpstr>
      <vt:lpstr>Resultados:</vt:lpstr>
      <vt:lpstr>Discussão:</vt:lpstr>
      <vt:lpstr>Reflexão: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Pré-natal na ESF São</dc:title>
  <dc:creator>Mauricio</dc:creator>
  <cp:lastModifiedBy>user</cp:lastModifiedBy>
  <cp:revision>40</cp:revision>
  <dcterms:created xsi:type="dcterms:W3CDTF">2013-05-09T00:55:36Z</dcterms:created>
  <dcterms:modified xsi:type="dcterms:W3CDTF">2013-05-30T21:09:49Z</dcterms:modified>
</cp:coreProperties>
</file>