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3" r:id="rId4"/>
    <p:sldId id="277" r:id="rId5"/>
    <p:sldId id="275" r:id="rId6"/>
    <p:sldId id="276" r:id="rId7"/>
    <p:sldId id="278" r:id="rId8"/>
    <p:sldId id="279" r:id="rId9"/>
    <p:sldId id="280" r:id="rId10"/>
    <p:sldId id="289" r:id="rId11"/>
    <p:sldId id="296" r:id="rId12"/>
    <p:sldId id="295" r:id="rId13"/>
    <p:sldId id="258" r:id="rId14"/>
    <p:sldId id="261" r:id="rId15"/>
    <p:sldId id="288" r:id="rId16"/>
    <p:sldId id="297" r:id="rId17"/>
    <p:sldId id="298" r:id="rId18"/>
    <p:sldId id="292" r:id="rId19"/>
    <p:sldId id="262" r:id="rId20"/>
    <p:sldId id="259" r:id="rId21"/>
    <p:sldId id="291" r:id="rId22"/>
    <p:sldId id="260" r:id="rId23"/>
    <p:sldId id="264" r:id="rId24"/>
    <p:sldId id="263" r:id="rId25"/>
    <p:sldId id="265" r:id="rId26"/>
    <p:sldId id="266" r:id="rId27"/>
    <p:sldId id="284" r:id="rId28"/>
    <p:sldId id="287" r:id="rId29"/>
    <p:sldId id="293" r:id="rId30"/>
    <p:sldId id="299" r:id="rId31"/>
    <p:sldId id="294" r:id="rId32"/>
    <p:sldId id="268" r:id="rId33"/>
    <p:sldId id="269" r:id="rId34"/>
    <p:sldId id="285" r:id="rId35"/>
    <p:sldId id="270" r:id="rId36"/>
    <p:sldId id="271" r:id="rId37"/>
    <p:sldId id="282" r:id="rId38"/>
    <p:sldId id="272" r:id="rId39"/>
    <p:sldId id="283" r:id="rId40"/>
    <p:sldId id="290" r:id="rId41"/>
    <p:sldId id="286" r:id="rId42"/>
    <p:sldId id="300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8D8D96-A1EB-4802-914E-6355656C8DA2}" type="datetimeFigureOut">
              <a:rPr lang="pt-BR" smtClean="0"/>
              <a:pPr/>
              <a:t>25/01/2015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9F9A7C-7854-487D-840F-E262550EDB8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1340768"/>
            <a:ext cx="7406640" cy="49131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8305" name="Text Box 17"/>
          <p:cNvSpPr txBox="1">
            <a:spLocks noChangeArrowheads="1"/>
          </p:cNvSpPr>
          <p:nvPr/>
        </p:nvSpPr>
        <p:spPr bwMode="auto">
          <a:xfrm>
            <a:off x="5383213" y="457200"/>
            <a:ext cx="387350" cy="273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-1201590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Universidade Aberta do SUS – UNASUS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Universidade Federal de Pelotas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Especialização em Saúde da Família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Modalidade a Distância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Turma 6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20888"/>
            <a:ext cx="2016224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8309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11561" y="3589454"/>
            <a:ext cx="835292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Melhoria da atenção ao pré-natal na Unidade Básica de Saúde</a:t>
            </a:r>
          </a:p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Secretaria Municipal da Saúde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cidade de Dom Feliciano, RS.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endParaRPr lang="pt-BR" sz="2000" b="1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4508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25600" algn="l"/>
                <a:tab pos="2700338" algn="ctr"/>
              </a:tabLst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Professora</a:t>
            </a: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Orientadora: </a:t>
            </a:r>
            <a:r>
              <a:rPr lang="pt-B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Ana Luiza </a:t>
            </a:r>
            <a:r>
              <a:rPr lang="pt-BR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Parcianello</a:t>
            </a:r>
            <a:r>
              <a:rPr lang="pt-B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Cerdótes</a:t>
            </a:r>
            <a:endParaRPr lang="pt-BR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r>
              <a: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Acadêmico: Andreia </a:t>
            </a:r>
            <a:r>
              <a:rPr kumimoji="0" lang="pt-BR" sz="1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Lesnik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5600" algn="l"/>
                <a:tab pos="2700338" algn="ctr"/>
              </a:tabLst>
            </a:pPr>
            <a:r>
              <a:rPr lang="pt-BR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30/01/2015</a:t>
            </a: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ANÁLISE SITUACIONAL: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 Dom Feliciano contamos com duas UBS, uma mais antiga que existe a cerca de 20 anos, que fica localizado em um prédio de dois andares, e por isso não temos uma estrutura adequada para receber os deficientes físicos e idosos. </a:t>
            </a:r>
          </a:p>
        </p:txBody>
      </p:sp>
    </p:spTree>
    <p:extLst>
      <p:ext uri="{BB962C8B-B14F-4D97-AF65-F5344CB8AC3E}">
        <p14:creationId xmlns:p14="http://schemas.microsoft.com/office/powerpoint/2010/main" xmlns="" val="28411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ANÁLISE SITUACIONAL: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consultório dentário, por exemplo, está localizado no segundo andar desta Unidade, o que faz com que seja uma grande dificuldade para esses pacientes. Já na UBS que foi construída a recentemente contamos com a estrutura adequada para receber portadores de deficiências e idosos, pois ela foi construída visando esses padrões.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ANÁLISE SITUACIONAL: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   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área de abrangência da UBS é de 3,800 pessoas, sendo 48,5% homens e 51,5% mulheres.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		O número total de gestantes que fazem parte da área de abrangência da UBS de Dom Feliciano é de 35, visando que 06 destas realizaram o pré-natal em unidades particulares, tivemos o acompanhamento de 29 gestantes que realizaram o pré-natal na UBS de Dom Feliciano.</a:t>
            </a:r>
          </a:p>
          <a:p>
            <a:pPr algn="just">
              <a:lnSpc>
                <a:spcPct val="16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OBJETIVO GERAL: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 	Qualificação e aumento da adesão na prestação de serviços de pré-natal 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da área de abrangência da UBS da Secretaria Municipal de Saúde de Dom Feliciano/RS.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METODOLOGIA: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   		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Através dos registros encontrados dos últimos 4 meses, juntamente com a equipe, organizamos as informações e passamos para as fichas, para que assim soubéssemos o número exato de gestantes no inicio da intervenção para prestar atendimentos a todas as gestantes presentes a área de abrangência da UBS de Dom Feliciano.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METODOLOGIA: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   		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Para conseguirmos prestar serviço de qualidade, toda a equipe se empenhou para oferecer a comunidade atendimentos da melhor forma possível, dando toda atenção ao protocolo adotado, com acolhimento adequado, passando informações necessárias, incentivando o retorno as consultas e com trabalho de qualidade para toda a comunidade.</a:t>
            </a:r>
          </a:p>
        </p:txBody>
      </p:sp>
    </p:spTree>
    <p:extLst>
      <p:ext uri="{BB962C8B-B14F-4D97-AF65-F5344CB8AC3E}">
        <p14:creationId xmlns:p14="http://schemas.microsoft.com/office/powerpoint/2010/main" xmlns="" val="227021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METODOLOGIA: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solidFill>
                  <a:srgbClr val="FF0000"/>
                </a:solidFill>
              </a:rPr>
              <a:t>  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Para realizar a intervenção utilizei a ficha e a planilha eletrônica disponibilizada pelo curso.</a:t>
            </a:r>
          </a:p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	Para organizar os registros contei com a ajuda da equipe, para transcrever as informações das gestantes dos prontuários para as fichas.</a:t>
            </a:r>
          </a:p>
          <a:p>
            <a:endParaRPr lang="pt-BR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METODOLOGIA: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	Contando com a ajuda dos agentes comunitários de saúde, para que realizem a busca ativa das gestantes em atraso</a:t>
            </a:r>
          </a:p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A equipe contribuiu muito na intervenção, sempre ajudando a sensibilizar a comunidade para que todos fizessem presentes nas consultas de pré-natal, pré-natal odontológico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METODOLOGIA: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Desta forma, conseguimos conscientizar a população da necessidade e importância das consultas de pré-natal para que esses serviços sejam sempre oferecidos a comunidade e assim aconteça a promoção da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OBJETIVOS: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01- Ampliar a cobertura de pré-natal;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02- Ampliar a cobertura da atenção a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Objetivo 03- Ampliar a cobertura de primeira consulta odontológica no pré-natal.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	Este trabalho de conclusão de curso é constituído pelo relato da intervenção que foi realizada na UBS da cidade de Dom Feliciano/RS voltada para a melhoria da atenção ao pré-natal, pré-natal odontológico e consultas de puerpério.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Meta 01- Alcançar 60% de cobertura  das gestantes cadastradas no Programa de Pré-natal  da unidade de saúde;</a:t>
            </a:r>
          </a:p>
          <a:p>
            <a:pPr algn="just">
              <a:lnSpc>
                <a:spcPct val="160000"/>
              </a:lnSpc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Meta 02- Garantir a 60% das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cadastradas no programa de Pré-Natal e </a:t>
            </a:r>
            <a:r>
              <a:rPr lang="pt-BR" sz="4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 da Unidade de Saúde consulta puerperal antes dos 42 dias após o parto;</a:t>
            </a:r>
          </a:p>
          <a:p>
            <a:pPr algn="just">
              <a:lnSpc>
                <a:spcPct val="160000"/>
              </a:lnSpc>
            </a:pPr>
            <a:r>
              <a:rPr lang="pt-BR" sz="4400" dirty="0" smtClean="0">
                <a:latin typeface="Arial" pitchFamily="34" charset="0"/>
                <a:cs typeface="Arial" pitchFamily="34" charset="0"/>
              </a:rPr>
              <a:t>Meta 03- Ampliar a cobertura de primeira consulta odontológica programática para 80% das gestantes cadastradas.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RESULTADO DAS METAS: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Nas consultas do pré-natal odontológico antes da nossa intervenção, não tínhamos nenhuma gestante realizando o mesmo, e após o término da nossa intervenção, conseguimos adesão de 21 gestantes, que equivale a 65,6%.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RESULTADO DAS METAS: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 	Em relação a meta 01 tivemos o número de 23 gestantes cadastradas no programa de pré-natal no primeiro mês (65,7%), 27 gestantes no segundo mês (77,1%) e chegamos ao fim da intervenção com 29 gestantes (82,9%).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8100392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RESULTADO DAS METAS: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		Em relação a meta 02 não tivemos nenhuma consulta de puerpério nos dois primeiros meses, no terceiro mês tivemos duas consultas de puérperas com consulta até 42 dias após o parto.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5"/>
            <a:ext cx="8100391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RESULTADO DAS METAS: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3000" dirty="0" smtClean="0">
                <a:latin typeface="Arial" pitchFamily="34" charset="0"/>
                <a:cs typeface="Arial" pitchFamily="34" charset="0"/>
              </a:rPr>
              <a:t>  		Em relação a meta 03 tivemos 08 gestantes (25,0%) com a primeira consulta odontológica programática no primeiro mês, 18 gestantes no segundo mês (56,3%) e 21 gestantes no terceiro mês de intervenção (65,6%).</a:t>
            </a:r>
            <a:endParaRPr lang="pt-BR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792088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METAS DE QUALIDADE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Orientação sobre dieta às gestantes;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Orientação sobre aleitamento materno às gestantes;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Orientação sobre a higiene bucal do recém nascido;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Orientação sobre o risco do tabagismo e uso de álcool e drogas na gestação;</a:t>
            </a:r>
          </a:p>
          <a:p>
            <a:pPr algn="just">
              <a:lnSpc>
                <a:spcPct val="16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Orientação sobre higiene bucal às gestantes;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8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METAS DE QUALIDADE: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Exame ginecológico trimestral em dia;</a:t>
            </a:r>
          </a:p>
          <a:p>
            <a:r>
              <a:rPr lang="pt-BR" dirty="0" smtClean="0"/>
              <a:t>Exame de mamas em dia;</a:t>
            </a:r>
          </a:p>
          <a:p>
            <a:r>
              <a:rPr lang="pt-BR" dirty="0" smtClean="0"/>
              <a:t>Solicitação de </a:t>
            </a:r>
            <a:r>
              <a:rPr lang="pt-BR" dirty="0" err="1" smtClean="0"/>
              <a:t>ABO-Rh</a:t>
            </a:r>
            <a:r>
              <a:rPr lang="pt-BR" dirty="0" smtClean="0"/>
              <a:t> na primeira consulta;</a:t>
            </a:r>
          </a:p>
          <a:p>
            <a:r>
              <a:rPr lang="pt-BR" dirty="0" smtClean="0"/>
              <a:t>Prescrição de suplementação de sulfato ferroso e ácido fólico;</a:t>
            </a:r>
          </a:p>
          <a:p>
            <a:r>
              <a:rPr lang="pt-BR" dirty="0" smtClean="0"/>
              <a:t>Vacina antitetânica em dia;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	Sabe-se da importância de realizar o pré-natal, para prevenções, promoção da saúde e diagnósticos para possíveis problemas que podem ocorrer nesse período na vida da mulher. O objetivo da atenção ao pré-natal é acolher a mulher desde o inicio da gravidez, assegurando,  ao fim da gestação, o nascimento da criança saudável e garantia do bem estar materno.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METAS DE QUALIDADE: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Vacina de hepatite B em dia;</a:t>
            </a:r>
          </a:p>
          <a:p>
            <a:r>
              <a:rPr lang="pt-BR" dirty="0" smtClean="0"/>
              <a:t>Avaliação quanto a necessidade de tratamento odontológico;</a:t>
            </a:r>
          </a:p>
          <a:p>
            <a:r>
              <a:rPr lang="pt-BR" dirty="0" smtClean="0"/>
              <a:t>Avaliação de risco gestacional;</a:t>
            </a:r>
          </a:p>
          <a:p>
            <a:r>
              <a:rPr lang="pt-BR" dirty="0" smtClean="0"/>
              <a:t>Orientação sobre anticoncepção para o período pós-parto.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METAS DE QUALIDADE: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 das mamas das </a:t>
            </a:r>
            <a:r>
              <a:rPr lang="pt-BR" dirty="0" err="1" smtClean="0"/>
              <a:t>puérperas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Avaliação do </a:t>
            </a:r>
            <a:r>
              <a:rPr lang="pt-BR" dirty="0" err="1" smtClean="0"/>
              <a:t>abdomem</a:t>
            </a:r>
            <a:r>
              <a:rPr lang="pt-BR" dirty="0" smtClean="0"/>
              <a:t> das </a:t>
            </a:r>
            <a:r>
              <a:rPr lang="pt-BR" dirty="0" err="1" smtClean="0"/>
              <a:t>puérperas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Exame ginecológico nas </a:t>
            </a:r>
            <a:r>
              <a:rPr lang="pt-BR" dirty="0" err="1" smtClean="0"/>
              <a:t>puérperas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Avaliação quanto a </a:t>
            </a:r>
            <a:r>
              <a:rPr lang="pt-BR" dirty="0" err="1" smtClean="0"/>
              <a:t>intercorrências</a:t>
            </a:r>
            <a:r>
              <a:rPr lang="pt-BR" dirty="0" smtClean="0"/>
              <a:t> das </a:t>
            </a:r>
            <a:r>
              <a:rPr lang="pt-BR" dirty="0" err="1" smtClean="0"/>
              <a:t>puérperas</a:t>
            </a:r>
            <a:r>
              <a:rPr lang="pt-BR" dirty="0" smtClean="0"/>
              <a:t>;</a:t>
            </a:r>
          </a:p>
          <a:p>
            <a:r>
              <a:rPr lang="pt-BR" dirty="0" smtClean="0"/>
              <a:t>Prescrição de algum método de anticoncepção; </a:t>
            </a:r>
          </a:p>
          <a:p>
            <a:r>
              <a:rPr lang="pt-BR" dirty="0" smtClean="0"/>
              <a:t>Orientação sobre o planejamento familiar.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DISCUSSÃO: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	Com a intervenção, conseguimos alcançar resultados bem positivos, onde a comunidade e equipe ficaram muito satisfeitas. A UBS de Dom Feliciano pode oferecer a população um melhor atendimento, mais eficaz, correto e organizado. Tudo isso por causa da intervenção que foi realizada na mesma.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DISCUSSÃO: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		Ao longo da intervenção, conseguimos aderir todas as gestantes que fazem parte da área de abrangência, deixando apenas cinco delas pelo motivo de já estarem realizando o pré-natal em serviços particulares, conseguimos também um grande número de gestantes  realizando o pré-natal odontológico, o que antes não era uma realidade por aqui.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DISCUSSÃO: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pt-BR" dirty="0" smtClean="0"/>
              <a:t>   	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As consultas de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foi onde tivemos uma maior dificuldade, porém nas últimas semanas notamos uma melhora e o que nos deixa empolgados é que isso irá continuar mesmo com o fim da intervenção.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DISCUSSÃO: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/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 pudesse, hoje, realizar novamente a intervenção, tentaria melhorar a adesão das consultas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tentaria chamar mais a atenção da comunidade nesse quesito, insistiria ainda mais com os agentes de saúde para não deixar acontecer às faltas nessas consultas, e quem sabe assim conseguiríamos melhorar esse resultado.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21602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PESSOAL DE APRENDIZAGEM E NA IMPLEMENTAÇÃO DA INTERVENÇÃO:</a:t>
            </a:r>
            <a:endParaRPr lang="pt-BR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37555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t-BR" dirty="0" smtClean="0"/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 a especialização em saúde da família pude aprimorar meus conhecimentos,  tive muito aprendizado sobre conhecimentos gerais, sobre a Odontologia e também sobre o trabalho em um sistema único de saúde.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PESSOAL DE APRENDIZAGEM E NA IMPLEMENTAÇÃO DA INTERVENÇÃO: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Aprendi muito trabalhando na UBS, como trabalhar em equipe, como ouvir mais o paciente, como saber realizar procedimentos com os materiais que são disponíveis e mesmo assim fazer tudo da maneira correta.  Aprendi a dar mais valor para os profissionais do SUS, que em sua maioria, se entregam por inteiro para oferecer o melhor para a comunidade.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PESSOAL DE APRENDIZAGEM E NA IMPLEMENTAÇÃO DA INTERVENÇÃO: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Durante todo esse período criei um vínculo bastante forte com todos profissionais de saúde da UBS de Dom Feliciano, e com os próprios pacientes também, que muitas vezes deixaram claro a sua satisfação com o serviço.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REFLEXÃO CRÍTICA SOBRE O PROCESSO PESSOAL DE APRENDIZAGEM E NA IMPLEMENTAÇÃO DA INTERVENÇÃO: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 que pode parecer simples para nós, para os pacientes tem muito valor, e é isso que eu levo de aprendizado do SUS, que a gente pode sim tentar melhorar cada dia mais, para conseguir oferecer para a população um serviço de qualidade que é o que eles merecem.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556792"/>
            <a:ext cx="7776864" cy="4800600"/>
          </a:xfrm>
        </p:spPr>
        <p:txBody>
          <a:bodyPr>
            <a:normAutofit fontScale="92500"/>
          </a:bodyPr>
          <a:lstStyle/>
          <a:p>
            <a:pPr lvl="2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	O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é influenciado por vários fatores, desencadeia modificações, tanto interna quanto externa e, por isso, torna-se um momento carregado de sentimentos e sensações. Constitui-se uma das experiências do período gravídico puerperal bastante significativa e enriquecedora. Ao dar conta do nascimento do bebê, a mulher passa a apropriar-se da nova situação e conscientiza-se de que o bebê é totalmente dependente dela.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REFERÊNCIAS: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CAMARGO, M. C. F. Atualização na clínica odontológica. São Paulo: Artes Médicas,1998. p. 405-442, 1998. </a:t>
            </a:r>
          </a:p>
          <a:p>
            <a:pPr algn="just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FRAIZ, F. C.; WALTER, L. R. F. O comportamento infantil durante a higiene bucal domiciliar e alguns fatores associados à cárie.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J Bras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Odontopediatr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Odontol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Bebê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Curitiba, v. 4, n. 21, p. 398-404, set./out. 2001.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MINISTÉRIO DA SAÚDE, conselho nacional de saúde. Carta dos direitos dos usuários da saúde. Série E, legislação da saúde. 3 ed.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Basilia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DF, 2011.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70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REFERÊNCIAS: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t-BR" sz="4800" dirty="0" smtClean="0">
                <a:latin typeface="Arial" pitchFamily="34" charset="0"/>
                <a:cs typeface="Arial" pitchFamily="34" charset="0"/>
              </a:rPr>
              <a:t>MINISTÉRIO DA SAÚDE, Secretaria de atenção a saúde. Pré Natal e </a:t>
            </a:r>
            <a:r>
              <a:rPr lang="pt-BR" sz="48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, atenção qualificada e humanizada, manual técnico. Série D, caderno n 5, Brasília, DF, 2006.</a:t>
            </a:r>
          </a:p>
          <a:p>
            <a:pPr>
              <a:lnSpc>
                <a:spcPct val="120000"/>
              </a:lnSpc>
            </a:pPr>
            <a:r>
              <a:rPr lang="pt-BR" sz="4800" dirty="0" smtClean="0">
                <a:latin typeface="Arial" pitchFamily="34" charset="0"/>
                <a:cs typeface="Arial" pitchFamily="34" charset="0"/>
              </a:rPr>
              <a:t>MINISTÉRIO DA SAÚDE, Secretaria de atenção a saúde. Atenção ao Pré-natal de baixo risco, departamento de atenção básica, normas e manuais técnicos. Série A, caderno n 32, Brasília, DF, 2012.</a:t>
            </a:r>
          </a:p>
          <a:p>
            <a:pPr algn="ctr">
              <a:lnSpc>
                <a:spcPct val="120000"/>
              </a:lnSpc>
              <a:buNone/>
            </a:pPr>
            <a:endParaRPr lang="pt-BR" sz="4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OBRIGADA PELA ATENÇÃO!!!!</a:t>
            </a:r>
            <a:endParaRPr lang="pt-BR" sz="8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lnSpc>
                <a:spcPct val="160000"/>
              </a:lnSpc>
              <a:buNone/>
            </a:pPr>
            <a:r>
              <a:rPr lang="pt-BR" dirty="0" smtClean="0"/>
              <a:t>		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realização de um programa de atenção odontológica para gestantes é de extrema importância para verificar como está a saúde bucal, pois neste período, torna-se mais oportuno a presença de doenças da gengiva como gengivite 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periodontite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as quais podem levar a abortos e bebes que nascem abaixo do peso.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O município de Dom Feliciano, tem cerca de 15 mil habitantes, onde 75% da população está localizada na zona rural e apenas 15% na zona urbana.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		No interior do município existem 3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ESFs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 para prestar atendimento a zona rural.</a:t>
            </a:r>
          </a:p>
          <a:p>
            <a:pPr algn="just">
              <a:lnSpc>
                <a:spcPct val="170000"/>
              </a:lnSpc>
              <a:buNone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		Na zona urbana contamos com duas UBS, uma que existe a mais de 20 anos e outra que foi construída a pouco tempo para dar melhor suporte aos atendimentos prestados para a comunidade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Donfelicianense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	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As equipes da UBS da cidade são compostos por dois médicos clínicos gerais, três enfermeiras, três técnicos de enfermagem, um cirurgião dentista e três agentes comunitários de saúde e existem quatro equipes trabalhando na UBS atualmente.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Antes do inicio da intervenção,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muitas gestantes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realizavam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as consultas 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pré-natal,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sendo antes do projeto 52% de adesão, e após nossa intervenção esse índice passou para 82,9%.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INTRODUÇÃO:</a:t>
            </a:r>
            <a:endParaRPr lang="pt-BR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dirty="0" smtClean="0"/>
              <a:t>   	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Quanto as consultas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foi onde tivemos uma menor adesão, antes da intervenção tínhamos 22%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realizando as consultas, e durante a intervenção conseguimos aderir apenas mais duas às consultas de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425</TotalTime>
  <Words>562</Words>
  <Application>Microsoft Office PowerPoint</Application>
  <PresentationFormat>Apresentação na tela (4:3)</PresentationFormat>
  <Paragraphs>127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Solstício</vt:lpstr>
      <vt:lpstr>       </vt:lpstr>
      <vt:lpstr>INTRODUÇÃO:</vt:lpstr>
      <vt:lpstr>INTRODUÇÃO:</vt:lpstr>
      <vt:lpstr>INTRODUÇÃO:</vt:lpstr>
      <vt:lpstr>INTRODUÇÃO:</vt:lpstr>
      <vt:lpstr>INTRODUÇÃO:</vt:lpstr>
      <vt:lpstr>INTRODUÇÃO:</vt:lpstr>
      <vt:lpstr>INTRODUÇÃO:</vt:lpstr>
      <vt:lpstr>INTRODUÇÃO:</vt:lpstr>
      <vt:lpstr>ANÁLISE SITUACIONAL:</vt:lpstr>
      <vt:lpstr>ANÁLISE SITUACIONAL:</vt:lpstr>
      <vt:lpstr>ANÁLISE SITUACIONAL:</vt:lpstr>
      <vt:lpstr>OBJETIVO GERAL:</vt:lpstr>
      <vt:lpstr>METODOLOGIA:</vt:lpstr>
      <vt:lpstr>METODOLOGIA:</vt:lpstr>
      <vt:lpstr>METODOLOGIA:</vt:lpstr>
      <vt:lpstr>METODOLOGIA:</vt:lpstr>
      <vt:lpstr>METODOLOGIA:</vt:lpstr>
      <vt:lpstr>OBJETIVOS:</vt:lpstr>
      <vt:lpstr>METAS:</vt:lpstr>
      <vt:lpstr>RESULTADO DAS METAS:</vt:lpstr>
      <vt:lpstr>RESULTADO DAS METAS:</vt:lpstr>
      <vt:lpstr>Slide 23</vt:lpstr>
      <vt:lpstr>RESULTADO DAS METAS:</vt:lpstr>
      <vt:lpstr>Slide 25</vt:lpstr>
      <vt:lpstr>RESULTADO DAS METAS:</vt:lpstr>
      <vt:lpstr>Slide 27</vt:lpstr>
      <vt:lpstr>METAS DE QUALIDADE:</vt:lpstr>
      <vt:lpstr>METAS DE QUALIDADE:</vt:lpstr>
      <vt:lpstr>METAS DE QUALIDADE:</vt:lpstr>
      <vt:lpstr>METAS DE QUALIDADE:</vt:lpstr>
      <vt:lpstr>DISCUSSÃO:</vt:lpstr>
      <vt:lpstr>DISCUSSÃO:</vt:lpstr>
      <vt:lpstr>DISCUSSÃO:</vt:lpstr>
      <vt:lpstr>DISCUSSÃO:</vt:lpstr>
      <vt:lpstr>REFLEXÃO CRÍTICA SOBRE O PROCESSO PESSOAL DE APRENDIZAGEM E NA IMPLEMENTAÇÃO DA INTERVENÇÃO:</vt:lpstr>
      <vt:lpstr>REFLEXÃO CRÍTICA SOBRE O PROCESSO PESSOAL DE APRENDIZAGEM E NA IMPLEMENTAÇÃO DA INTERVENÇÃO:</vt:lpstr>
      <vt:lpstr>REFLEXÃO CRÍTICA SOBRE O PROCESSO PESSOAL DE APRENDIZAGEM E NA IMPLEMENTAÇÃO DA INTERVENÇÃO:</vt:lpstr>
      <vt:lpstr>REFLEXÃO CRÍTICA SOBRE O PROCESSO PESSOAL DE APRENDIZAGEM E NA IMPLEMENTAÇÃO DA INTERVENÇÃO:</vt:lpstr>
      <vt:lpstr>REFERÊNCIAS:</vt:lpstr>
      <vt:lpstr>REFERÊNCIAS: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   </dc:title>
  <dc:creator>Déia</dc:creator>
  <cp:lastModifiedBy>Déia</cp:lastModifiedBy>
  <cp:revision>38</cp:revision>
  <dcterms:created xsi:type="dcterms:W3CDTF">2015-01-21T00:46:20Z</dcterms:created>
  <dcterms:modified xsi:type="dcterms:W3CDTF">2015-01-25T16:18:19Z</dcterms:modified>
</cp:coreProperties>
</file>