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charts/chart7.xml" ContentType="application/vnd.openxmlformats-officedocument.drawingml.chart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layout13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charts/chart1.xml" ContentType="application/vnd.openxmlformats-officedocument.drawingml.chart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charts/chart8.xml" ContentType="application/vnd.openxmlformats-officedocument.drawingml.chart+xml"/>
  <Override PartName="/ppt/diagrams/quickStyle14.xml" ContentType="application/vnd.openxmlformats-officedocument.drawingml.diagram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charts/chart6.xml" ContentType="application/vnd.openxmlformats-officedocument.drawingml.chart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charts/chart4.xml" ContentType="application/vnd.openxmlformats-officedocument.drawingml.chart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charts/chart2.xml" ContentType="application/vnd.openxmlformats-officedocument.drawingml.chart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28"/>
  </p:notesMasterIdLst>
  <p:sldIdLst>
    <p:sldId id="290" r:id="rId2"/>
    <p:sldId id="310" r:id="rId3"/>
    <p:sldId id="309" r:id="rId4"/>
    <p:sldId id="312" r:id="rId5"/>
    <p:sldId id="314" r:id="rId6"/>
    <p:sldId id="315" r:id="rId7"/>
    <p:sldId id="324" r:id="rId8"/>
    <p:sldId id="323" r:id="rId9"/>
    <p:sldId id="322" r:id="rId10"/>
    <p:sldId id="321" r:id="rId11"/>
    <p:sldId id="330" r:id="rId12"/>
    <p:sldId id="271" r:id="rId13"/>
    <p:sldId id="325" r:id="rId14"/>
    <p:sldId id="300" r:id="rId15"/>
    <p:sldId id="327" r:id="rId16"/>
    <p:sldId id="329" r:id="rId17"/>
    <p:sldId id="301" r:id="rId18"/>
    <p:sldId id="303" r:id="rId19"/>
    <p:sldId id="336" r:id="rId20"/>
    <p:sldId id="337" r:id="rId21"/>
    <p:sldId id="317" r:id="rId22"/>
    <p:sldId id="320" r:id="rId23"/>
    <p:sldId id="319" r:id="rId24"/>
    <p:sldId id="318" r:id="rId25"/>
    <p:sldId id="335" r:id="rId26"/>
    <p:sldId id="331" r:id="rId27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009900"/>
    <a:srgbClr val="FF99CC"/>
    <a:srgbClr val="FF3399"/>
    <a:srgbClr val="FF66FF"/>
    <a:srgbClr val="33CC33"/>
    <a:srgbClr val="A8F6A4"/>
    <a:srgbClr val="99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15" autoAdjust="0"/>
    <p:restoredTop sz="86380" autoAdjust="0"/>
  </p:normalViewPr>
  <p:slideViewPr>
    <p:cSldViewPr>
      <p:cViewPr>
        <p:scale>
          <a:sx n="60" d="100"/>
          <a:sy n="60" d="100"/>
        </p:scale>
        <p:origin x="-418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9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Lori\EAD\Turma%20DOIS\Andr&#233;ia%20Lucatteli\Planilha_final_Andr&#233;ia2_corre&#231;&#227;o_lori_18_05_13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Lori\EAD\Turma%20DOIS\Andr&#233;ia%20Lucatteli\Planilha_final_Andr&#233;ia2_corre&#231;&#227;o_lori_18_05_13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Lori\EAD\Turma%20DOIS\Andr&#233;ia%20Lucatteli\Planilha_final_Andr&#233;ia2_corre&#231;&#227;o_lori_18_05_13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Lori\EAD\Turma%20DOIS\Andr&#233;ia%20Lucatteli\Planilha_final_Andr&#233;ia2_corre&#231;&#227;o_lori_18_05_13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Lori\EAD\Turma%20DOIS\Andr&#233;ia%20Lucatteli\Planilha_final_Andr&#233;ia2_corre&#231;&#227;o_lori_18_05_13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Lori\EAD\Turma%20DOIS\Andr&#233;ia%20Lucatteli\Planilha_final_Andr&#233;ia2_corre&#231;&#227;o_lori_18_05_13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Lori\EAD\Turma%20DOIS\Andr&#233;ia%20Lucatteli\Planilha_final_Andr&#233;ia2_corre&#231;&#227;o_lori_18_05_13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Lori\EAD\Turma%20DOIS\Andr&#233;ia%20Lucatteli\Planilha_final_Andr&#233;ia2_corre&#231;&#227;o_lori_18_05_13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Lori\EAD\Turma%20DOIS\Andr&#233;ia%20Lucatteli\Planilha_final_Andr&#233;ia2_corre&#231;&#227;o_lori_18_05_13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>
        <c:manualLayout>
          <c:layoutTarget val="inner"/>
          <c:xMode val="edge"/>
          <c:yMode val="edge"/>
          <c:x val="4.7759550889472153E-2"/>
          <c:y val="0.22983870967741968"/>
          <c:w val="0.92193946242830782"/>
          <c:h val="0.64919354838709675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Indicadores!$C$4</c:f>
              <c:strCache>
                <c:ptCount val="1"/>
                <c:pt idx="0">
                  <c:v>Cobertura do programa de atenção domiciliar à saúde do idoso acamado e/ou restrito ao domicílio</c:v>
                </c:pt>
              </c:strCache>
            </c:strRef>
          </c:tx>
          <c:spPr>
            <a:solidFill>
              <a:srgbClr val="009900"/>
            </a:solidFill>
            <a:ln w="25400">
              <a:noFill/>
            </a:ln>
            <a:scene3d>
              <a:camera prst="orthographicFront"/>
              <a:lightRig rig="threePt" dir="t"/>
            </a:scene3d>
            <a:sp3d>
              <a:bevelT w="152400"/>
            </a:sp3d>
          </c:spPr>
          <c:dLbls>
            <c:txPr>
              <a:bodyPr/>
              <a:lstStyle/>
              <a:p>
                <a:pPr>
                  <a:defRPr sz="2000"/>
                </a:pPr>
                <a:endParaRPr lang="pt-BR"/>
              </a:p>
            </c:txPr>
            <c:showVal val="1"/>
          </c:dLbls>
          <c:cat>
            <c:strRef>
              <c:f>Indicadores!$D$3:$G$3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Indicadores!$D$4:$G$4</c:f>
              <c:numCache>
                <c:formatCode>0.0%</c:formatCode>
                <c:ptCount val="4"/>
                <c:pt idx="0">
                  <c:v>0.35294117647058826</c:v>
                </c:pt>
                <c:pt idx="1">
                  <c:v>0.58823529411764652</c:v>
                </c:pt>
                <c:pt idx="2">
                  <c:v>0.9117647058823517</c:v>
                </c:pt>
                <c:pt idx="3">
                  <c:v>1</c:v>
                </c:pt>
              </c:numCache>
            </c:numRef>
          </c:val>
        </c:ser>
        <c:axId val="48349952"/>
        <c:axId val="48351488"/>
      </c:barChart>
      <c:catAx>
        <c:axId val="4834995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500"/>
            </a:pPr>
            <a:endParaRPr lang="pt-BR"/>
          </a:p>
        </c:txPr>
        <c:crossAx val="48351488"/>
        <c:crosses val="autoZero"/>
        <c:auto val="1"/>
        <c:lblAlgn val="ctr"/>
        <c:lblOffset val="100"/>
      </c:catAx>
      <c:valAx>
        <c:axId val="48351488"/>
        <c:scaling>
          <c:orientation val="minMax"/>
          <c:max val="1"/>
        </c:scaling>
        <c:delete val="1"/>
        <c:axPos val="l"/>
        <c:numFmt formatCode="0.0%" sourceLinked="1"/>
        <c:tickLblPos val="none"/>
        <c:crossAx val="48349952"/>
        <c:crosses val="autoZero"/>
        <c:crossBetween val="between"/>
        <c:majorUnit val="0.2"/>
      </c:valAx>
      <c:spPr>
        <a:ln w="25400">
          <a:noFill/>
        </a:ln>
      </c:spPr>
    </c:plotArea>
    <c:plotVisOnly val="1"/>
    <c:dispBlanksAs val="gap"/>
  </c:chart>
  <c:spPr>
    <a:solidFill>
      <a:schemeClr val="lt1"/>
    </a:solidFill>
    <a:ln w="25400" cap="flat" cmpd="sng" algn="ctr">
      <a:solidFill>
        <a:srgbClr val="009900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>
        <c:manualLayout>
          <c:layoutTarget val="inner"/>
          <c:xMode val="edge"/>
          <c:yMode val="edge"/>
          <c:x val="4.0011422183338231E-2"/>
          <c:y val="0.19444510377707219"/>
          <c:w val="0.93170761640906052"/>
          <c:h val="0.69791903319984794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Indicadores!$C$22</c:f>
              <c:strCache>
                <c:ptCount val="1"/>
                <c:pt idx="0">
                  <c:v>Proporção de profissionais capacitados de acordo com protocolo adotado pela UBS</c:v>
                </c:pt>
              </c:strCache>
            </c:strRef>
          </c:tx>
          <c:spPr>
            <a:solidFill>
              <a:srgbClr val="FF6699"/>
            </a:solidFill>
            <a:scene3d>
              <a:camera prst="orthographicFront"/>
              <a:lightRig rig="threePt" dir="t"/>
            </a:scene3d>
            <a:sp3d>
              <a:bevelT w="152400"/>
            </a:sp3d>
          </c:spPr>
          <c:dLbls>
            <c:dLbl>
              <c:idx val="0"/>
              <c:tx>
                <c:rich>
                  <a:bodyPr/>
                  <a:lstStyle/>
                  <a:p>
                    <a:r>
                      <a:rPr lang="en-US" sz="2000"/>
                      <a:t>28</a:t>
                    </a:r>
                  </a:p>
                </c:rich>
              </c:tx>
              <c:dLblPos val="inEnd"/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2000"/>
                      <a:t>30</a:t>
                    </a:r>
                  </a:p>
                </c:rich>
              </c:tx>
              <c:dLblPos val="inEnd"/>
            </c:dLbl>
            <c:txPr>
              <a:bodyPr/>
              <a:lstStyle/>
              <a:p>
                <a:pPr>
                  <a:defRPr sz="2000"/>
                </a:pPr>
                <a:endParaRPr lang="pt-BR"/>
              </a:p>
            </c:txPr>
            <c:dLblPos val="inEnd"/>
            <c:showVal val="1"/>
          </c:dLbls>
          <c:cat>
            <c:strRef>
              <c:f>Indicadores!$D$21:$E$21</c:f>
              <c:strCache>
                <c:ptCount val="2"/>
                <c:pt idx="0">
                  <c:v>Mês 1/n=31</c:v>
                </c:pt>
                <c:pt idx="1">
                  <c:v>Mês 2/n=31</c:v>
                </c:pt>
              </c:strCache>
            </c:strRef>
          </c:cat>
          <c:val>
            <c:numRef>
              <c:f>Indicadores!$D$22:$E$22</c:f>
              <c:numCache>
                <c:formatCode>0.0%</c:formatCode>
                <c:ptCount val="2"/>
                <c:pt idx="0">
                  <c:v>0.90322580645161366</c:v>
                </c:pt>
                <c:pt idx="1">
                  <c:v>0.96774193548387333</c:v>
                </c:pt>
              </c:numCache>
            </c:numRef>
          </c:val>
        </c:ser>
        <c:axId val="48424448"/>
        <c:axId val="48425984"/>
      </c:barChart>
      <c:catAx>
        <c:axId val="4842444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pt-BR"/>
          </a:p>
        </c:txPr>
        <c:crossAx val="48425984"/>
        <c:crosses val="autoZero"/>
        <c:auto val="1"/>
        <c:lblAlgn val="ctr"/>
        <c:lblOffset val="100"/>
      </c:catAx>
      <c:valAx>
        <c:axId val="48425984"/>
        <c:scaling>
          <c:orientation val="minMax"/>
          <c:max val="1"/>
          <c:min val="0"/>
        </c:scaling>
        <c:delete val="1"/>
        <c:axPos val="l"/>
        <c:numFmt formatCode="0.0%" sourceLinked="1"/>
        <c:tickLblPos val="none"/>
        <c:crossAx val="48424448"/>
        <c:crosses val="autoZero"/>
        <c:crossBetween val="between"/>
        <c:majorUnit val="0.2"/>
      </c:valAx>
    </c:plotArea>
    <c:plotVisOnly val="1"/>
    <c:dispBlanksAs val="gap"/>
  </c:chart>
  <c:spPr>
    <a:solidFill>
      <a:schemeClr val="lt1"/>
    </a:solidFill>
    <a:ln w="25400" cap="flat" cmpd="sng" algn="ctr">
      <a:solidFill>
        <a:srgbClr val="FF6699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pt-B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>
        <c:manualLayout>
          <c:layoutTarget val="inner"/>
          <c:xMode val="edge"/>
          <c:yMode val="edge"/>
          <c:x val="6.54345290172062E-2"/>
          <c:y val="0.16801634936694651"/>
          <c:w val="0.90061485369884364"/>
          <c:h val="0.68082199762323248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Indicadores!$C$28</c:f>
              <c:strCache>
                <c:ptCount val="1"/>
                <c:pt idx="0">
                  <c:v>Proporção de idosos acamados e/ou restritos ao domicílio que realizaram avaliação multidimensional rápida</c:v>
                </c:pt>
              </c:strCache>
            </c:strRef>
          </c:tx>
          <c:spPr>
            <a:solidFill>
              <a:srgbClr val="009900"/>
            </a:solidFill>
            <a:ln>
              <a:solidFill>
                <a:srgbClr val="009900"/>
              </a:solidFill>
            </a:ln>
            <a:scene3d>
              <a:camera prst="orthographicFront"/>
              <a:lightRig rig="threePt" dir="t"/>
            </a:scene3d>
            <a:sp3d>
              <a:bevelT w="152400"/>
            </a:sp3d>
          </c:spPr>
          <c:dLbls>
            <c:txPr>
              <a:bodyPr/>
              <a:lstStyle/>
              <a:p>
                <a:pPr>
                  <a:defRPr sz="2000"/>
                </a:pPr>
                <a:endParaRPr lang="pt-BR"/>
              </a:p>
            </c:txPr>
            <c:showVal val="1"/>
          </c:dLbls>
          <c:cat>
            <c:strRef>
              <c:f>Indicadores!$D$27:$G$27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Indicadores!$D$28:$G$28</c:f>
              <c:numCache>
                <c:formatCode>0.0%</c:formatCode>
                <c:ptCount val="4"/>
                <c:pt idx="0">
                  <c:v>0.37500000000000039</c:v>
                </c:pt>
                <c:pt idx="1">
                  <c:v>0.58823529411764619</c:v>
                </c:pt>
                <c:pt idx="2">
                  <c:v>0.9117647058823517</c:v>
                </c:pt>
                <c:pt idx="3">
                  <c:v>1</c:v>
                </c:pt>
              </c:numCache>
            </c:numRef>
          </c:val>
        </c:ser>
        <c:axId val="48867584"/>
        <c:axId val="48881664"/>
      </c:barChart>
      <c:catAx>
        <c:axId val="4886758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500"/>
            </a:pPr>
            <a:endParaRPr lang="pt-BR"/>
          </a:p>
        </c:txPr>
        <c:crossAx val="48881664"/>
        <c:crosses val="autoZero"/>
        <c:auto val="1"/>
        <c:lblAlgn val="ctr"/>
        <c:lblOffset val="100"/>
      </c:catAx>
      <c:valAx>
        <c:axId val="48881664"/>
        <c:scaling>
          <c:orientation val="minMax"/>
          <c:max val="1"/>
          <c:min val="0"/>
        </c:scaling>
        <c:delete val="1"/>
        <c:axPos val="l"/>
        <c:numFmt formatCode="0.0%" sourceLinked="1"/>
        <c:tickLblPos val="none"/>
        <c:crossAx val="48867584"/>
        <c:crosses val="autoZero"/>
        <c:crossBetween val="between"/>
        <c:majorUnit val="0.2"/>
        <c:minorUnit val="2.0000000000000011E-2"/>
      </c:valAx>
      <c:spPr>
        <a:noFill/>
        <a:ln w="25400">
          <a:noFill/>
        </a:ln>
      </c:spPr>
    </c:plotArea>
    <c:plotVisOnly val="1"/>
    <c:dispBlanksAs val="gap"/>
  </c:chart>
  <c:spPr>
    <a:solidFill>
      <a:schemeClr val="lt1"/>
    </a:solidFill>
    <a:ln w="25400" cap="flat" cmpd="sng" algn="ctr">
      <a:solidFill>
        <a:srgbClr val="009900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pt-B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>
        <c:manualLayout>
          <c:layoutTarget val="inner"/>
          <c:xMode val="edge"/>
          <c:yMode val="edge"/>
          <c:x val="4.9018178283270125E-2"/>
          <c:y val="0.19723216714452979"/>
          <c:w val="0.92270098182171667"/>
          <c:h val="0.69896311865254424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Indicadores!$C$46</c:f>
              <c:strCache>
                <c:ptCount val="1"/>
                <c:pt idx="0">
                  <c:v>Proporção de idosos acamados e/ou restritos ao domicílio que receberam visita da equipe do NASF</c:v>
                </c:pt>
              </c:strCache>
            </c:strRef>
          </c:tx>
          <c:spPr>
            <a:solidFill>
              <a:srgbClr val="FF6699"/>
            </a:solidFill>
            <a:ln>
              <a:solidFill>
                <a:srgbClr val="FF6699"/>
              </a:solidFill>
            </a:ln>
            <a:scene3d>
              <a:camera prst="orthographicFront"/>
              <a:lightRig rig="threePt" dir="t"/>
            </a:scene3d>
            <a:sp3d>
              <a:bevelT w="152400"/>
            </a:sp3d>
          </c:spPr>
          <c:dLbls>
            <c:txPr>
              <a:bodyPr/>
              <a:lstStyle/>
              <a:p>
                <a:pPr>
                  <a:defRPr sz="2000"/>
                </a:pPr>
                <a:endParaRPr lang="pt-BR"/>
              </a:p>
            </c:txPr>
            <c:showVal val="1"/>
          </c:dLbls>
          <c:cat>
            <c:strRef>
              <c:f>Indicadores!$D$45:$G$45</c:f>
              <c:strCache>
                <c:ptCount val="4"/>
                <c:pt idx="0">
                  <c:v>Mês 1/5</c:v>
                </c:pt>
                <c:pt idx="1">
                  <c:v>Mês 2/8</c:v>
                </c:pt>
                <c:pt idx="2">
                  <c:v>Mês 3/11</c:v>
                </c:pt>
                <c:pt idx="3">
                  <c:v>Mês 4/13</c:v>
                </c:pt>
              </c:strCache>
            </c:strRef>
          </c:cat>
          <c:val>
            <c:numRef>
              <c:f>Indicadores!$D$46:$G$46</c:f>
              <c:numCache>
                <c:formatCode>0.0%</c:formatCode>
                <c:ptCount val="4"/>
                <c:pt idx="0">
                  <c:v>0.60000000000000064</c:v>
                </c:pt>
                <c:pt idx="1">
                  <c:v>0.5</c:v>
                </c:pt>
                <c:pt idx="2">
                  <c:v>0.45454545454545453</c:v>
                </c:pt>
                <c:pt idx="3">
                  <c:v>0.46153846153846201</c:v>
                </c:pt>
              </c:numCache>
            </c:numRef>
          </c:val>
        </c:ser>
        <c:axId val="48922624"/>
        <c:axId val="48924160"/>
      </c:barChart>
      <c:catAx>
        <c:axId val="4892262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500"/>
            </a:pPr>
            <a:endParaRPr lang="pt-BR"/>
          </a:p>
        </c:txPr>
        <c:crossAx val="48924160"/>
        <c:crosses val="autoZero"/>
        <c:auto val="1"/>
        <c:lblAlgn val="ctr"/>
        <c:lblOffset val="100"/>
      </c:catAx>
      <c:valAx>
        <c:axId val="48924160"/>
        <c:scaling>
          <c:orientation val="minMax"/>
          <c:max val="1"/>
        </c:scaling>
        <c:delete val="1"/>
        <c:axPos val="l"/>
        <c:numFmt formatCode="0.0%" sourceLinked="1"/>
        <c:tickLblPos val="none"/>
        <c:crossAx val="48922624"/>
        <c:crosses val="autoZero"/>
        <c:crossBetween val="between"/>
        <c:majorUnit val="0.2"/>
      </c:valAx>
    </c:plotArea>
    <c:plotVisOnly val="1"/>
    <c:dispBlanksAs val="gap"/>
  </c:chart>
  <c:spPr>
    <a:solidFill>
      <a:schemeClr val="lt1"/>
    </a:solidFill>
    <a:ln w="25400" cap="flat" cmpd="sng" algn="ctr">
      <a:solidFill>
        <a:srgbClr val="FF6699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pt-B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>
        <c:manualLayout>
          <c:layoutTarget val="inner"/>
          <c:xMode val="edge"/>
          <c:yMode val="edge"/>
          <c:x val="4.9113444152814274E-2"/>
          <c:y val="0.16508000837848366"/>
          <c:w val="0.91829396325459345"/>
          <c:h val="0.69419592142510733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Indicadores!$C$76</c:f>
              <c:strCache>
                <c:ptCount val="1"/>
                <c:pt idx="0">
                  <c:v>Proporção de idosos acamados e/ou restritos ao domicílio que realizaram avaliação de risco para morbimortalidade</c:v>
                </c:pt>
              </c:strCache>
            </c:strRef>
          </c:tx>
          <c:spPr>
            <a:solidFill>
              <a:srgbClr val="009900"/>
            </a:solidFill>
            <a:scene3d>
              <a:camera prst="orthographicFront"/>
              <a:lightRig rig="threePt" dir="t"/>
            </a:scene3d>
            <a:sp3d>
              <a:bevelT w="152400"/>
            </a:sp3d>
          </c:spPr>
          <c:dLbls>
            <c:txPr>
              <a:bodyPr/>
              <a:lstStyle/>
              <a:p>
                <a:pPr>
                  <a:defRPr sz="2000"/>
                </a:pPr>
                <a:endParaRPr lang="pt-BR"/>
              </a:p>
            </c:txPr>
            <c:showVal val="1"/>
          </c:dLbls>
          <c:cat>
            <c:strRef>
              <c:f>Indicadores!$D$75:$G$75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Indicadores!$D$76:$G$76</c:f>
              <c:numCache>
                <c:formatCode>0.0%</c:formatCode>
                <c:ptCount val="4"/>
                <c:pt idx="0">
                  <c:v>0.37500000000000039</c:v>
                </c:pt>
                <c:pt idx="1">
                  <c:v>0.58823529411764619</c:v>
                </c:pt>
                <c:pt idx="2">
                  <c:v>0.9117647058823517</c:v>
                </c:pt>
                <c:pt idx="3">
                  <c:v>1</c:v>
                </c:pt>
              </c:numCache>
            </c:numRef>
          </c:val>
        </c:ser>
        <c:axId val="48936064"/>
        <c:axId val="48937600"/>
      </c:barChart>
      <c:catAx>
        <c:axId val="4893606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500"/>
            </a:pPr>
            <a:endParaRPr lang="pt-BR"/>
          </a:p>
        </c:txPr>
        <c:crossAx val="48937600"/>
        <c:crosses val="autoZero"/>
        <c:auto val="1"/>
        <c:lblAlgn val="ctr"/>
        <c:lblOffset val="100"/>
      </c:catAx>
      <c:valAx>
        <c:axId val="48937600"/>
        <c:scaling>
          <c:orientation val="minMax"/>
          <c:max val="1"/>
          <c:min val="0"/>
        </c:scaling>
        <c:delete val="1"/>
        <c:axPos val="l"/>
        <c:numFmt formatCode="0.0%" sourceLinked="1"/>
        <c:tickLblPos val="none"/>
        <c:crossAx val="48936064"/>
        <c:crosses val="autoZero"/>
        <c:crossBetween val="between"/>
        <c:majorUnit val="0.2"/>
        <c:minorUnit val="2.0000000000000011E-2"/>
      </c:valAx>
    </c:plotArea>
    <c:plotVisOnly val="1"/>
    <c:dispBlanksAs val="gap"/>
  </c:chart>
  <c:spPr>
    <a:solidFill>
      <a:schemeClr val="lt1"/>
    </a:solidFill>
    <a:ln w="25400" cap="flat" cmpd="sng" algn="ctr">
      <a:solidFill>
        <a:srgbClr val="009900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pt-BR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>
        <c:manualLayout>
          <c:layoutTarget val="inner"/>
          <c:xMode val="edge"/>
          <c:yMode val="edge"/>
          <c:x val="5.5125055350026417E-2"/>
          <c:y val="0.15320783665266377"/>
          <c:w val="0.94159084308208019"/>
          <c:h val="0.68116183042427836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Indicadores!$C$82</c:f>
              <c:strCache>
                <c:ptCount val="1"/>
                <c:pt idx="0">
                  <c:v>Proporção de idosos  acamados e/ou restritos ao domicílio com avaliação para fragilização na velhice em dia</c:v>
                </c:pt>
              </c:strCache>
            </c:strRef>
          </c:tx>
          <c:spPr>
            <a:solidFill>
              <a:srgbClr val="FF6699"/>
            </a:solidFill>
            <a:ln w="25400">
              <a:noFill/>
            </a:ln>
            <a:scene3d>
              <a:camera prst="orthographicFront"/>
              <a:lightRig rig="threePt" dir="t"/>
            </a:scene3d>
            <a:sp3d>
              <a:bevelT w="152400"/>
            </a:sp3d>
          </c:spPr>
          <c:dLbls>
            <c:txPr>
              <a:bodyPr/>
              <a:lstStyle/>
              <a:p>
                <a:pPr>
                  <a:defRPr sz="2000"/>
                </a:pPr>
                <a:endParaRPr lang="pt-BR"/>
              </a:p>
            </c:txPr>
            <c:showVal val="1"/>
          </c:dLbls>
          <c:cat>
            <c:strRef>
              <c:f>Indicadores!$D$81:$G$81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Indicadores!$D$82:$G$82</c:f>
              <c:numCache>
                <c:formatCode>0.0%</c:formatCode>
                <c:ptCount val="4"/>
                <c:pt idx="0">
                  <c:v>0.37500000000000039</c:v>
                </c:pt>
                <c:pt idx="1">
                  <c:v>0.58823529411764619</c:v>
                </c:pt>
                <c:pt idx="2">
                  <c:v>0.9117647058823517</c:v>
                </c:pt>
                <c:pt idx="3">
                  <c:v>1</c:v>
                </c:pt>
              </c:numCache>
            </c:numRef>
          </c:val>
        </c:ser>
        <c:axId val="53217920"/>
        <c:axId val="53252480"/>
      </c:barChart>
      <c:catAx>
        <c:axId val="53217920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500"/>
            </a:pPr>
            <a:endParaRPr lang="pt-BR"/>
          </a:p>
        </c:txPr>
        <c:crossAx val="53252480"/>
        <c:crosses val="autoZero"/>
        <c:auto val="1"/>
        <c:lblAlgn val="ctr"/>
        <c:lblOffset val="100"/>
      </c:catAx>
      <c:valAx>
        <c:axId val="53252480"/>
        <c:scaling>
          <c:orientation val="minMax"/>
          <c:max val="1"/>
          <c:min val="0"/>
        </c:scaling>
        <c:delete val="1"/>
        <c:axPos val="l"/>
        <c:numFmt formatCode="0.0%" sourceLinked="1"/>
        <c:majorTickMark val="none"/>
        <c:tickLblPos val="none"/>
        <c:crossAx val="53217920"/>
        <c:crosses val="autoZero"/>
        <c:crossBetween val="between"/>
        <c:majorUnit val="0.2"/>
        <c:minorUnit val="2.0000000000000011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chemeClr val="lt1"/>
    </a:solidFill>
    <a:ln w="25400" cap="flat" cmpd="sng" algn="ctr">
      <a:solidFill>
        <a:srgbClr val="FF6699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pt-BR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>
        <c:manualLayout>
          <c:layoutTarget val="inner"/>
          <c:xMode val="edge"/>
          <c:yMode val="edge"/>
          <c:x val="4.7337088436693923E-2"/>
          <c:y val="0.17010337352063581"/>
          <c:w val="0.895176767500932"/>
          <c:h val="0.71034964905616305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Indicadores!$C$98</c:f>
              <c:strCache>
                <c:ptCount val="1"/>
                <c:pt idx="0">
                  <c:v>Proporção de idosos  acamados e/ou restritos ao domicílio que realizaram avaliação odontológica</c:v>
                </c:pt>
              </c:strCache>
            </c:strRef>
          </c:tx>
          <c:spPr>
            <a:solidFill>
              <a:srgbClr val="009900"/>
            </a:solidFill>
            <a:scene3d>
              <a:camera prst="orthographicFront"/>
              <a:lightRig rig="threePt" dir="t"/>
            </a:scene3d>
            <a:sp3d>
              <a:bevelT w="152400"/>
            </a:sp3d>
          </c:spPr>
          <c:dLbls>
            <c:txPr>
              <a:bodyPr/>
              <a:lstStyle/>
              <a:p>
                <a:pPr>
                  <a:defRPr sz="2000"/>
                </a:pPr>
                <a:endParaRPr lang="pt-BR"/>
              </a:p>
            </c:txPr>
            <c:showVal val="1"/>
          </c:dLbls>
          <c:cat>
            <c:strRef>
              <c:f>Indicadores!$D$97:$G$97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Indicadores!$D$98:$G$98</c:f>
              <c:numCache>
                <c:formatCode>0.0%</c:formatCode>
                <c:ptCount val="4"/>
                <c:pt idx="0">
                  <c:v>0.18750000000000022</c:v>
                </c:pt>
                <c:pt idx="1">
                  <c:v>0.26470588235294162</c:v>
                </c:pt>
                <c:pt idx="2">
                  <c:v>0.44117647058823528</c:v>
                </c:pt>
                <c:pt idx="3">
                  <c:v>0.44117647058823528</c:v>
                </c:pt>
              </c:numCache>
            </c:numRef>
          </c:val>
        </c:ser>
        <c:axId val="53259648"/>
        <c:axId val="53286016"/>
      </c:barChart>
      <c:catAx>
        <c:axId val="5325964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500"/>
            </a:pPr>
            <a:endParaRPr lang="pt-BR"/>
          </a:p>
        </c:txPr>
        <c:crossAx val="53286016"/>
        <c:crosses val="autoZero"/>
        <c:auto val="1"/>
        <c:lblAlgn val="ctr"/>
        <c:lblOffset val="100"/>
      </c:catAx>
      <c:valAx>
        <c:axId val="53286016"/>
        <c:scaling>
          <c:orientation val="minMax"/>
          <c:max val="1"/>
          <c:min val="0"/>
        </c:scaling>
        <c:delete val="1"/>
        <c:axPos val="l"/>
        <c:numFmt formatCode="0.0%" sourceLinked="1"/>
        <c:tickLblPos val="none"/>
        <c:crossAx val="53259648"/>
        <c:crosses val="autoZero"/>
        <c:crossBetween val="between"/>
        <c:majorUnit val="0.2"/>
        <c:minorUnit val="2.0000000000000011E-2"/>
      </c:valAx>
    </c:plotArea>
    <c:plotVisOnly val="1"/>
    <c:dispBlanksAs val="gap"/>
  </c:chart>
  <c:spPr>
    <a:solidFill>
      <a:schemeClr val="lt1"/>
    </a:solidFill>
    <a:ln w="25400" cap="flat" cmpd="sng" algn="ctr">
      <a:solidFill>
        <a:srgbClr val="009900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pt-BR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autoTitleDeleted val="1"/>
    <c:plotArea>
      <c:layout>
        <c:manualLayout>
          <c:layoutTarget val="inner"/>
          <c:xMode val="edge"/>
          <c:yMode val="edge"/>
          <c:x val="6.5557537446071887E-2"/>
          <c:y val="0.14584868810590604"/>
          <c:w val="0.90332220340444969"/>
          <c:h val="0.73078042012425215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Indicadores!$C$110</c:f>
              <c:strCache>
                <c:ptCount val="1"/>
                <c:pt idx="0">
                  <c:v>Proporção de idosos acamados e/ou restritos ao domicílio em que os familiares e/ou cuidadores receberam orientações sobre a importância das vacinas</c:v>
                </c:pt>
              </c:strCache>
            </c:strRef>
          </c:tx>
          <c:spPr>
            <a:solidFill>
              <a:srgbClr val="FF6699"/>
            </a:solidFill>
            <a:ln w="25400">
              <a:noFill/>
            </a:ln>
            <a:effectLst>
              <a:outerShdw dist="35921" dir="2700000" sx="1000" sy="1000" algn="b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w="152400"/>
            </a:sp3d>
          </c:spPr>
          <c:dLbls>
            <c:txPr>
              <a:bodyPr/>
              <a:lstStyle/>
              <a:p>
                <a:pPr>
                  <a:defRPr sz="2000"/>
                </a:pPr>
                <a:endParaRPr lang="pt-BR"/>
              </a:p>
            </c:txPr>
            <c:showVal val="1"/>
          </c:dLbls>
          <c:cat>
            <c:strRef>
              <c:f>Indicadores!$D$109:$G$109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Indicadores!$D$110:$G$110</c:f>
              <c:numCache>
                <c:formatCode>0.0%</c:formatCode>
                <c:ptCount val="4"/>
                <c:pt idx="0">
                  <c:v>0.29411764705882359</c:v>
                </c:pt>
                <c:pt idx="1">
                  <c:v>0.5</c:v>
                </c:pt>
                <c:pt idx="2">
                  <c:v>0.67647058823529427</c:v>
                </c:pt>
                <c:pt idx="3">
                  <c:v>0.76470588235294124</c:v>
                </c:pt>
              </c:numCache>
            </c:numRef>
          </c:val>
        </c:ser>
        <c:axId val="53323264"/>
        <c:axId val="53324800"/>
      </c:barChart>
      <c:catAx>
        <c:axId val="5332326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sz="1500"/>
            </a:pPr>
            <a:endParaRPr lang="pt-BR"/>
          </a:p>
        </c:txPr>
        <c:crossAx val="53324800"/>
        <c:crosses val="autoZero"/>
        <c:auto val="1"/>
        <c:lblAlgn val="ctr"/>
        <c:lblOffset val="100"/>
      </c:catAx>
      <c:valAx>
        <c:axId val="53324800"/>
        <c:scaling>
          <c:orientation val="minMax"/>
          <c:max val="1"/>
        </c:scaling>
        <c:delete val="1"/>
        <c:axPos val="l"/>
        <c:numFmt formatCode="0.0%" sourceLinked="1"/>
        <c:tickLblPos val="none"/>
        <c:crossAx val="53323264"/>
        <c:crosses val="autoZero"/>
        <c:crossBetween val="between"/>
        <c:majorUnit val="0.2"/>
        <c:minorUnit val="2.0000000000000011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chemeClr val="lt1"/>
    </a:solidFill>
    <a:ln w="25400" cap="flat" cmpd="sng" algn="ctr">
      <a:solidFill>
        <a:srgbClr val="FF6699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pt-BR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Indicadores!$C$117</c:f>
              <c:strCache>
                <c:ptCount val="1"/>
                <c:pt idx="0">
                  <c:v>Proporção de idosos acamados e/ou restritos ao domicílio em que as mulheres receberam orientações sobre a importância da realização do exame detecção precoce dos cânceres de colo uterino e mama</c:v>
                </c:pt>
              </c:strCache>
            </c:strRef>
          </c:tx>
          <c:spPr>
            <a:solidFill>
              <a:srgbClr val="009900"/>
            </a:solidFill>
            <a:ln>
              <a:solidFill>
                <a:srgbClr val="009900"/>
              </a:solidFill>
            </a:ln>
            <a:scene3d>
              <a:camera prst="orthographicFront"/>
              <a:lightRig rig="threePt" dir="t"/>
            </a:scene3d>
            <a:sp3d>
              <a:bevelT w="152400"/>
            </a:sp3d>
          </c:spPr>
          <c:dLbls>
            <c:txPr>
              <a:bodyPr/>
              <a:lstStyle/>
              <a:p>
                <a:pPr>
                  <a:defRPr sz="2000"/>
                </a:pPr>
                <a:endParaRPr lang="pt-BR"/>
              </a:p>
            </c:txPr>
            <c:showVal val="1"/>
          </c:dLbls>
          <c:cat>
            <c:strRef>
              <c:f>Indicadores!$D$116:$G$116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Indicadores!$D$117:$G$117</c:f>
              <c:numCache>
                <c:formatCode>0.0%</c:formatCode>
                <c:ptCount val="4"/>
                <c:pt idx="0">
                  <c:v>0.31250000000000006</c:v>
                </c:pt>
                <c:pt idx="1">
                  <c:v>0.5</c:v>
                </c:pt>
                <c:pt idx="2">
                  <c:v>0.67647058823529427</c:v>
                </c:pt>
                <c:pt idx="3">
                  <c:v>0.70588235294117663</c:v>
                </c:pt>
              </c:numCache>
            </c:numRef>
          </c:val>
        </c:ser>
        <c:axId val="53340800"/>
        <c:axId val="53154176"/>
      </c:barChart>
      <c:catAx>
        <c:axId val="5334080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500"/>
            </a:pPr>
            <a:endParaRPr lang="pt-BR"/>
          </a:p>
        </c:txPr>
        <c:crossAx val="53154176"/>
        <c:crosses val="autoZero"/>
        <c:auto val="1"/>
        <c:lblAlgn val="ctr"/>
        <c:lblOffset val="100"/>
      </c:catAx>
      <c:valAx>
        <c:axId val="53154176"/>
        <c:scaling>
          <c:orientation val="minMax"/>
          <c:max val="1"/>
          <c:min val="0"/>
        </c:scaling>
        <c:delete val="1"/>
        <c:axPos val="l"/>
        <c:numFmt formatCode="0.0%" sourceLinked="1"/>
        <c:tickLblPos val="none"/>
        <c:crossAx val="53340800"/>
        <c:crosses val="autoZero"/>
        <c:crossBetween val="between"/>
        <c:majorUnit val="0.2"/>
        <c:minorUnit val="2.0000000000000011E-2"/>
      </c:valAx>
    </c:plotArea>
    <c:plotVisOnly val="1"/>
    <c:dispBlanksAs val="gap"/>
  </c:chart>
  <c:spPr>
    <a:solidFill>
      <a:schemeClr val="lt1"/>
    </a:solidFill>
    <a:ln w="25400" cap="flat" cmpd="sng" algn="ctr">
      <a:solidFill>
        <a:srgbClr val="009900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pt-BR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F38684-9137-497D-9550-DD3A1C57EBCD}" type="doc">
      <dgm:prSet loTypeId="urn:microsoft.com/office/officeart/2005/8/layout/hList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CE22A2D-831D-4BEA-A1E9-623025B8C895}">
      <dgm:prSet phldrT="[Texto]" custT="1"/>
      <dgm:spPr>
        <a:solidFill>
          <a:srgbClr val="FF6699"/>
        </a:solidFill>
      </dgm:spPr>
      <dgm:t>
        <a:bodyPr/>
        <a:lstStyle/>
        <a:p>
          <a:r>
            <a:rPr lang="pt-BR" sz="3600" b="1" dirty="0" smtClean="0">
              <a:solidFill>
                <a:schemeClr val="tx1"/>
              </a:solidFill>
              <a:ea typeface="ＭＳ Ｐゴシック" pitchFamily="34" charset="-128"/>
            </a:rPr>
            <a:t>Caracterização do município do Rio de Janeiro</a:t>
          </a:r>
          <a:endParaRPr lang="pt-BR" sz="3600" b="1" dirty="0">
            <a:solidFill>
              <a:schemeClr val="tx1"/>
            </a:solidFill>
          </a:endParaRPr>
        </a:p>
      </dgm:t>
    </dgm:pt>
    <dgm:pt modelId="{B0077FEC-2F06-4E63-BB7C-5397CE450FFF}" type="parTrans" cxnId="{F3EA9515-B451-4AA9-96BA-E06DBEDA1E75}">
      <dgm:prSet/>
      <dgm:spPr/>
      <dgm:t>
        <a:bodyPr/>
        <a:lstStyle/>
        <a:p>
          <a:endParaRPr lang="pt-BR"/>
        </a:p>
      </dgm:t>
    </dgm:pt>
    <dgm:pt modelId="{6C3FB9F8-A31F-47C0-AAA7-3106B30E6520}" type="sibTrans" cxnId="{F3EA9515-B451-4AA9-96BA-E06DBEDA1E75}">
      <dgm:prSet/>
      <dgm:spPr/>
      <dgm:t>
        <a:bodyPr/>
        <a:lstStyle/>
        <a:p>
          <a:endParaRPr lang="pt-BR"/>
        </a:p>
      </dgm:t>
    </dgm:pt>
    <dgm:pt modelId="{6876E486-5320-4896-BC47-4299E48FA151}">
      <dgm:prSet custT="1"/>
      <dgm:spPr>
        <a:solidFill>
          <a:srgbClr val="009900"/>
        </a:solidFill>
      </dgm:spPr>
      <dgm:t>
        <a:bodyPr/>
        <a:lstStyle/>
        <a:p>
          <a:r>
            <a:rPr lang="pt-BR" sz="2400" b="1" smtClean="0">
              <a:solidFill>
                <a:schemeClr val="tx1"/>
              </a:solidFill>
              <a:ea typeface="ＭＳ Ｐゴシック" pitchFamily="34" charset="-128"/>
            </a:rPr>
            <a:t>6,3 milhões de habitantes (IBGE-2010)</a:t>
          </a:r>
          <a:endParaRPr lang="pt-BR" sz="2400" b="1" dirty="0" smtClean="0">
            <a:solidFill>
              <a:schemeClr val="tx1"/>
            </a:solidFill>
            <a:ea typeface="ＭＳ Ｐゴシック" pitchFamily="34" charset="-128"/>
          </a:endParaRPr>
        </a:p>
      </dgm:t>
    </dgm:pt>
    <dgm:pt modelId="{EC45E155-6315-4A6E-9351-D753D4F45408}" type="parTrans" cxnId="{2640D604-D87E-4BEB-824C-85525AF10AD3}">
      <dgm:prSet/>
      <dgm:spPr/>
      <dgm:t>
        <a:bodyPr/>
        <a:lstStyle/>
        <a:p>
          <a:endParaRPr lang="pt-BR"/>
        </a:p>
      </dgm:t>
    </dgm:pt>
    <dgm:pt modelId="{5BAEEB6F-64C4-452B-AEE2-0EF7D6DDA309}" type="sibTrans" cxnId="{2640D604-D87E-4BEB-824C-85525AF10AD3}">
      <dgm:prSet/>
      <dgm:spPr/>
      <dgm:t>
        <a:bodyPr/>
        <a:lstStyle/>
        <a:p>
          <a:endParaRPr lang="pt-BR"/>
        </a:p>
      </dgm:t>
    </dgm:pt>
    <dgm:pt modelId="{1BA0AAF1-2A04-43E5-A9F2-C74B62393350}">
      <dgm:prSet custT="1"/>
      <dgm:spPr>
        <a:solidFill>
          <a:srgbClr val="009900"/>
        </a:solidFill>
      </dgm:spPr>
      <dgm:t>
        <a:bodyPr/>
        <a:lstStyle/>
        <a:p>
          <a:r>
            <a:rPr lang="pt-BR" sz="2400" b="1" dirty="0" smtClean="0">
              <a:solidFill>
                <a:schemeClr val="tx1"/>
              </a:solidFill>
              <a:ea typeface="ＭＳ Ｐゴシック" pitchFamily="34" charset="-128"/>
            </a:rPr>
            <a:t>Terceiro Estado mais populoso do Brasil</a:t>
          </a:r>
        </a:p>
      </dgm:t>
    </dgm:pt>
    <dgm:pt modelId="{685C60D3-9C1B-44FE-8E01-281221A389A9}" type="parTrans" cxnId="{F1F22EAB-32E7-4616-9657-A406B60B8DB7}">
      <dgm:prSet/>
      <dgm:spPr/>
      <dgm:t>
        <a:bodyPr/>
        <a:lstStyle/>
        <a:p>
          <a:endParaRPr lang="pt-BR"/>
        </a:p>
      </dgm:t>
    </dgm:pt>
    <dgm:pt modelId="{467CAE46-C127-49D0-9CAD-371D8FB4A371}" type="sibTrans" cxnId="{F1F22EAB-32E7-4616-9657-A406B60B8DB7}">
      <dgm:prSet/>
      <dgm:spPr/>
      <dgm:t>
        <a:bodyPr/>
        <a:lstStyle/>
        <a:p>
          <a:endParaRPr lang="pt-BR"/>
        </a:p>
      </dgm:t>
    </dgm:pt>
    <dgm:pt modelId="{7B5E5641-7A40-4087-B244-53647396CF5D}">
      <dgm:prSet custT="1"/>
      <dgm:spPr>
        <a:solidFill>
          <a:srgbClr val="009900"/>
        </a:solidFill>
      </dgm:spPr>
      <dgm:t>
        <a:bodyPr/>
        <a:lstStyle/>
        <a:p>
          <a:r>
            <a:rPr lang="pt-BR" sz="2400" b="1" dirty="0" smtClean="0">
              <a:solidFill>
                <a:schemeClr val="tx1"/>
              </a:solidFill>
              <a:ea typeface="ＭＳ Ｐゴシック" pitchFamily="34" charset="-128"/>
            </a:rPr>
            <a:t>Segundo maior PIB do país e 30 maior do mundo</a:t>
          </a:r>
        </a:p>
      </dgm:t>
    </dgm:pt>
    <dgm:pt modelId="{0506540A-F2E7-4CEB-87C2-FE6DCDE393A0}" type="parTrans" cxnId="{A94EAD7A-608F-4247-A7CD-F844EE9625BD}">
      <dgm:prSet/>
      <dgm:spPr/>
      <dgm:t>
        <a:bodyPr/>
        <a:lstStyle/>
        <a:p>
          <a:endParaRPr lang="pt-BR"/>
        </a:p>
      </dgm:t>
    </dgm:pt>
    <dgm:pt modelId="{350377E9-6FED-4D14-AB3A-0BF0C723E602}" type="sibTrans" cxnId="{A94EAD7A-608F-4247-A7CD-F844EE9625BD}">
      <dgm:prSet/>
      <dgm:spPr/>
      <dgm:t>
        <a:bodyPr/>
        <a:lstStyle/>
        <a:p>
          <a:endParaRPr lang="pt-BR"/>
        </a:p>
      </dgm:t>
    </dgm:pt>
    <dgm:pt modelId="{CBD7D09D-A5E5-4CA1-B9E2-591C68C996D5}">
      <dgm:prSet custT="1"/>
      <dgm:spPr>
        <a:solidFill>
          <a:srgbClr val="009900"/>
        </a:solidFill>
      </dgm:spPr>
      <dgm:t>
        <a:bodyPr/>
        <a:lstStyle/>
        <a:p>
          <a:r>
            <a:rPr lang="pt-BR" sz="2400" b="1" dirty="0" smtClean="0">
              <a:solidFill>
                <a:schemeClr val="tx1"/>
              </a:solidFill>
              <a:ea typeface="ＭＳ Ｐゴシック" pitchFamily="34" charset="-128"/>
            </a:rPr>
            <a:t>Composto por 160 bairros</a:t>
          </a:r>
        </a:p>
      </dgm:t>
    </dgm:pt>
    <dgm:pt modelId="{A94E0656-6642-4150-B6E9-5DDFC5DF0750}" type="parTrans" cxnId="{025F7D93-670C-43F5-BD4D-71AE951429A1}">
      <dgm:prSet/>
      <dgm:spPr/>
      <dgm:t>
        <a:bodyPr/>
        <a:lstStyle/>
        <a:p>
          <a:endParaRPr lang="pt-BR"/>
        </a:p>
      </dgm:t>
    </dgm:pt>
    <dgm:pt modelId="{2DA475ED-34EC-4012-AB6E-B6036A93F586}" type="sibTrans" cxnId="{025F7D93-670C-43F5-BD4D-71AE951429A1}">
      <dgm:prSet/>
      <dgm:spPr/>
      <dgm:t>
        <a:bodyPr/>
        <a:lstStyle/>
        <a:p>
          <a:endParaRPr lang="pt-BR"/>
        </a:p>
      </dgm:t>
    </dgm:pt>
    <dgm:pt modelId="{2563A2C2-1C34-406D-8087-0E9C9720D14F}">
      <dgm:prSet custT="1"/>
      <dgm:spPr>
        <a:solidFill>
          <a:srgbClr val="009900"/>
        </a:solidFill>
      </dgm:spPr>
      <dgm:t>
        <a:bodyPr/>
        <a:lstStyle/>
        <a:p>
          <a:r>
            <a:rPr lang="pt-BR" sz="2400" b="1" dirty="0" smtClean="0">
              <a:solidFill>
                <a:schemeClr val="tx1"/>
              </a:solidFill>
              <a:ea typeface="ＭＳ Ｐゴシック" pitchFamily="34" charset="-128"/>
            </a:rPr>
            <a:t>Dividido em 07 subprefeituras e 10 áreas programáticas</a:t>
          </a:r>
        </a:p>
      </dgm:t>
    </dgm:pt>
    <dgm:pt modelId="{C576C84A-EDB1-4C5E-8F87-62D3A8136958}" type="parTrans" cxnId="{6F6F2A1F-A7EA-4FEC-B6FC-D7DBF9155912}">
      <dgm:prSet/>
      <dgm:spPr/>
      <dgm:t>
        <a:bodyPr/>
        <a:lstStyle/>
        <a:p>
          <a:endParaRPr lang="pt-BR"/>
        </a:p>
      </dgm:t>
    </dgm:pt>
    <dgm:pt modelId="{4D2CE449-374A-4FB9-B9F4-ACAE99890603}" type="sibTrans" cxnId="{6F6F2A1F-A7EA-4FEC-B6FC-D7DBF9155912}">
      <dgm:prSet/>
      <dgm:spPr/>
      <dgm:t>
        <a:bodyPr/>
        <a:lstStyle/>
        <a:p>
          <a:endParaRPr lang="pt-BR"/>
        </a:p>
      </dgm:t>
    </dgm:pt>
    <dgm:pt modelId="{3EE378AE-6468-46AC-B076-995441CB5352}" type="pres">
      <dgm:prSet presAssocID="{21F38684-9137-497D-9550-DD3A1C57EBCD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3FF6834-68CB-40DB-892C-BEF01C1BCB90}" type="pres">
      <dgm:prSet presAssocID="{4CE22A2D-831D-4BEA-A1E9-623025B8C895}" presName="roof" presStyleLbl="dkBgShp" presStyleIdx="0" presStyleCnt="2"/>
      <dgm:spPr/>
      <dgm:t>
        <a:bodyPr/>
        <a:lstStyle/>
        <a:p>
          <a:endParaRPr lang="pt-BR"/>
        </a:p>
      </dgm:t>
    </dgm:pt>
    <dgm:pt modelId="{102A6C92-01DA-49BC-A47A-ADE2A00F6F67}" type="pres">
      <dgm:prSet presAssocID="{4CE22A2D-831D-4BEA-A1E9-623025B8C895}" presName="pillars" presStyleCnt="0"/>
      <dgm:spPr/>
    </dgm:pt>
    <dgm:pt modelId="{FB556BF2-6D57-465F-839F-D97DDEAB3255}" type="pres">
      <dgm:prSet presAssocID="{4CE22A2D-831D-4BEA-A1E9-623025B8C895}" presName="pillar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B6C628C-8446-4C72-B6E4-38C1C9DBB97B}" type="pres">
      <dgm:prSet presAssocID="{1BA0AAF1-2A04-43E5-A9F2-C74B62393350}" presName="pillar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5FBC52F-6F18-43A9-8D3D-A00AB23A58A0}" type="pres">
      <dgm:prSet presAssocID="{7B5E5641-7A40-4087-B244-53647396CF5D}" presName="pillar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E03933A-A650-4AEE-87B7-5A076A758A89}" type="pres">
      <dgm:prSet presAssocID="{CBD7D09D-A5E5-4CA1-B9E2-591C68C996D5}" presName="pillar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B135F0E-D799-4EA5-9909-B4250D9A9AAF}" type="pres">
      <dgm:prSet presAssocID="{2563A2C2-1C34-406D-8087-0E9C9720D14F}" presName="pillar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6CF8C9D-FB13-46B9-838A-441742A163DB}" type="pres">
      <dgm:prSet presAssocID="{4CE22A2D-831D-4BEA-A1E9-623025B8C895}" presName="base" presStyleLbl="dkBgShp" presStyleIdx="1" presStyleCnt="2"/>
      <dgm:spPr>
        <a:solidFill>
          <a:srgbClr val="FF6699"/>
        </a:solidFill>
      </dgm:spPr>
    </dgm:pt>
  </dgm:ptLst>
  <dgm:cxnLst>
    <dgm:cxn modelId="{C64A42B8-3C67-4FD5-93D9-2E6B11B4FFC8}" type="presOf" srcId="{7B5E5641-7A40-4087-B244-53647396CF5D}" destId="{75FBC52F-6F18-43A9-8D3D-A00AB23A58A0}" srcOrd="0" destOrd="0" presId="urn:microsoft.com/office/officeart/2005/8/layout/hList3"/>
    <dgm:cxn modelId="{F1F22EAB-32E7-4616-9657-A406B60B8DB7}" srcId="{4CE22A2D-831D-4BEA-A1E9-623025B8C895}" destId="{1BA0AAF1-2A04-43E5-A9F2-C74B62393350}" srcOrd="1" destOrd="0" parTransId="{685C60D3-9C1B-44FE-8E01-281221A389A9}" sibTransId="{467CAE46-C127-49D0-9CAD-371D8FB4A371}"/>
    <dgm:cxn modelId="{6C9E8F2B-C275-4EA8-A584-4DE1B53C1905}" type="presOf" srcId="{6876E486-5320-4896-BC47-4299E48FA151}" destId="{FB556BF2-6D57-465F-839F-D97DDEAB3255}" srcOrd="0" destOrd="0" presId="urn:microsoft.com/office/officeart/2005/8/layout/hList3"/>
    <dgm:cxn modelId="{65C244F9-0AD1-4CC7-9418-E55030088BDE}" type="presOf" srcId="{1BA0AAF1-2A04-43E5-A9F2-C74B62393350}" destId="{AB6C628C-8446-4C72-B6E4-38C1C9DBB97B}" srcOrd="0" destOrd="0" presId="urn:microsoft.com/office/officeart/2005/8/layout/hList3"/>
    <dgm:cxn modelId="{F3EA9515-B451-4AA9-96BA-E06DBEDA1E75}" srcId="{21F38684-9137-497D-9550-DD3A1C57EBCD}" destId="{4CE22A2D-831D-4BEA-A1E9-623025B8C895}" srcOrd="0" destOrd="0" parTransId="{B0077FEC-2F06-4E63-BB7C-5397CE450FFF}" sibTransId="{6C3FB9F8-A31F-47C0-AAA7-3106B30E6520}"/>
    <dgm:cxn modelId="{025F7D93-670C-43F5-BD4D-71AE951429A1}" srcId="{4CE22A2D-831D-4BEA-A1E9-623025B8C895}" destId="{CBD7D09D-A5E5-4CA1-B9E2-591C68C996D5}" srcOrd="3" destOrd="0" parTransId="{A94E0656-6642-4150-B6E9-5DDFC5DF0750}" sibTransId="{2DA475ED-34EC-4012-AB6E-B6036A93F586}"/>
    <dgm:cxn modelId="{51248756-A6D0-4A21-8DCB-2C74F21B8445}" type="presOf" srcId="{CBD7D09D-A5E5-4CA1-B9E2-591C68C996D5}" destId="{BE03933A-A650-4AEE-87B7-5A076A758A89}" srcOrd="0" destOrd="0" presId="urn:microsoft.com/office/officeart/2005/8/layout/hList3"/>
    <dgm:cxn modelId="{6F6F2A1F-A7EA-4FEC-B6FC-D7DBF9155912}" srcId="{4CE22A2D-831D-4BEA-A1E9-623025B8C895}" destId="{2563A2C2-1C34-406D-8087-0E9C9720D14F}" srcOrd="4" destOrd="0" parTransId="{C576C84A-EDB1-4C5E-8F87-62D3A8136958}" sibTransId="{4D2CE449-374A-4FB9-B9F4-ACAE99890603}"/>
    <dgm:cxn modelId="{2640D604-D87E-4BEB-824C-85525AF10AD3}" srcId="{4CE22A2D-831D-4BEA-A1E9-623025B8C895}" destId="{6876E486-5320-4896-BC47-4299E48FA151}" srcOrd="0" destOrd="0" parTransId="{EC45E155-6315-4A6E-9351-D753D4F45408}" sibTransId="{5BAEEB6F-64C4-452B-AEE2-0EF7D6DDA309}"/>
    <dgm:cxn modelId="{A94EAD7A-608F-4247-A7CD-F844EE9625BD}" srcId="{4CE22A2D-831D-4BEA-A1E9-623025B8C895}" destId="{7B5E5641-7A40-4087-B244-53647396CF5D}" srcOrd="2" destOrd="0" parTransId="{0506540A-F2E7-4CEB-87C2-FE6DCDE393A0}" sibTransId="{350377E9-6FED-4D14-AB3A-0BF0C723E602}"/>
    <dgm:cxn modelId="{96A155F6-A720-4A84-B82C-79D1B67AA245}" type="presOf" srcId="{4CE22A2D-831D-4BEA-A1E9-623025B8C895}" destId="{83FF6834-68CB-40DB-892C-BEF01C1BCB90}" srcOrd="0" destOrd="0" presId="urn:microsoft.com/office/officeart/2005/8/layout/hList3"/>
    <dgm:cxn modelId="{E53FAF0E-9E38-4C2B-BABA-4709A8327885}" type="presOf" srcId="{21F38684-9137-497D-9550-DD3A1C57EBCD}" destId="{3EE378AE-6468-46AC-B076-995441CB5352}" srcOrd="0" destOrd="0" presId="urn:microsoft.com/office/officeart/2005/8/layout/hList3"/>
    <dgm:cxn modelId="{CFAC82C8-78A2-4AF8-B691-685E3F776D17}" type="presOf" srcId="{2563A2C2-1C34-406D-8087-0E9C9720D14F}" destId="{DB135F0E-D799-4EA5-9909-B4250D9A9AAF}" srcOrd="0" destOrd="0" presId="urn:microsoft.com/office/officeart/2005/8/layout/hList3"/>
    <dgm:cxn modelId="{919F6B3A-EE96-4A6B-945F-65F385126F77}" type="presParOf" srcId="{3EE378AE-6468-46AC-B076-995441CB5352}" destId="{83FF6834-68CB-40DB-892C-BEF01C1BCB90}" srcOrd="0" destOrd="0" presId="urn:microsoft.com/office/officeart/2005/8/layout/hList3"/>
    <dgm:cxn modelId="{270D6D8F-A764-4D5B-9320-C8A71CF31D87}" type="presParOf" srcId="{3EE378AE-6468-46AC-B076-995441CB5352}" destId="{102A6C92-01DA-49BC-A47A-ADE2A00F6F67}" srcOrd="1" destOrd="0" presId="urn:microsoft.com/office/officeart/2005/8/layout/hList3"/>
    <dgm:cxn modelId="{DC33FA61-4054-4E15-9475-070D072F63A2}" type="presParOf" srcId="{102A6C92-01DA-49BC-A47A-ADE2A00F6F67}" destId="{FB556BF2-6D57-465F-839F-D97DDEAB3255}" srcOrd="0" destOrd="0" presId="urn:microsoft.com/office/officeart/2005/8/layout/hList3"/>
    <dgm:cxn modelId="{57E9BC90-7A37-4FDA-9E3F-2EB39992FE4D}" type="presParOf" srcId="{102A6C92-01DA-49BC-A47A-ADE2A00F6F67}" destId="{AB6C628C-8446-4C72-B6E4-38C1C9DBB97B}" srcOrd="1" destOrd="0" presId="urn:microsoft.com/office/officeart/2005/8/layout/hList3"/>
    <dgm:cxn modelId="{83FA500F-965C-4A60-9CB5-3422522A0AD5}" type="presParOf" srcId="{102A6C92-01DA-49BC-A47A-ADE2A00F6F67}" destId="{75FBC52F-6F18-43A9-8D3D-A00AB23A58A0}" srcOrd="2" destOrd="0" presId="urn:microsoft.com/office/officeart/2005/8/layout/hList3"/>
    <dgm:cxn modelId="{0A026A8F-DC01-482E-8B18-8109176CF196}" type="presParOf" srcId="{102A6C92-01DA-49BC-A47A-ADE2A00F6F67}" destId="{BE03933A-A650-4AEE-87B7-5A076A758A89}" srcOrd="3" destOrd="0" presId="urn:microsoft.com/office/officeart/2005/8/layout/hList3"/>
    <dgm:cxn modelId="{4ED0F2AE-4F3A-4433-8105-079A7DA73FAD}" type="presParOf" srcId="{102A6C92-01DA-49BC-A47A-ADE2A00F6F67}" destId="{DB135F0E-D799-4EA5-9909-B4250D9A9AAF}" srcOrd="4" destOrd="0" presId="urn:microsoft.com/office/officeart/2005/8/layout/hList3"/>
    <dgm:cxn modelId="{A8CFCFF7-B25A-433B-A76A-7066BC650519}" type="presParOf" srcId="{3EE378AE-6468-46AC-B076-995441CB5352}" destId="{06CF8C9D-FB13-46B9-838A-441742A163DB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B838E29-834E-442D-BC4A-9F169EEBD61E}" type="doc">
      <dgm:prSet loTypeId="urn:microsoft.com/office/officeart/2005/8/layout/hProcess3" loCatId="process" qsTypeId="urn:microsoft.com/office/officeart/2005/8/quickstyle/3d1" qsCatId="3D" csTypeId="urn:microsoft.com/office/officeart/2005/8/colors/accent1_2" csCatId="accent1" phldr="1"/>
      <dgm:spPr/>
    </dgm:pt>
    <dgm:pt modelId="{373FBF25-63A2-419A-B5E5-E5512D0A1D07}">
      <dgm:prSet phldrT="[Texto]"/>
      <dgm:spPr/>
      <dgm:t>
        <a:bodyPr/>
        <a:lstStyle/>
        <a:p>
          <a:r>
            <a:rPr lang="pt-BR" dirty="0" smtClean="0"/>
            <a:t>Resultados</a:t>
          </a:r>
          <a:endParaRPr lang="pt-BR" dirty="0"/>
        </a:p>
      </dgm:t>
    </dgm:pt>
    <dgm:pt modelId="{ECC02837-0CA6-4604-BAAD-7EE4E6B9A9AE}" type="parTrans" cxnId="{C9D0B4EE-2B35-41E0-963F-10D8844B6AE5}">
      <dgm:prSet/>
      <dgm:spPr/>
      <dgm:t>
        <a:bodyPr/>
        <a:lstStyle/>
        <a:p>
          <a:endParaRPr lang="pt-BR"/>
        </a:p>
      </dgm:t>
    </dgm:pt>
    <dgm:pt modelId="{A5E4F787-2C1E-4B9B-A38C-2E896C24FE65}" type="sibTrans" cxnId="{C9D0B4EE-2B35-41E0-963F-10D8844B6AE5}">
      <dgm:prSet/>
      <dgm:spPr/>
      <dgm:t>
        <a:bodyPr/>
        <a:lstStyle/>
        <a:p>
          <a:endParaRPr lang="pt-BR"/>
        </a:p>
      </dgm:t>
    </dgm:pt>
    <dgm:pt modelId="{2C4917B6-09B4-4AF5-AAE5-8A9A6D42046E}" type="pres">
      <dgm:prSet presAssocID="{BB838E29-834E-442D-BC4A-9F169EEBD61E}" presName="Name0" presStyleCnt="0">
        <dgm:presLayoutVars>
          <dgm:dir/>
          <dgm:animLvl val="lvl"/>
          <dgm:resizeHandles val="exact"/>
        </dgm:presLayoutVars>
      </dgm:prSet>
      <dgm:spPr/>
    </dgm:pt>
    <dgm:pt modelId="{083536CA-C1A7-434C-936E-C937F6654087}" type="pres">
      <dgm:prSet presAssocID="{BB838E29-834E-442D-BC4A-9F169EEBD61E}" presName="dummy" presStyleCnt="0"/>
      <dgm:spPr/>
    </dgm:pt>
    <dgm:pt modelId="{E7F1F813-ACB6-471A-B278-97E322E84458}" type="pres">
      <dgm:prSet presAssocID="{BB838E29-834E-442D-BC4A-9F169EEBD61E}" presName="linH" presStyleCnt="0"/>
      <dgm:spPr/>
    </dgm:pt>
    <dgm:pt modelId="{AEA93D14-86F8-45CC-862D-327695C838EC}" type="pres">
      <dgm:prSet presAssocID="{BB838E29-834E-442D-BC4A-9F169EEBD61E}" presName="padding1" presStyleCnt="0"/>
      <dgm:spPr/>
    </dgm:pt>
    <dgm:pt modelId="{45E6C61A-8B30-48C6-AF1B-7F709343D756}" type="pres">
      <dgm:prSet presAssocID="{373FBF25-63A2-419A-B5E5-E5512D0A1D07}" presName="linV" presStyleCnt="0"/>
      <dgm:spPr/>
    </dgm:pt>
    <dgm:pt modelId="{0B445307-47F9-4886-8EC5-06E50F7F2E9D}" type="pres">
      <dgm:prSet presAssocID="{373FBF25-63A2-419A-B5E5-E5512D0A1D07}" presName="spVertical1" presStyleCnt="0"/>
      <dgm:spPr/>
    </dgm:pt>
    <dgm:pt modelId="{46BA2D01-19F8-467F-A6F3-D2D2E4DBC5CB}" type="pres">
      <dgm:prSet presAssocID="{373FBF25-63A2-419A-B5E5-E5512D0A1D07}" presName="parTx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18CC3DC-3BF8-4F6C-B83A-45DBB3E86EF3}" type="pres">
      <dgm:prSet presAssocID="{373FBF25-63A2-419A-B5E5-E5512D0A1D07}" presName="spVertical2" presStyleCnt="0"/>
      <dgm:spPr/>
    </dgm:pt>
    <dgm:pt modelId="{E0565DA8-6CFB-4C11-8AA8-94FD4D950D07}" type="pres">
      <dgm:prSet presAssocID="{373FBF25-63A2-419A-B5E5-E5512D0A1D07}" presName="spVertical3" presStyleCnt="0"/>
      <dgm:spPr/>
    </dgm:pt>
    <dgm:pt modelId="{9FACDEF3-EDF7-4151-BA9C-F69CC08425CC}" type="pres">
      <dgm:prSet presAssocID="{BB838E29-834E-442D-BC4A-9F169EEBD61E}" presName="padding2" presStyleCnt="0"/>
      <dgm:spPr/>
    </dgm:pt>
    <dgm:pt modelId="{999CB52A-149A-47EC-BC05-E4879BA78973}" type="pres">
      <dgm:prSet presAssocID="{BB838E29-834E-442D-BC4A-9F169EEBD61E}" presName="negArrow" presStyleCnt="0"/>
      <dgm:spPr/>
    </dgm:pt>
    <dgm:pt modelId="{2A750F37-C7EF-4BEF-BA54-26171CDA1A44}" type="pres">
      <dgm:prSet presAssocID="{BB838E29-834E-442D-BC4A-9F169EEBD61E}" presName="backgroundArrow" presStyleLbl="node1" presStyleIdx="0" presStyleCnt="1"/>
      <dgm:spPr>
        <a:solidFill>
          <a:srgbClr val="009900"/>
        </a:solidFill>
      </dgm:spPr>
    </dgm:pt>
  </dgm:ptLst>
  <dgm:cxnLst>
    <dgm:cxn modelId="{C9D0B4EE-2B35-41E0-963F-10D8844B6AE5}" srcId="{BB838E29-834E-442D-BC4A-9F169EEBD61E}" destId="{373FBF25-63A2-419A-B5E5-E5512D0A1D07}" srcOrd="0" destOrd="0" parTransId="{ECC02837-0CA6-4604-BAAD-7EE4E6B9A9AE}" sibTransId="{A5E4F787-2C1E-4B9B-A38C-2E896C24FE65}"/>
    <dgm:cxn modelId="{B27E07FD-4BC4-41DC-AF18-776CC09B7CD9}" type="presOf" srcId="{373FBF25-63A2-419A-B5E5-E5512D0A1D07}" destId="{46BA2D01-19F8-467F-A6F3-D2D2E4DBC5CB}" srcOrd="0" destOrd="0" presId="urn:microsoft.com/office/officeart/2005/8/layout/hProcess3"/>
    <dgm:cxn modelId="{0A942566-E4FC-4DDE-BAE4-874FCA8F36ED}" type="presOf" srcId="{BB838E29-834E-442D-BC4A-9F169EEBD61E}" destId="{2C4917B6-09B4-4AF5-AAE5-8A9A6D42046E}" srcOrd="0" destOrd="0" presId="urn:microsoft.com/office/officeart/2005/8/layout/hProcess3"/>
    <dgm:cxn modelId="{4C0E8EBD-2C7C-4A37-954A-94D8B25DF03A}" type="presParOf" srcId="{2C4917B6-09B4-4AF5-AAE5-8A9A6D42046E}" destId="{083536CA-C1A7-434C-936E-C937F6654087}" srcOrd="0" destOrd="0" presId="urn:microsoft.com/office/officeart/2005/8/layout/hProcess3"/>
    <dgm:cxn modelId="{071FB99A-C842-43D9-9100-33A56A531CF8}" type="presParOf" srcId="{2C4917B6-09B4-4AF5-AAE5-8A9A6D42046E}" destId="{E7F1F813-ACB6-471A-B278-97E322E84458}" srcOrd="1" destOrd="0" presId="urn:microsoft.com/office/officeart/2005/8/layout/hProcess3"/>
    <dgm:cxn modelId="{FAC9D382-B85E-4C83-9F89-A836EA3159CF}" type="presParOf" srcId="{E7F1F813-ACB6-471A-B278-97E322E84458}" destId="{AEA93D14-86F8-45CC-862D-327695C838EC}" srcOrd="0" destOrd="0" presId="urn:microsoft.com/office/officeart/2005/8/layout/hProcess3"/>
    <dgm:cxn modelId="{0D9203EA-3C40-4B2D-ADFD-65625C5A9D93}" type="presParOf" srcId="{E7F1F813-ACB6-471A-B278-97E322E84458}" destId="{45E6C61A-8B30-48C6-AF1B-7F709343D756}" srcOrd="1" destOrd="0" presId="urn:microsoft.com/office/officeart/2005/8/layout/hProcess3"/>
    <dgm:cxn modelId="{D57F02B2-145E-4911-9ABD-E0C2F6AE31A5}" type="presParOf" srcId="{45E6C61A-8B30-48C6-AF1B-7F709343D756}" destId="{0B445307-47F9-4886-8EC5-06E50F7F2E9D}" srcOrd="0" destOrd="0" presId="urn:microsoft.com/office/officeart/2005/8/layout/hProcess3"/>
    <dgm:cxn modelId="{FC800166-B854-4CE9-B68E-CEB1AD3ED05C}" type="presParOf" srcId="{45E6C61A-8B30-48C6-AF1B-7F709343D756}" destId="{46BA2D01-19F8-467F-A6F3-D2D2E4DBC5CB}" srcOrd="1" destOrd="0" presId="urn:microsoft.com/office/officeart/2005/8/layout/hProcess3"/>
    <dgm:cxn modelId="{FBED6A39-903A-45A8-A975-FBD9CBC69648}" type="presParOf" srcId="{45E6C61A-8B30-48C6-AF1B-7F709343D756}" destId="{918CC3DC-3BF8-4F6C-B83A-45DBB3E86EF3}" srcOrd="2" destOrd="0" presId="urn:microsoft.com/office/officeart/2005/8/layout/hProcess3"/>
    <dgm:cxn modelId="{27448462-F409-4980-80C8-E891ECCB6F31}" type="presParOf" srcId="{45E6C61A-8B30-48C6-AF1B-7F709343D756}" destId="{E0565DA8-6CFB-4C11-8AA8-94FD4D950D07}" srcOrd="3" destOrd="0" presId="urn:microsoft.com/office/officeart/2005/8/layout/hProcess3"/>
    <dgm:cxn modelId="{6BEDA427-7B72-48CF-A848-DF7EE2B11A8B}" type="presParOf" srcId="{E7F1F813-ACB6-471A-B278-97E322E84458}" destId="{9FACDEF3-EDF7-4151-BA9C-F69CC08425CC}" srcOrd="2" destOrd="0" presId="urn:microsoft.com/office/officeart/2005/8/layout/hProcess3"/>
    <dgm:cxn modelId="{674E66E2-8FE3-4746-91F1-808D55E7FC8D}" type="presParOf" srcId="{E7F1F813-ACB6-471A-B278-97E322E84458}" destId="{999CB52A-149A-47EC-BC05-E4879BA78973}" srcOrd="3" destOrd="0" presId="urn:microsoft.com/office/officeart/2005/8/layout/hProcess3"/>
    <dgm:cxn modelId="{94895BD3-ED9A-44D2-83BF-25D9779CEEA9}" type="presParOf" srcId="{E7F1F813-ACB6-471A-B278-97E322E84458}" destId="{2A750F37-C7EF-4BEF-BA54-26171CDA1A44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B56B462-79E7-4D23-8A56-044D3A0F76C4}" type="doc">
      <dgm:prSet loTypeId="urn:microsoft.com/office/officeart/2005/8/layout/lProcess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45CB218-4616-46FB-9F9F-546845543ED0}">
      <dgm:prSet phldrT="[Texto]" custT="1"/>
      <dgm:spPr>
        <a:solidFill>
          <a:srgbClr val="009900"/>
        </a:solidFill>
      </dgm:spPr>
      <dgm:t>
        <a:bodyPr/>
        <a:lstStyle/>
        <a:p>
          <a:r>
            <a:rPr lang="pt-BR" sz="3000" b="1" dirty="0" smtClean="0"/>
            <a:t>Comunidade</a:t>
          </a:r>
          <a:endParaRPr lang="pt-BR" sz="3000" b="1" dirty="0"/>
        </a:p>
      </dgm:t>
    </dgm:pt>
    <dgm:pt modelId="{67ACCA60-1EB4-4DF9-BA3B-092429D67933}" type="parTrans" cxnId="{975CE718-0748-4F9C-9CA0-BA2A0CC79D60}">
      <dgm:prSet/>
      <dgm:spPr/>
      <dgm:t>
        <a:bodyPr/>
        <a:lstStyle/>
        <a:p>
          <a:endParaRPr lang="pt-BR"/>
        </a:p>
      </dgm:t>
    </dgm:pt>
    <dgm:pt modelId="{F9FA955C-2370-4471-BA98-12B55F71DB1F}" type="sibTrans" cxnId="{975CE718-0748-4F9C-9CA0-BA2A0CC79D60}">
      <dgm:prSet/>
      <dgm:spPr/>
      <dgm:t>
        <a:bodyPr/>
        <a:lstStyle/>
        <a:p>
          <a:endParaRPr lang="pt-BR"/>
        </a:p>
      </dgm:t>
    </dgm:pt>
    <dgm:pt modelId="{DC3152F6-C5FA-42A4-A82D-B56F5CACB88E}">
      <dgm:prSet phldrT="[Texto]" custT="1"/>
      <dgm:spPr>
        <a:solidFill>
          <a:srgbClr val="FF6699"/>
        </a:solidFill>
      </dgm:spPr>
      <dgm:t>
        <a:bodyPr/>
        <a:lstStyle/>
        <a:p>
          <a:r>
            <a:rPr lang="pt-BR" sz="2000" b="1" dirty="0" smtClean="0">
              <a:solidFill>
                <a:schemeClr val="tx1"/>
              </a:solidFill>
            </a:rPr>
            <a:t>Fortalecimento do vínculo</a:t>
          </a:r>
          <a:endParaRPr lang="pt-BR" sz="2000" b="1" dirty="0">
            <a:solidFill>
              <a:schemeClr val="tx1"/>
            </a:solidFill>
          </a:endParaRPr>
        </a:p>
      </dgm:t>
    </dgm:pt>
    <dgm:pt modelId="{89E53F15-4527-41C3-BBD9-070ABA82840D}" type="parTrans" cxnId="{7B3EEEA6-FFD8-4B9E-8B12-6CF2BBF55F05}">
      <dgm:prSet/>
      <dgm:spPr/>
      <dgm:t>
        <a:bodyPr/>
        <a:lstStyle/>
        <a:p>
          <a:endParaRPr lang="pt-BR"/>
        </a:p>
      </dgm:t>
    </dgm:pt>
    <dgm:pt modelId="{FB96160E-9227-4C41-BCE9-473BBA040DC3}" type="sibTrans" cxnId="{7B3EEEA6-FFD8-4B9E-8B12-6CF2BBF55F05}">
      <dgm:prSet/>
      <dgm:spPr/>
      <dgm:t>
        <a:bodyPr/>
        <a:lstStyle/>
        <a:p>
          <a:endParaRPr lang="pt-BR"/>
        </a:p>
      </dgm:t>
    </dgm:pt>
    <dgm:pt modelId="{D2A4188B-0690-4842-BB8C-2833A4FABA6F}">
      <dgm:prSet phldrT="[Texto]" custT="1"/>
      <dgm:spPr>
        <a:solidFill>
          <a:srgbClr val="FF6699"/>
        </a:solidFill>
      </dgm:spPr>
      <dgm:t>
        <a:bodyPr/>
        <a:lstStyle/>
        <a:p>
          <a:r>
            <a:rPr lang="pt-BR" sz="2000" b="1" dirty="0" smtClean="0">
              <a:solidFill>
                <a:schemeClr val="tx1"/>
              </a:solidFill>
            </a:rPr>
            <a:t>Conscientização dos direitos dos idosos</a:t>
          </a:r>
          <a:endParaRPr lang="pt-BR" sz="2000" b="1" dirty="0">
            <a:solidFill>
              <a:schemeClr val="tx1"/>
            </a:solidFill>
          </a:endParaRPr>
        </a:p>
      </dgm:t>
    </dgm:pt>
    <dgm:pt modelId="{9E27AB00-B411-4813-9F5F-9C2F0B0184D9}" type="parTrans" cxnId="{9EE17CF8-3360-4EFB-BD7B-634EEABD1948}">
      <dgm:prSet/>
      <dgm:spPr/>
      <dgm:t>
        <a:bodyPr/>
        <a:lstStyle/>
        <a:p>
          <a:endParaRPr lang="pt-BR"/>
        </a:p>
      </dgm:t>
    </dgm:pt>
    <dgm:pt modelId="{4BADE556-81C5-4525-9169-5FB3B37B467D}" type="sibTrans" cxnId="{9EE17CF8-3360-4EFB-BD7B-634EEABD1948}">
      <dgm:prSet/>
      <dgm:spPr/>
      <dgm:t>
        <a:bodyPr/>
        <a:lstStyle/>
        <a:p>
          <a:endParaRPr lang="pt-BR"/>
        </a:p>
      </dgm:t>
    </dgm:pt>
    <dgm:pt modelId="{02186E93-FD8D-4693-B3B3-C9339DD69B44}">
      <dgm:prSet phldrT="[Texto]" custT="1"/>
      <dgm:spPr>
        <a:solidFill>
          <a:srgbClr val="009900"/>
        </a:solidFill>
      </dgm:spPr>
      <dgm:t>
        <a:bodyPr/>
        <a:lstStyle/>
        <a:p>
          <a:r>
            <a:rPr lang="pt-BR" sz="3000" b="1" dirty="0" smtClean="0"/>
            <a:t>Equipe</a:t>
          </a:r>
          <a:endParaRPr lang="pt-BR" sz="3000" b="1" dirty="0"/>
        </a:p>
      </dgm:t>
    </dgm:pt>
    <dgm:pt modelId="{DCE09ECB-5984-4E4D-9E40-950AB5D64AA5}" type="parTrans" cxnId="{71315DA0-7EBF-4B4F-9689-836557130779}">
      <dgm:prSet/>
      <dgm:spPr/>
      <dgm:t>
        <a:bodyPr/>
        <a:lstStyle/>
        <a:p>
          <a:endParaRPr lang="pt-BR"/>
        </a:p>
      </dgm:t>
    </dgm:pt>
    <dgm:pt modelId="{27DF560D-1E90-4617-AA8C-79D8F0F6575D}" type="sibTrans" cxnId="{71315DA0-7EBF-4B4F-9689-836557130779}">
      <dgm:prSet/>
      <dgm:spPr/>
      <dgm:t>
        <a:bodyPr/>
        <a:lstStyle/>
        <a:p>
          <a:endParaRPr lang="pt-BR"/>
        </a:p>
      </dgm:t>
    </dgm:pt>
    <dgm:pt modelId="{1E5035B0-CB42-45CE-A192-F743401FC606}">
      <dgm:prSet phldrT="[Texto]" custT="1"/>
      <dgm:spPr>
        <a:solidFill>
          <a:srgbClr val="FF6699"/>
        </a:solidFill>
      </dgm:spPr>
      <dgm:t>
        <a:bodyPr/>
        <a:lstStyle/>
        <a:p>
          <a:r>
            <a:rPr lang="pt-BR" sz="2000" b="1" dirty="0" smtClean="0">
              <a:solidFill>
                <a:schemeClr val="tx1"/>
              </a:solidFill>
            </a:rPr>
            <a:t>Capacitação profissional</a:t>
          </a:r>
          <a:endParaRPr lang="pt-BR" sz="2000" b="1" dirty="0">
            <a:solidFill>
              <a:schemeClr val="tx1"/>
            </a:solidFill>
          </a:endParaRPr>
        </a:p>
      </dgm:t>
    </dgm:pt>
    <dgm:pt modelId="{8932BA79-2F36-4FD2-863E-8AA09FA6F649}" type="parTrans" cxnId="{DAEAF079-BF6C-4A2D-B349-39208B96CABB}">
      <dgm:prSet/>
      <dgm:spPr/>
      <dgm:t>
        <a:bodyPr/>
        <a:lstStyle/>
        <a:p>
          <a:endParaRPr lang="pt-BR"/>
        </a:p>
      </dgm:t>
    </dgm:pt>
    <dgm:pt modelId="{034476AC-DD99-44ED-95D3-18B29987F6A1}" type="sibTrans" cxnId="{DAEAF079-BF6C-4A2D-B349-39208B96CABB}">
      <dgm:prSet/>
      <dgm:spPr/>
      <dgm:t>
        <a:bodyPr/>
        <a:lstStyle/>
        <a:p>
          <a:endParaRPr lang="pt-BR"/>
        </a:p>
      </dgm:t>
    </dgm:pt>
    <dgm:pt modelId="{962ACDB4-192B-4288-818C-2E42E1C560E4}">
      <dgm:prSet phldrT="[Texto]" custT="1"/>
      <dgm:spPr>
        <a:solidFill>
          <a:srgbClr val="FF6699"/>
        </a:solidFill>
      </dgm:spPr>
      <dgm:t>
        <a:bodyPr/>
        <a:lstStyle/>
        <a:p>
          <a:r>
            <a:rPr lang="pt-BR" sz="2000" b="1" smtClean="0">
              <a:solidFill>
                <a:schemeClr val="tx1"/>
              </a:solidFill>
            </a:rPr>
            <a:t>Resgate de protocolo</a:t>
          </a:r>
          <a:endParaRPr lang="pt-BR" sz="2000" b="1" dirty="0">
            <a:solidFill>
              <a:schemeClr val="tx1"/>
            </a:solidFill>
          </a:endParaRPr>
        </a:p>
      </dgm:t>
    </dgm:pt>
    <dgm:pt modelId="{5F9F0E7B-4D77-4504-A417-94AA3E97ACAA}" type="parTrans" cxnId="{32414ED6-3FEB-40CA-A332-295314D27FAD}">
      <dgm:prSet/>
      <dgm:spPr/>
      <dgm:t>
        <a:bodyPr/>
        <a:lstStyle/>
        <a:p>
          <a:endParaRPr lang="pt-BR"/>
        </a:p>
      </dgm:t>
    </dgm:pt>
    <dgm:pt modelId="{1EDED032-7EDB-4AD5-A244-B8FD28D81891}" type="sibTrans" cxnId="{32414ED6-3FEB-40CA-A332-295314D27FAD}">
      <dgm:prSet/>
      <dgm:spPr/>
      <dgm:t>
        <a:bodyPr/>
        <a:lstStyle/>
        <a:p>
          <a:endParaRPr lang="pt-BR"/>
        </a:p>
      </dgm:t>
    </dgm:pt>
    <dgm:pt modelId="{A80197AB-487B-4C1F-9E03-9C3EB124AC56}">
      <dgm:prSet phldrT="[Texto]" custT="1"/>
      <dgm:spPr>
        <a:solidFill>
          <a:srgbClr val="009900"/>
        </a:solidFill>
      </dgm:spPr>
      <dgm:t>
        <a:bodyPr/>
        <a:lstStyle/>
        <a:p>
          <a:r>
            <a:rPr lang="pt-BR" sz="3000" b="1" dirty="0" smtClean="0"/>
            <a:t>Serviço</a:t>
          </a:r>
          <a:endParaRPr lang="pt-BR" sz="3000" b="1" dirty="0"/>
        </a:p>
      </dgm:t>
    </dgm:pt>
    <dgm:pt modelId="{1488F485-52F5-4A61-B973-9B3DD2848280}" type="parTrans" cxnId="{E9CAF0D5-50FD-49D4-9630-74B884CFF3BF}">
      <dgm:prSet/>
      <dgm:spPr/>
      <dgm:t>
        <a:bodyPr/>
        <a:lstStyle/>
        <a:p>
          <a:endParaRPr lang="pt-BR"/>
        </a:p>
      </dgm:t>
    </dgm:pt>
    <dgm:pt modelId="{E1DA65D7-59D9-48D5-AC57-DD94F41A63DD}" type="sibTrans" cxnId="{E9CAF0D5-50FD-49D4-9630-74B884CFF3BF}">
      <dgm:prSet/>
      <dgm:spPr/>
      <dgm:t>
        <a:bodyPr/>
        <a:lstStyle/>
        <a:p>
          <a:endParaRPr lang="pt-BR"/>
        </a:p>
      </dgm:t>
    </dgm:pt>
    <dgm:pt modelId="{DF3D06D3-4695-498A-97EB-9ABCCC0F3405}">
      <dgm:prSet phldrT="[Texto]" custT="1"/>
      <dgm:spPr>
        <a:solidFill>
          <a:srgbClr val="FF6699"/>
        </a:solidFill>
      </dgm:spPr>
      <dgm:t>
        <a:bodyPr/>
        <a:lstStyle/>
        <a:p>
          <a:r>
            <a:rPr lang="pt-BR" sz="2000" b="1" dirty="0" smtClean="0">
              <a:solidFill>
                <a:schemeClr val="tx1"/>
              </a:solidFill>
              <a:ea typeface="ＭＳ Ｐゴシック" pitchFamily="34" charset="-128"/>
            </a:rPr>
            <a:t>Organização e monitoramento das ações</a:t>
          </a:r>
          <a:endParaRPr lang="pt-BR" sz="2000" b="1" dirty="0">
            <a:solidFill>
              <a:schemeClr val="tx1"/>
            </a:solidFill>
          </a:endParaRPr>
        </a:p>
      </dgm:t>
    </dgm:pt>
    <dgm:pt modelId="{F437E3CC-8687-43E2-B28F-ED64C3DCD724}" type="parTrans" cxnId="{42C1B8E4-406C-4463-AF5F-B8AA70CEE33B}">
      <dgm:prSet/>
      <dgm:spPr/>
      <dgm:t>
        <a:bodyPr/>
        <a:lstStyle/>
        <a:p>
          <a:endParaRPr lang="pt-BR"/>
        </a:p>
      </dgm:t>
    </dgm:pt>
    <dgm:pt modelId="{A6FD44CF-59F3-4D40-A0EF-18B7BCD3885B}" type="sibTrans" cxnId="{42C1B8E4-406C-4463-AF5F-B8AA70CEE33B}">
      <dgm:prSet/>
      <dgm:spPr/>
      <dgm:t>
        <a:bodyPr/>
        <a:lstStyle/>
        <a:p>
          <a:endParaRPr lang="pt-BR"/>
        </a:p>
      </dgm:t>
    </dgm:pt>
    <dgm:pt modelId="{CB1A443A-9824-4368-B87E-F7E86E4BF9EE}">
      <dgm:prSet phldrT="[Texto]" custT="1"/>
      <dgm:spPr>
        <a:solidFill>
          <a:srgbClr val="FF6699"/>
        </a:solidFill>
      </dgm:spPr>
      <dgm:t>
        <a:bodyPr/>
        <a:lstStyle/>
        <a:p>
          <a:r>
            <a:rPr lang="pt-BR" sz="2000" b="1" smtClean="0">
              <a:solidFill>
                <a:schemeClr val="tx1"/>
              </a:solidFill>
            </a:rPr>
            <a:t>Acolhimento do núcleo familiar</a:t>
          </a:r>
          <a:endParaRPr lang="pt-BR" sz="2000" b="1" dirty="0">
            <a:solidFill>
              <a:schemeClr val="tx1"/>
            </a:solidFill>
          </a:endParaRPr>
        </a:p>
      </dgm:t>
    </dgm:pt>
    <dgm:pt modelId="{9F69ED0B-5AC9-4EEB-9EFA-39951BBF37E3}" type="parTrans" cxnId="{6F4DDFE8-36AD-4C6E-88A5-E3289D5D9B2A}">
      <dgm:prSet/>
      <dgm:spPr/>
      <dgm:t>
        <a:bodyPr/>
        <a:lstStyle/>
        <a:p>
          <a:endParaRPr lang="pt-BR"/>
        </a:p>
      </dgm:t>
    </dgm:pt>
    <dgm:pt modelId="{3D18EE8D-4479-4112-99C1-1C8A845FA055}" type="sibTrans" cxnId="{6F4DDFE8-36AD-4C6E-88A5-E3289D5D9B2A}">
      <dgm:prSet/>
      <dgm:spPr/>
      <dgm:t>
        <a:bodyPr/>
        <a:lstStyle/>
        <a:p>
          <a:endParaRPr lang="pt-BR"/>
        </a:p>
      </dgm:t>
    </dgm:pt>
    <dgm:pt modelId="{AC075C10-755F-4054-9247-C260292AB0AD}">
      <dgm:prSet phldrT="[Texto]" custT="1"/>
      <dgm:spPr>
        <a:solidFill>
          <a:srgbClr val="FF6699"/>
        </a:solidFill>
      </dgm:spPr>
      <dgm:t>
        <a:bodyPr/>
        <a:lstStyle/>
        <a:p>
          <a:r>
            <a:rPr lang="pt-BR" sz="2000" b="1" smtClean="0">
              <a:solidFill>
                <a:schemeClr val="tx1"/>
              </a:solidFill>
            </a:rPr>
            <a:t>Integração da equipe</a:t>
          </a:r>
          <a:endParaRPr lang="pt-BR" sz="2000" b="1" dirty="0">
            <a:solidFill>
              <a:schemeClr val="tx1"/>
            </a:solidFill>
          </a:endParaRPr>
        </a:p>
      </dgm:t>
    </dgm:pt>
    <dgm:pt modelId="{0C6D3A2A-D164-4A21-A623-C93C19409677}" type="parTrans" cxnId="{A6DD3160-D39E-4F58-9E60-A9E7D82C367C}">
      <dgm:prSet/>
      <dgm:spPr/>
      <dgm:t>
        <a:bodyPr/>
        <a:lstStyle/>
        <a:p>
          <a:endParaRPr lang="pt-BR"/>
        </a:p>
      </dgm:t>
    </dgm:pt>
    <dgm:pt modelId="{98D2694C-FB65-4C92-AA56-C893FFD427D6}" type="sibTrans" cxnId="{A6DD3160-D39E-4F58-9E60-A9E7D82C367C}">
      <dgm:prSet/>
      <dgm:spPr/>
      <dgm:t>
        <a:bodyPr/>
        <a:lstStyle/>
        <a:p>
          <a:endParaRPr lang="pt-BR"/>
        </a:p>
      </dgm:t>
    </dgm:pt>
    <dgm:pt modelId="{487B074D-8D4A-40F8-968E-23C64566178B}">
      <dgm:prSet phldrT="[Texto]" custT="1"/>
      <dgm:spPr>
        <a:solidFill>
          <a:srgbClr val="FF6699"/>
        </a:solidFill>
      </dgm:spPr>
      <dgm:t>
        <a:bodyPr/>
        <a:lstStyle/>
        <a:p>
          <a:r>
            <a:rPr lang="pt-BR" sz="2000" b="1" smtClean="0">
              <a:solidFill>
                <a:schemeClr val="tx1"/>
              </a:solidFill>
            </a:rPr>
            <a:t>Consolidação da interconsulta</a:t>
          </a:r>
          <a:endParaRPr lang="pt-BR" sz="2000" b="1" dirty="0">
            <a:solidFill>
              <a:schemeClr val="tx1"/>
            </a:solidFill>
          </a:endParaRPr>
        </a:p>
      </dgm:t>
    </dgm:pt>
    <dgm:pt modelId="{9E304764-BC4E-4BC2-AA60-6DB092F2FBDD}" type="parTrans" cxnId="{DFAF1480-EC47-4A5B-AE17-CAC9E3894C1D}">
      <dgm:prSet/>
      <dgm:spPr/>
      <dgm:t>
        <a:bodyPr/>
        <a:lstStyle/>
        <a:p>
          <a:endParaRPr lang="pt-BR"/>
        </a:p>
      </dgm:t>
    </dgm:pt>
    <dgm:pt modelId="{CA064A3B-FFAF-44F3-851B-0DFC812214F5}" type="sibTrans" cxnId="{DFAF1480-EC47-4A5B-AE17-CAC9E3894C1D}">
      <dgm:prSet/>
      <dgm:spPr/>
      <dgm:t>
        <a:bodyPr/>
        <a:lstStyle/>
        <a:p>
          <a:endParaRPr lang="pt-BR"/>
        </a:p>
      </dgm:t>
    </dgm:pt>
    <dgm:pt modelId="{4759A522-90A0-4CAA-B6E6-425E4267AE68}">
      <dgm:prSet custT="1"/>
      <dgm:spPr>
        <a:solidFill>
          <a:srgbClr val="FF6699"/>
        </a:solidFill>
      </dgm:spPr>
      <dgm:t>
        <a:bodyPr/>
        <a:lstStyle/>
        <a:p>
          <a:r>
            <a:rPr lang="pt-BR" sz="2000" b="1" smtClean="0">
              <a:solidFill>
                <a:schemeClr val="tx1"/>
              </a:solidFill>
              <a:ea typeface="ＭＳ Ｐゴシック" pitchFamily="34" charset="-128"/>
            </a:rPr>
            <a:t>Mudança no processo de trabalho</a:t>
          </a:r>
          <a:endParaRPr lang="pt-BR" sz="2000" b="1" dirty="0" smtClean="0">
            <a:solidFill>
              <a:schemeClr val="tx1"/>
            </a:solidFill>
            <a:ea typeface="ＭＳ Ｐゴシック" pitchFamily="34" charset="-128"/>
          </a:endParaRPr>
        </a:p>
      </dgm:t>
    </dgm:pt>
    <dgm:pt modelId="{E3D62C09-70EE-4B35-ACD0-1A07AE408013}" type="parTrans" cxnId="{1684BDE5-2660-4A4C-A5A7-0E0527D16160}">
      <dgm:prSet/>
      <dgm:spPr/>
      <dgm:t>
        <a:bodyPr/>
        <a:lstStyle/>
        <a:p>
          <a:endParaRPr lang="pt-BR"/>
        </a:p>
      </dgm:t>
    </dgm:pt>
    <dgm:pt modelId="{F7EBCD8F-5EAB-4B2B-B098-370D8CE38CD2}" type="sibTrans" cxnId="{1684BDE5-2660-4A4C-A5A7-0E0527D16160}">
      <dgm:prSet/>
      <dgm:spPr/>
      <dgm:t>
        <a:bodyPr/>
        <a:lstStyle/>
        <a:p>
          <a:endParaRPr lang="pt-BR"/>
        </a:p>
      </dgm:t>
    </dgm:pt>
    <dgm:pt modelId="{5AF17576-C68C-4910-9EA8-088E78CB4AC0}">
      <dgm:prSet custT="1"/>
      <dgm:spPr>
        <a:solidFill>
          <a:srgbClr val="FF6699"/>
        </a:solidFill>
      </dgm:spPr>
      <dgm:t>
        <a:bodyPr/>
        <a:lstStyle/>
        <a:p>
          <a:r>
            <a:rPr lang="pt-BR" sz="2000" b="1" dirty="0" smtClean="0">
              <a:solidFill>
                <a:schemeClr val="tx1"/>
              </a:solidFill>
              <a:ea typeface="ＭＳ Ｐゴシック" pitchFamily="34" charset="-128"/>
            </a:rPr>
            <a:t>Qualificação da assistência</a:t>
          </a:r>
        </a:p>
      </dgm:t>
    </dgm:pt>
    <dgm:pt modelId="{F9C72F15-CACC-4234-80D6-17A6D9A88374}" type="parTrans" cxnId="{43049020-1796-4178-9F23-433E8D4BE569}">
      <dgm:prSet/>
      <dgm:spPr/>
      <dgm:t>
        <a:bodyPr/>
        <a:lstStyle/>
        <a:p>
          <a:endParaRPr lang="pt-BR"/>
        </a:p>
      </dgm:t>
    </dgm:pt>
    <dgm:pt modelId="{BA2322C7-88C0-4760-97BA-217221451EA0}" type="sibTrans" cxnId="{43049020-1796-4178-9F23-433E8D4BE569}">
      <dgm:prSet/>
      <dgm:spPr/>
      <dgm:t>
        <a:bodyPr/>
        <a:lstStyle/>
        <a:p>
          <a:endParaRPr lang="pt-BR"/>
        </a:p>
      </dgm:t>
    </dgm:pt>
    <dgm:pt modelId="{456517EC-F2BC-4A78-914E-C2B6F19D7604}" type="pres">
      <dgm:prSet presAssocID="{CB56B462-79E7-4D23-8A56-044D3A0F76C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83C5BC0-6A2F-4E66-9DCD-64A9F5AB930A}" type="pres">
      <dgm:prSet presAssocID="{E45CB218-4616-46FB-9F9F-546845543ED0}" presName="compNode" presStyleCnt="0"/>
      <dgm:spPr/>
    </dgm:pt>
    <dgm:pt modelId="{71B41F9E-6B16-4692-B8A4-D3DE37051A10}" type="pres">
      <dgm:prSet presAssocID="{E45CB218-4616-46FB-9F9F-546845543ED0}" presName="aNode" presStyleLbl="bgShp" presStyleIdx="0" presStyleCnt="3"/>
      <dgm:spPr/>
      <dgm:t>
        <a:bodyPr/>
        <a:lstStyle/>
        <a:p>
          <a:endParaRPr lang="pt-BR"/>
        </a:p>
      </dgm:t>
    </dgm:pt>
    <dgm:pt modelId="{FEB1C1BF-361F-4739-95A0-88AC0DE0620F}" type="pres">
      <dgm:prSet presAssocID="{E45CB218-4616-46FB-9F9F-546845543ED0}" presName="textNode" presStyleLbl="bgShp" presStyleIdx="0" presStyleCnt="3"/>
      <dgm:spPr/>
      <dgm:t>
        <a:bodyPr/>
        <a:lstStyle/>
        <a:p>
          <a:endParaRPr lang="pt-BR"/>
        </a:p>
      </dgm:t>
    </dgm:pt>
    <dgm:pt modelId="{3EB8E8B3-8E73-42A9-98BB-63040C9BFF1C}" type="pres">
      <dgm:prSet presAssocID="{E45CB218-4616-46FB-9F9F-546845543ED0}" presName="compChildNode" presStyleCnt="0"/>
      <dgm:spPr/>
    </dgm:pt>
    <dgm:pt modelId="{7A417FF7-4C94-440F-A7AE-28AFC4610EB9}" type="pres">
      <dgm:prSet presAssocID="{E45CB218-4616-46FB-9F9F-546845543ED0}" presName="theInnerList" presStyleCnt="0"/>
      <dgm:spPr/>
    </dgm:pt>
    <dgm:pt modelId="{69684B72-1912-41EF-B893-1C73770E4B98}" type="pres">
      <dgm:prSet presAssocID="{DC3152F6-C5FA-42A4-A82D-B56F5CACB88E}" presName="childNode" presStyleLbl="node1" presStyleIdx="0" presStyleCnt="10" custScaleX="11624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0F8FF65-A321-4D4A-B0B5-2D3EC59D103B}" type="pres">
      <dgm:prSet presAssocID="{DC3152F6-C5FA-42A4-A82D-B56F5CACB88E}" presName="aSpace2" presStyleCnt="0"/>
      <dgm:spPr/>
    </dgm:pt>
    <dgm:pt modelId="{D0E22648-8500-4442-8AB7-7E23EE768883}" type="pres">
      <dgm:prSet presAssocID="{CB1A443A-9824-4368-B87E-F7E86E4BF9EE}" presName="childNode" presStyleLbl="node1" presStyleIdx="1" presStyleCnt="10" custScaleX="11624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4B8DD3E-025E-45C3-968D-74E59F01AAD2}" type="pres">
      <dgm:prSet presAssocID="{CB1A443A-9824-4368-B87E-F7E86E4BF9EE}" presName="aSpace2" presStyleCnt="0"/>
      <dgm:spPr/>
    </dgm:pt>
    <dgm:pt modelId="{988B4425-FB49-4192-A61B-FA1877DA9865}" type="pres">
      <dgm:prSet presAssocID="{D2A4188B-0690-4842-BB8C-2833A4FABA6F}" presName="childNode" presStyleLbl="node1" presStyleIdx="2" presStyleCnt="10" custScaleX="11624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509AE76-28AB-4A24-9276-AC3B88CC06AE}" type="pres">
      <dgm:prSet presAssocID="{E45CB218-4616-46FB-9F9F-546845543ED0}" presName="aSpace" presStyleCnt="0"/>
      <dgm:spPr/>
    </dgm:pt>
    <dgm:pt modelId="{88B4EDA4-DEC9-44C8-9EAF-47B1FC2718C6}" type="pres">
      <dgm:prSet presAssocID="{02186E93-FD8D-4693-B3B3-C9339DD69B44}" presName="compNode" presStyleCnt="0"/>
      <dgm:spPr/>
    </dgm:pt>
    <dgm:pt modelId="{B764DADD-EA58-4F5C-AFC5-724D761D8495}" type="pres">
      <dgm:prSet presAssocID="{02186E93-FD8D-4693-B3B3-C9339DD69B44}" presName="aNode" presStyleLbl="bgShp" presStyleIdx="1" presStyleCnt="3"/>
      <dgm:spPr/>
      <dgm:t>
        <a:bodyPr/>
        <a:lstStyle/>
        <a:p>
          <a:endParaRPr lang="pt-BR"/>
        </a:p>
      </dgm:t>
    </dgm:pt>
    <dgm:pt modelId="{FA7D04F6-B0EE-4CFC-A1B5-8EBB4517A0BE}" type="pres">
      <dgm:prSet presAssocID="{02186E93-FD8D-4693-B3B3-C9339DD69B44}" presName="textNode" presStyleLbl="bgShp" presStyleIdx="1" presStyleCnt="3"/>
      <dgm:spPr/>
      <dgm:t>
        <a:bodyPr/>
        <a:lstStyle/>
        <a:p>
          <a:endParaRPr lang="pt-BR"/>
        </a:p>
      </dgm:t>
    </dgm:pt>
    <dgm:pt modelId="{6C7BC215-47C3-4AA5-833E-257D6F3347DD}" type="pres">
      <dgm:prSet presAssocID="{02186E93-FD8D-4693-B3B3-C9339DD69B44}" presName="compChildNode" presStyleCnt="0"/>
      <dgm:spPr/>
    </dgm:pt>
    <dgm:pt modelId="{44E427B8-18FE-46A8-AF1F-018CA4DB078C}" type="pres">
      <dgm:prSet presAssocID="{02186E93-FD8D-4693-B3B3-C9339DD69B44}" presName="theInnerList" presStyleCnt="0"/>
      <dgm:spPr/>
    </dgm:pt>
    <dgm:pt modelId="{CDD205DC-6267-4750-9F41-26DD175865E8}" type="pres">
      <dgm:prSet presAssocID="{1E5035B0-CB42-45CE-A192-F743401FC606}" presName="childNode" presStyleLbl="node1" presStyleIdx="3" presStyleCnt="10" custScaleX="11624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1926335-1EA2-4CB5-B76A-1D49390ABCCB}" type="pres">
      <dgm:prSet presAssocID="{1E5035B0-CB42-45CE-A192-F743401FC606}" presName="aSpace2" presStyleCnt="0"/>
      <dgm:spPr/>
    </dgm:pt>
    <dgm:pt modelId="{C7409170-1D93-4709-BFD7-0F89C2FE461A}" type="pres">
      <dgm:prSet presAssocID="{962ACDB4-192B-4288-818C-2E42E1C560E4}" presName="childNode" presStyleLbl="node1" presStyleIdx="4" presStyleCnt="10" custScaleX="11624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1D51A30-CE2B-4F6B-B32D-036023E45840}" type="pres">
      <dgm:prSet presAssocID="{962ACDB4-192B-4288-818C-2E42E1C560E4}" presName="aSpace2" presStyleCnt="0"/>
      <dgm:spPr/>
    </dgm:pt>
    <dgm:pt modelId="{F9D9F1BA-A091-441B-A3FA-40910F2F39AB}" type="pres">
      <dgm:prSet presAssocID="{AC075C10-755F-4054-9247-C260292AB0AD}" presName="childNode" presStyleLbl="node1" presStyleIdx="5" presStyleCnt="10" custScaleX="11624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14422D1-AF62-4188-9DE7-A6A61C6ACFC1}" type="pres">
      <dgm:prSet presAssocID="{AC075C10-755F-4054-9247-C260292AB0AD}" presName="aSpace2" presStyleCnt="0"/>
      <dgm:spPr/>
    </dgm:pt>
    <dgm:pt modelId="{04E847A4-B39F-42D1-9F54-DE991325F2A3}" type="pres">
      <dgm:prSet presAssocID="{487B074D-8D4A-40F8-968E-23C64566178B}" presName="childNode" presStyleLbl="node1" presStyleIdx="6" presStyleCnt="10" custScaleX="11624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2B5E2E4-4A34-4898-BB93-4B8781D5E4B0}" type="pres">
      <dgm:prSet presAssocID="{02186E93-FD8D-4693-B3B3-C9339DD69B44}" presName="aSpace" presStyleCnt="0"/>
      <dgm:spPr/>
    </dgm:pt>
    <dgm:pt modelId="{E6C01824-DCAD-4A66-A8F8-691E23F6DC83}" type="pres">
      <dgm:prSet presAssocID="{A80197AB-487B-4C1F-9E03-9C3EB124AC56}" presName="compNode" presStyleCnt="0"/>
      <dgm:spPr/>
    </dgm:pt>
    <dgm:pt modelId="{1386A49E-779E-4BF5-906F-44CCEB3471AB}" type="pres">
      <dgm:prSet presAssocID="{A80197AB-487B-4C1F-9E03-9C3EB124AC56}" presName="aNode" presStyleLbl="bgShp" presStyleIdx="2" presStyleCnt="3"/>
      <dgm:spPr/>
      <dgm:t>
        <a:bodyPr/>
        <a:lstStyle/>
        <a:p>
          <a:endParaRPr lang="pt-BR"/>
        </a:p>
      </dgm:t>
    </dgm:pt>
    <dgm:pt modelId="{B8ED12C3-905C-4467-AEC1-4FDDF6C9A740}" type="pres">
      <dgm:prSet presAssocID="{A80197AB-487B-4C1F-9E03-9C3EB124AC56}" presName="textNode" presStyleLbl="bgShp" presStyleIdx="2" presStyleCnt="3"/>
      <dgm:spPr/>
      <dgm:t>
        <a:bodyPr/>
        <a:lstStyle/>
        <a:p>
          <a:endParaRPr lang="pt-BR"/>
        </a:p>
      </dgm:t>
    </dgm:pt>
    <dgm:pt modelId="{DE832687-F5CA-46A2-83D7-539F59561C27}" type="pres">
      <dgm:prSet presAssocID="{A80197AB-487B-4C1F-9E03-9C3EB124AC56}" presName="compChildNode" presStyleCnt="0"/>
      <dgm:spPr/>
    </dgm:pt>
    <dgm:pt modelId="{35454E3A-48BB-4B15-9A9C-413EE009130C}" type="pres">
      <dgm:prSet presAssocID="{A80197AB-487B-4C1F-9E03-9C3EB124AC56}" presName="theInnerList" presStyleCnt="0"/>
      <dgm:spPr/>
    </dgm:pt>
    <dgm:pt modelId="{1AAFA184-BAF0-483E-B10C-4C9592DB3253}" type="pres">
      <dgm:prSet presAssocID="{DF3D06D3-4695-498A-97EB-9ABCCC0F3405}" presName="childNode" presStyleLbl="node1" presStyleIdx="7" presStyleCnt="10" custScaleX="11624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7D00DAF-5CED-4546-BA52-5B54144778F0}" type="pres">
      <dgm:prSet presAssocID="{DF3D06D3-4695-498A-97EB-9ABCCC0F3405}" presName="aSpace2" presStyleCnt="0"/>
      <dgm:spPr/>
    </dgm:pt>
    <dgm:pt modelId="{B3626496-D8E1-45CF-BF0E-AC30069385E2}" type="pres">
      <dgm:prSet presAssocID="{4759A522-90A0-4CAA-B6E6-425E4267AE68}" presName="childNode" presStyleLbl="node1" presStyleIdx="8" presStyleCnt="10" custScaleX="11624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6FB2CD2-CAA1-462C-8ECC-74C0037BC08E}" type="pres">
      <dgm:prSet presAssocID="{4759A522-90A0-4CAA-B6E6-425E4267AE68}" presName="aSpace2" presStyleCnt="0"/>
      <dgm:spPr/>
    </dgm:pt>
    <dgm:pt modelId="{DF27FEFA-0B67-4A75-9AD5-DBA3E4C66E14}" type="pres">
      <dgm:prSet presAssocID="{5AF17576-C68C-4910-9EA8-088E78CB4AC0}" presName="childNode" presStyleLbl="node1" presStyleIdx="9" presStyleCnt="10" custScaleX="11624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002F404-CE35-43B1-B772-AAE13054D393}" type="presOf" srcId="{CB56B462-79E7-4D23-8A56-044D3A0F76C4}" destId="{456517EC-F2BC-4A78-914E-C2B6F19D7604}" srcOrd="0" destOrd="0" presId="urn:microsoft.com/office/officeart/2005/8/layout/lProcess2"/>
    <dgm:cxn modelId="{9EE17CF8-3360-4EFB-BD7B-634EEABD1948}" srcId="{E45CB218-4616-46FB-9F9F-546845543ED0}" destId="{D2A4188B-0690-4842-BB8C-2833A4FABA6F}" srcOrd="2" destOrd="0" parTransId="{9E27AB00-B411-4813-9F5F-9C2F0B0184D9}" sibTransId="{4BADE556-81C5-4525-9169-5FB3B37B467D}"/>
    <dgm:cxn modelId="{E9CAF0D5-50FD-49D4-9630-74B884CFF3BF}" srcId="{CB56B462-79E7-4D23-8A56-044D3A0F76C4}" destId="{A80197AB-487B-4C1F-9E03-9C3EB124AC56}" srcOrd="2" destOrd="0" parTransId="{1488F485-52F5-4A61-B973-9B3DD2848280}" sibTransId="{E1DA65D7-59D9-48D5-AC57-DD94F41A63DD}"/>
    <dgm:cxn modelId="{D2344A00-6A47-47EC-87F8-CAFF2C199FFB}" type="presOf" srcId="{1E5035B0-CB42-45CE-A192-F743401FC606}" destId="{CDD205DC-6267-4750-9F41-26DD175865E8}" srcOrd="0" destOrd="0" presId="urn:microsoft.com/office/officeart/2005/8/layout/lProcess2"/>
    <dgm:cxn modelId="{02156D6F-08DA-4083-AEAC-FA0B7F8D9D35}" type="presOf" srcId="{A80197AB-487B-4C1F-9E03-9C3EB124AC56}" destId="{B8ED12C3-905C-4467-AEC1-4FDDF6C9A740}" srcOrd="1" destOrd="0" presId="urn:microsoft.com/office/officeart/2005/8/layout/lProcess2"/>
    <dgm:cxn modelId="{DF722B26-D18D-4AA8-AE6B-BC6BC8EF6BC0}" type="presOf" srcId="{E45CB218-4616-46FB-9F9F-546845543ED0}" destId="{FEB1C1BF-361F-4739-95A0-88AC0DE0620F}" srcOrd="1" destOrd="0" presId="urn:microsoft.com/office/officeart/2005/8/layout/lProcess2"/>
    <dgm:cxn modelId="{71315DA0-7EBF-4B4F-9689-836557130779}" srcId="{CB56B462-79E7-4D23-8A56-044D3A0F76C4}" destId="{02186E93-FD8D-4693-B3B3-C9339DD69B44}" srcOrd="1" destOrd="0" parTransId="{DCE09ECB-5984-4E4D-9E40-950AB5D64AA5}" sibTransId="{27DF560D-1E90-4617-AA8C-79D8F0F6575D}"/>
    <dgm:cxn modelId="{16F117BF-B472-4CC7-8EBF-CDFEE349B0F8}" type="presOf" srcId="{DF3D06D3-4695-498A-97EB-9ABCCC0F3405}" destId="{1AAFA184-BAF0-483E-B10C-4C9592DB3253}" srcOrd="0" destOrd="0" presId="urn:microsoft.com/office/officeart/2005/8/layout/lProcess2"/>
    <dgm:cxn modelId="{42C1B8E4-406C-4463-AF5F-B8AA70CEE33B}" srcId="{A80197AB-487B-4C1F-9E03-9C3EB124AC56}" destId="{DF3D06D3-4695-498A-97EB-9ABCCC0F3405}" srcOrd="0" destOrd="0" parTransId="{F437E3CC-8687-43E2-B28F-ED64C3DCD724}" sibTransId="{A6FD44CF-59F3-4D40-A0EF-18B7BCD3885B}"/>
    <dgm:cxn modelId="{43049020-1796-4178-9F23-433E8D4BE569}" srcId="{A80197AB-487B-4C1F-9E03-9C3EB124AC56}" destId="{5AF17576-C68C-4910-9EA8-088E78CB4AC0}" srcOrd="2" destOrd="0" parTransId="{F9C72F15-CACC-4234-80D6-17A6D9A88374}" sibTransId="{BA2322C7-88C0-4760-97BA-217221451EA0}"/>
    <dgm:cxn modelId="{A6DD3160-D39E-4F58-9E60-A9E7D82C367C}" srcId="{02186E93-FD8D-4693-B3B3-C9339DD69B44}" destId="{AC075C10-755F-4054-9247-C260292AB0AD}" srcOrd="2" destOrd="0" parTransId="{0C6D3A2A-D164-4A21-A623-C93C19409677}" sibTransId="{98D2694C-FB65-4C92-AA56-C893FFD427D6}"/>
    <dgm:cxn modelId="{975CE718-0748-4F9C-9CA0-BA2A0CC79D60}" srcId="{CB56B462-79E7-4D23-8A56-044D3A0F76C4}" destId="{E45CB218-4616-46FB-9F9F-546845543ED0}" srcOrd="0" destOrd="0" parTransId="{67ACCA60-1EB4-4DF9-BA3B-092429D67933}" sibTransId="{F9FA955C-2370-4471-BA98-12B55F71DB1F}"/>
    <dgm:cxn modelId="{A3514A24-8514-4410-A383-7D353A615095}" type="presOf" srcId="{DC3152F6-C5FA-42A4-A82D-B56F5CACB88E}" destId="{69684B72-1912-41EF-B893-1C73770E4B98}" srcOrd="0" destOrd="0" presId="urn:microsoft.com/office/officeart/2005/8/layout/lProcess2"/>
    <dgm:cxn modelId="{00697896-3C3F-4942-8A03-C3B28C1822D6}" type="presOf" srcId="{487B074D-8D4A-40F8-968E-23C64566178B}" destId="{04E847A4-B39F-42D1-9F54-DE991325F2A3}" srcOrd="0" destOrd="0" presId="urn:microsoft.com/office/officeart/2005/8/layout/lProcess2"/>
    <dgm:cxn modelId="{6429A515-EE21-4A76-9937-36B3B5853DAD}" type="presOf" srcId="{962ACDB4-192B-4288-818C-2E42E1C560E4}" destId="{C7409170-1D93-4709-BFD7-0F89C2FE461A}" srcOrd="0" destOrd="0" presId="urn:microsoft.com/office/officeart/2005/8/layout/lProcess2"/>
    <dgm:cxn modelId="{DFAF1480-EC47-4A5B-AE17-CAC9E3894C1D}" srcId="{02186E93-FD8D-4693-B3B3-C9339DD69B44}" destId="{487B074D-8D4A-40F8-968E-23C64566178B}" srcOrd="3" destOrd="0" parTransId="{9E304764-BC4E-4BC2-AA60-6DB092F2FBDD}" sibTransId="{CA064A3B-FFAF-44F3-851B-0DFC812214F5}"/>
    <dgm:cxn modelId="{1EB5CDC8-9E4C-42DD-8277-F1D5EDD01D02}" type="presOf" srcId="{02186E93-FD8D-4693-B3B3-C9339DD69B44}" destId="{FA7D04F6-B0EE-4CFC-A1B5-8EBB4517A0BE}" srcOrd="1" destOrd="0" presId="urn:microsoft.com/office/officeart/2005/8/layout/lProcess2"/>
    <dgm:cxn modelId="{32414ED6-3FEB-40CA-A332-295314D27FAD}" srcId="{02186E93-FD8D-4693-B3B3-C9339DD69B44}" destId="{962ACDB4-192B-4288-818C-2E42E1C560E4}" srcOrd="1" destOrd="0" parTransId="{5F9F0E7B-4D77-4504-A417-94AA3E97ACAA}" sibTransId="{1EDED032-7EDB-4AD5-A244-B8FD28D81891}"/>
    <dgm:cxn modelId="{1684BDE5-2660-4A4C-A5A7-0E0527D16160}" srcId="{A80197AB-487B-4C1F-9E03-9C3EB124AC56}" destId="{4759A522-90A0-4CAA-B6E6-425E4267AE68}" srcOrd="1" destOrd="0" parTransId="{E3D62C09-70EE-4B35-ACD0-1A07AE408013}" sibTransId="{F7EBCD8F-5EAB-4B2B-B098-370D8CE38CD2}"/>
    <dgm:cxn modelId="{8235152B-4D19-41D2-8619-3E0A4C31CAEA}" type="presOf" srcId="{5AF17576-C68C-4910-9EA8-088E78CB4AC0}" destId="{DF27FEFA-0B67-4A75-9AD5-DBA3E4C66E14}" srcOrd="0" destOrd="0" presId="urn:microsoft.com/office/officeart/2005/8/layout/lProcess2"/>
    <dgm:cxn modelId="{4B24CA4B-CA37-425A-8FD6-ACC4E7FF03D0}" type="presOf" srcId="{A80197AB-487B-4C1F-9E03-9C3EB124AC56}" destId="{1386A49E-779E-4BF5-906F-44CCEB3471AB}" srcOrd="0" destOrd="0" presId="urn:microsoft.com/office/officeart/2005/8/layout/lProcess2"/>
    <dgm:cxn modelId="{6F4DDFE8-36AD-4C6E-88A5-E3289D5D9B2A}" srcId="{E45CB218-4616-46FB-9F9F-546845543ED0}" destId="{CB1A443A-9824-4368-B87E-F7E86E4BF9EE}" srcOrd="1" destOrd="0" parTransId="{9F69ED0B-5AC9-4EEB-9EFA-39951BBF37E3}" sibTransId="{3D18EE8D-4479-4112-99C1-1C8A845FA055}"/>
    <dgm:cxn modelId="{63CF545F-4DB0-4976-A78A-FEE65C06CEF7}" type="presOf" srcId="{E45CB218-4616-46FB-9F9F-546845543ED0}" destId="{71B41F9E-6B16-4692-B8A4-D3DE37051A10}" srcOrd="0" destOrd="0" presId="urn:microsoft.com/office/officeart/2005/8/layout/lProcess2"/>
    <dgm:cxn modelId="{DD8FF7F6-AD3A-4597-B609-23C6740E121F}" type="presOf" srcId="{02186E93-FD8D-4693-B3B3-C9339DD69B44}" destId="{B764DADD-EA58-4F5C-AFC5-724D761D8495}" srcOrd="0" destOrd="0" presId="urn:microsoft.com/office/officeart/2005/8/layout/lProcess2"/>
    <dgm:cxn modelId="{7B3EEEA6-FFD8-4B9E-8B12-6CF2BBF55F05}" srcId="{E45CB218-4616-46FB-9F9F-546845543ED0}" destId="{DC3152F6-C5FA-42A4-A82D-B56F5CACB88E}" srcOrd="0" destOrd="0" parTransId="{89E53F15-4527-41C3-BBD9-070ABA82840D}" sibTransId="{FB96160E-9227-4C41-BCE9-473BBA040DC3}"/>
    <dgm:cxn modelId="{B31ECEEA-06F0-41D2-B76D-E7EA03612027}" type="presOf" srcId="{D2A4188B-0690-4842-BB8C-2833A4FABA6F}" destId="{988B4425-FB49-4192-A61B-FA1877DA9865}" srcOrd="0" destOrd="0" presId="urn:microsoft.com/office/officeart/2005/8/layout/lProcess2"/>
    <dgm:cxn modelId="{DAEAF079-BF6C-4A2D-B349-39208B96CABB}" srcId="{02186E93-FD8D-4693-B3B3-C9339DD69B44}" destId="{1E5035B0-CB42-45CE-A192-F743401FC606}" srcOrd="0" destOrd="0" parTransId="{8932BA79-2F36-4FD2-863E-8AA09FA6F649}" sibTransId="{034476AC-DD99-44ED-95D3-18B29987F6A1}"/>
    <dgm:cxn modelId="{0501EB8A-632C-45B5-A282-8F9C0000A03E}" type="presOf" srcId="{4759A522-90A0-4CAA-B6E6-425E4267AE68}" destId="{B3626496-D8E1-45CF-BF0E-AC30069385E2}" srcOrd="0" destOrd="0" presId="urn:microsoft.com/office/officeart/2005/8/layout/lProcess2"/>
    <dgm:cxn modelId="{1175BD93-98DD-4A63-8CD9-A0716CB4D302}" type="presOf" srcId="{CB1A443A-9824-4368-B87E-F7E86E4BF9EE}" destId="{D0E22648-8500-4442-8AB7-7E23EE768883}" srcOrd="0" destOrd="0" presId="urn:microsoft.com/office/officeart/2005/8/layout/lProcess2"/>
    <dgm:cxn modelId="{C8311FA3-CCE0-4CE6-A95E-1B3F8775E10C}" type="presOf" srcId="{AC075C10-755F-4054-9247-C260292AB0AD}" destId="{F9D9F1BA-A091-441B-A3FA-40910F2F39AB}" srcOrd="0" destOrd="0" presId="urn:microsoft.com/office/officeart/2005/8/layout/lProcess2"/>
    <dgm:cxn modelId="{E3E0AE3F-EDEC-4B57-AB98-88C49ADD1B3B}" type="presParOf" srcId="{456517EC-F2BC-4A78-914E-C2B6F19D7604}" destId="{883C5BC0-6A2F-4E66-9DCD-64A9F5AB930A}" srcOrd="0" destOrd="0" presId="urn:microsoft.com/office/officeart/2005/8/layout/lProcess2"/>
    <dgm:cxn modelId="{2D2F946E-BA73-40C1-A667-854C66A234C8}" type="presParOf" srcId="{883C5BC0-6A2F-4E66-9DCD-64A9F5AB930A}" destId="{71B41F9E-6B16-4692-B8A4-D3DE37051A10}" srcOrd="0" destOrd="0" presId="urn:microsoft.com/office/officeart/2005/8/layout/lProcess2"/>
    <dgm:cxn modelId="{F099B33A-61B8-4007-9D08-7FA57358A97C}" type="presParOf" srcId="{883C5BC0-6A2F-4E66-9DCD-64A9F5AB930A}" destId="{FEB1C1BF-361F-4739-95A0-88AC0DE0620F}" srcOrd="1" destOrd="0" presId="urn:microsoft.com/office/officeart/2005/8/layout/lProcess2"/>
    <dgm:cxn modelId="{582AEF47-408D-41AE-8A95-374F64D8E6EB}" type="presParOf" srcId="{883C5BC0-6A2F-4E66-9DCD-64A9F5AB930A}" destId="{3EB8E8B3-8E73-42A9-98BB-63040C9BFF1C}" srcOrd="2" destOrd="0" presId="urn:microsoft.com/office/officeart/2005/8/layout/lProcess2"/>
    <dgm:cxn modelId="{AF215F82-6DFE-46E3-9F2D-75DE85F6C11C}" type="presParOf" srcId="{3EB8E8B3-8E73-42A9-98BB-63040C9BFF1C}" destId="{7A417FF7-4C94-440F-A7AE-28AFC4610EB9}" srcOrd="0" destOrd="0" presId="urn:microsoft.com/office/officeart/2005/8/layout/lProcess2"/>
    <dgm:cxn modelId="{582CC2CE-D6E2-4752-9376-6614A576665F}" type="presParOf" srcId="{7A417FF7-4C94-440F-A7AE-28AFC4610EB9}" destId="{69684B72-1912-41EF-B893-1C73770E4B98}" srcOrd="0" destOrd="0" presId="urn:microsoft.com/office/officeart/2005/8/layout/lProcess2"/>
    <dgm:cxn modelId="{420CD08F-7F21-4101-955F-B44F73A4B6C4}" type="presParOf" srcId="{7A417FF7-4C94-440F-A7AE-28AFC4610EB9}" destId="{70F8FF65-A321-4D4A-B0B5-2D3EC59D103B}" srcOrd="1" destOrd="0" presId="urn:microsoft.com/office/officeart/2005/8/layout/lProcess2"/>
    <dgm:cxn modelId="{3046127E-B356-4818-B489-37D7E41494FC}" type="presParOf" srcId="{7A417FF7-4C94-440F-A7AE-28AFC4610EB9}" destId="{D0E22648-8500-4442-8AB7-7E23EE768883}" srcOrd="2" destOrd="0" presId="urn:microsoft.com/office/officeart/2005/8/layout/lProcess2"/>
    <dgm:cxn modelId="{BB57FEB7-6E42-40E4-9064-49539FEE3520}" type="presParOf" srcId="{7A417FF7-4C94-440F-A7AE-28AFC4610EB9}" destId="{24B8DD3E-025E-45C3-968D-74E59F01AAD2}" srcOrd="3" destOrd="0" presId="urn:microsoft.com/office/officeart/2005/8/layout/lProcess2"/>
    <dgm:cxn modelId="{82E2D0A3-22BD-46BD-92F3-127077AF29C6}" type="presParOf" srcId="{7A417FF7-4C94-440F-A7AE-28AFC4610EB9}" destId="{988B4425-FB49-4192-A61B-FA1877DA9865}" srcOrd="4" destOrd="0" presId="urn:microsoft.com/office/officeart/2005/8/layout/lProcess2"/>
    <dgm:cxn modelId="{5160FD3C-44BD-455D-81E4-145329F57B97}" type="presParOf" srcId="{456517EC-F2BC-4A78-914E-C2B6F19D7604}" destId="{6509AE76-28AB-4A24-9276-AC3B88CC06AE}" srcOrd="1" destOrd="0" presId="urn:microsoft.com/office/officeart/2005/8/layout/lProcess2"/>
    <dgm:cxn modelId="{720E1B83-4907-4A7D-A2EC-195FA568E8C4}" type="presParOf" srcId="{456517EC-F2BC-4A78-914E-C2B6F19D7604}" destId="{88B4EDA4-DEC9-44C8-9EAF-47B1FC2718C6}" srcOrd="2" destOrd="0" presId="urn:microsoft.com/office/officeart/2005/8/layout/lProcess2"/>
    <dgm:cxn modelId="{B81E8299-0A97-47D0-A083-A2B26F78543C}" type="presParOf" srcId="{88B4EDA4-DEC9-44C8-9EAF-47B1FC2718C6}" destId="{B764DADD-EA58-4F5C-AFC5-724D761D8495}" srcOrd="0" destOrd="0" presId="urn:microsoft.com/office/officeart/2005/8/layout/lProcess2"/>
    <dgm:cxn modelId="{47734CAF-2144-468A-AB03-BE0A4A94E1FF}" type="presParOf" srcId="{88B4EDA4-DEC9-44C8-9EAF-47B1FC2718C6}" destId="{FA7D04F6-B0EE-4CFC-A1B5-8EBB4517A0BE}" srcOrd="1" destOrd="0" presId="urn:microsoft.com/office/officeart/2005/8/layout/lProcess2"/>
    <dgm:cxn modelId="{E5208B31-8B34-402C-AFB8-83EEA5CBF3F5}" type="presParOf" srcId="{88B4EDA4-DEC9-44C8-9EAF-47B1FC2718C6}" destId="{6C7BC215-47C3-4AA5-833E-257D6F3347DD}" srcOrd="2" destOrd="0" presId="urn:microsoft.com/office/officeart/2005/8/layout/lProcess2"/>
    <dgm:cxn modelId="{BADDD0CB-5475-4EA5-A7F1-B5B6F77163E7}" type="presParOf" srcId="{6C7BC215-47C3-4AA5-833E-257D6F3347DD}" destId="{44E427B8-18FE-46A8-AF1F-018CA4DB078C}" srcOrd="0" destOrd="0" presId="urn:microsoft.com/office/officeart/2005/8/layout/lProcess2"/>
    <dgm:cxn modelId="{277679D8-A31B-448B-87DC-C1A013D99840}" type="presParOf" srcId="{44E427B8-18FE-46A8-AF1F-018CA4DB078C}" destId="{CDD205DC-6267-4750-9F41-26DD175865E8}" srcOrd="0" destOrd="0" presId="urn:microsoft.com/office/officeart/2005/8/layout/lProcess2"/>
    <dgm:cxn modelId="{6D8A2DF6-42B7-41E9-A823-CFFB64ECD38D}" type="presParOf" srcId="{44E427B8-18FE-46A8-AF1F-018CA4DB078C}" destId="{41926335-1EA2-4CB5-B76A-1D49390ABCCB}" srcOrd="1" destOrd="0" presId="urn:microsoft.com/office/officeart/2005/8/layout/lProcess2"/>
    <dgm:cxn modelId="{1CE2AB1F-2720-4D2E-992D-9EAABBE06632}" type="presParOf" srcId="{44E427B8-18FE-46A8-AF1F-018CA4DB078C}" destId="{C7409170-1D93-4709-BFD7-0F89C2FE461A}" srcOrd="2" destOrd="0" presId="urn:microsoft.com/office/officeart/2005/8/layout/lProcess2"/>
    <dgm:cxn modelId="{9D8CF9E0-7D55-4754-8903-F70C32FA9917}" type="presParOf" srcId="{44E427B8-18FE-46A8-AF1F-018CA4DB078C}" destId="{C1D51A30-CE2B-4F6B-B32D-036023E45840}" srcOrd="3" destOrd="0" presId="urn:microsoft.com/office/officeart/2005/8/layout/lProcess2"/>
    <dgm:cxn modelId="{C924F723-C2CA-405E-99BD-2AA5E73853BC}" type="presParOf" srcId="{44E427B8-18FE-46A8-AF1F-018CA4DB078C}" destId="{F9D9F1BA-A091-441B-A3FA-40910F2F39AB}" srcOrd="4" destOrd="0" presId="urn:microsoft.com/office/officeart/2005/8/layout/lProcess2"/>
    <dgm:cxn modelId="{16CC7BCF-C0B1-4474-AD7F-0FAEE9E2206A}" type="presParOf" srcId="{44E427B8-18FE-46A8-AF1F-018CA4DB078C}" destId="{E14422D1-AF62-4188-9DE7-A6A61C6ACFC1}" srcOrd="5" destOrd="0" presId="urn:microsoft.com/office/officeart/2005/8/layout/lProcess2"/>
    <dgm:cxn modelId="{E90168A7-2CDE-4B7B-9E9B-5BA10D1DE8CB}" type="presParOf" srcId="{44E427B8-18FE-46A8-AF1F-018CA4DB078C}" destId="{04E847A4-B39F-42D1-9F54-DE991325F2A3}" srcOrd="6" destOrd="0" presId="urn:microsoft.com/office/officeart/2005/8/layout/lProcess2"/>
    <dgm:cxn modelId="{F2F3CF9D-D154-43D2-A2EE-B4A2B71EB59E}" type="presParOf" srcId="{456517EC-F2BC-4A78-914E-C2B6F19D7604}" destId="{62B5E2E4-4A34-4898-BB93-4B8781D5E4B0}" srcOrd="3" destOrd="0" presId="urn:microsoft.com/office/officeart/2005/8/layout/lProcess2"/>
    <dgm:cxn modelId="{7FB365BC-4463-4FC2-9625-B495CF506A40}" type="presParOf" srcId="{456517EC-F2BC-4A78-914E-C2B6F19D7604}" destId="{E6C01824-DCAD-4A66-A8F8-691E23F6DC83}" srcOrd="4" destOrd="0" presId="urn:microsoft.com/office/officeart/2005/8/layout/lProcess2"/>
    <dgm:cxn modelId="{1712FFB0-F9B7-43B5-A4EC-EEC4F73933F3}" type="presParOf" srcId="{E6C01824-DCAD-4A66-A8F8-691E23F6DC83}" destId="{1386A49E-779E-4BF5-906F-44CCEB3471AB}" srcOrd="0" destOrd="0" presId="urn:microsoft.com/office/officeart/2005/8/layout/lProcess2"/>
    <dgm:cxn modelId="{4B039684-150B-4872-ACAB-7560FC7C4DDE}" type="presParOf" srcId="{E6C01824-DCAD-4A66-A8F8-691E23F6DC83}" destId="{B8ED12C3-905C-4467-AEC1-4FDDF6C9A740}" srcOrd="1" destOrd="0" presId="urn:microsoft.com/office/officeart/2005/8/layout/lProcess2"/>
    <dgm:cxn modelId="{B31E408C-C5B5-46FB-AA9F-6A1B06FFC7FF}" type="presParOf" srcId="{E6C01824-DCAD-4A66-A8F8-691E23F6DC83}" destId="{DE832687-F5CA-46A2-83D7-539F59561C27}" srcOrd="2" destOrd="0" presId="urn:microsoft.com/office/officeart/2005/8/layout/lProcess2"/>
    <dgm:cxn modelId="{40CB95A6-A8D0-4CD9-8D77-1DB5DCDA137B}" type="presParOf" srcId="{DE832687-F5CA-46A2-83D7-539F59561C27}" destId="{35454E3A-48BB-4B15-9A9C-413EE009130C}" srcOrd="0" destOrd="0" presId="urn:microsoft.com/office/officeart/2005/8/layout/lProcess2"/>
    <dgm:cxn modelId="{A73DB5B6-AE99-4818-9F35-FE980E7AB664}" type="presParOf" srcId="{35454E3A-48BB-4B15-9A9C-413EE009130C}" destId="{1AAFA184-BAF0-483E-B10C-4C9592DB3253}" srcOrd="0" destOrd="0" presId="urn:microsoft.com/office/officeart/2005/8/layout/lProcess2"/>
    <dgm:cxn modelId="{71A53927-BB5F-412E-BBE2-DDD06E4834E6}" type="presParOf" srcId="{35454E3A-48BB-4B15-9A9C-413EE009130C}" destId="{07D00DAF-5CED-4546-BA52-5B54144778F0}" srcOrd="1" destOrd="0" presId="urn:microsoft.com/office/officeart/2005/8/layout/lProcess2"/>
    <dgm:cxn modelId="{178DA23D-9E1D-49E3-8057-DC5DF1613833}" type="presParOf" srcId="{35454E3A-48BB-4B15-9A9C-413EE009130C}" destId="{B3626496-D8E1-45CF-BF0E-AC30069385E2}" srcOrd="2" destOrd="0" presId="urn:microsoft.com/office/officeart/2005/8/layout/lProcess2"/>
    <dgm:cxn modelId="{14B58536-318A-4193-B8FA-861B9207C4F2}" type="presParOf" srcId="{35454E3A-48BB-4B15-9A9C-413EE009130C}" destId="{86FB2CD2-CAA1-462C-8ECC-74C0037BC08E}" srcOrd="3" destOrd="0" presId="urn:microsoft.com/office/officeart/2005/8/layout/lProcess2"/>
    <dgm:cxn modelId="{56A4C08B-B0F9-4C46-8F01-9969C6587FC6}" type="presParOf" srcId="{35454E3A-48BB-4B15-9A9C-413EE009130C}" destId="{DF27FEFA-0B67-4A75-9AD5-DBA3E4C66E14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380E4E4-2412-4C6D-ACC4-67CA82159564}" type="doc">
      <dgm:prSet loTypeId="urn:microsoft.com/office/officeart/2005/8/layout/hierarchy4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62FAD81-FFEF-499A-BC2A-95081AC35B6C}">
      <dgm:prSet phldrT="[Texto]" custT="1"/>
      <dgm:spPr>
        <a:solidFill>
          <a:srgbClr val="009900"/>
        </a:solidFill>
      </dgm:spPr>
      <dgm:t>
        <a:bodyPr/>
        <a:lstStyle/>
        <a:p>
          <a:r>
            <a:rPr lang="pt-BR" sz="3200" b="1" dirty="0" smtClean="0">
              <a:solidFill>
                <a:schemeClr val="tx1"/>
              </a:solidFill>
              <a:ea typeface="ＭＳ Ｐゴシック" pitchFamily="34" charset="-128"/>
            </a:rPr>
            <a:t>O cumprimento dos quatros eixos pedagógicos foram essenciais para o monitoramento e qualificação da prática clínica, superando as expectativas dia a dia</a:t>
          </a:r>
          <a:endParaRPr lang="pt-BR" sz="3600" b="1" dirty="0">
            <a:solidFill>
              <a:schemeClr val="tx1"/>
            </a:solidFill>
          </a:endParaRPr>
        </a:p>
      </dgm:t>
    </dgm:pt>
    <dgm:pt modelId="{694C0125-FDEF-4903-8781-CE8F79C92E87}" type="parTrans" cxnId="{CA7AA9FE-91B6-4FB3-A6A4-464F73833C09}">
      <dgm:prSet/>
      <dgm:spPr/>
      <dgm:t>
        <a:bodyPr/>
        <a:lstStyle/>
        <a:p>
          <a:endParaRPr lang="pt-BR"/>
        </a:p>
      </dgm:t>
    </dgm:pt>
    <dgm:pt modelId="{8B3EC7F1-0F81-48E4-963D-F23EEC0B50B8}" type="sibTrans" cxnId="{CA7AA9FE-91B6-4FB3-A6A4-464F73833C09}">
      <dgm:prSet/>
      <dgm:spPr/>
      <dgm:t>
        <a:bodyPr/>
        <a:lstStyle/>
        <a:p>
          <a:endParaRPr lang="pt-BR"/>
        </a:p>
      </dgm:t>
    </dgm:pt>
    <dgm:pt modelId="{9CEE1FD5-94A2-4B84-87A4-92202A99C81A}" type="pres">
      <dgm:prSet presAssocID="{7380E4E4-2412-4C6D-ACC4-67CA8215956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9BF43D1A-CCEC-47C7-A398-AF18C0508684}" type="pres">
      <dgm:prSet presAssocID="{C62FAD81-FFEF-499A-BC2A-95081AC35B6C}" presName="vertOne" presStyleCnt="0"/>
      <dgm:spPr/>
    </dgm:pt>
    <dgm:pt modelId="{95A968DD-3593-4060-B45C-F77C5601F3B5}" type="pres">
      <dgm:prSet presAssocID="{C62FAD81-FFEF-499A-BC2A-95081AC35B6C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0A671315-3424-45CD-AB82-CA0B4E46A7E3}" type="pres">
      <dgm:prSet presAssocID="{C62FAD81-FFEF-499A-BC2A-95081AC35B6C}" presName="horzOne" presStyleCnt="0"/>
      <dgm:spPr/>
    </dgm:pt>
  </dgm:ptLst>
  <dgm:cxnLst>
    <dgm:cxn modelId="{C4E4B9F0-D003-4487-BFA5-AB527F8DED7B}" type="presOf" srcId="{C62FAD81-FFEF-499A-BC2A-95081AC35B6C}" destId="{95A968DD-3593-4060-B45C-F77C5601F3B5}" srcOrd="0" destOrd="0" presId="urn:microsoft.com/office/officeart/2005/8/layout/hierarchy4"/>
    <dgm:cxn modelId="{7E619E9C-16BB-4138-8A65-89EB11DEA188}" type="presOf" srcId="{7380E4E4-2412-4C6D-ACC4-67CA82159564}" destId="{9CEE1FD5-94A2-4B84-87A4-92202A99C81A}" srcOrd="0" destOrd="0" presId="urn:microsoft.com/office/officeart/2005/8/layout/hierarchy4"/>
    <dgm:cxn modelId="{CA7AA9FE-91B6-4FB3-A6A4-464F73833C09}" srcId="{7380E4E4-2412-4C6D-ACC4-67CA82159564}" destId="{C62FAD81-FFEF-499A-BC2A-95081AC35B6C}" srcOrd="0" destOrd="0" parTransId="{694C0125-FDEF-4903-8781-CE8F79C92E87}" sibTransId="{8B3EC7F1-0F81-48E4-963D-F23EEC0B50B8}"/>
    <dgm:cxn modelId="{20581F06-F166-48CB-9C0B-7AFC6C4926E4}" type="presParOf" srcId="{9CEE1FD5-94A2-4B84-87A4-92202A99C81A}" destId="{9BF43D1A-CCEC-47C7-A398-AF18C0508684}" srcOrd="0" destOrd="0" presId="urn:microsoft.com/office/officeart/2005/8/layout/hierarchy4"/>
    <dgm:cxn modelId="{5A38496E-B8DC-466F-A0D9-CC92879FCEBD}" type="presParOf" srcId="{9BF43D1A-CCEC-47C7-A398-AF18C0508684}" destId="{95A968DD-3593-4060-B45C-F77C5601F3B5}" srcOrd="0" destOrd="0" presId="urn:microsoft.com/office/officeart/2005/8/layout/hierarchy4"/>
    <dgm:cxn modelId="{3EED094B-8C1B-4164-8C67-42D802986B0C}" type="presParOf" srcId="{9BF43D1A-CCEC-47C7-A398-AF18C0508684}" destId="{0A671315-3424-45CD-AB82-CA0B4E46A7E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75D43D7-0B76-4948-B580-BE21B7EDEA78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00C4BDC-9E60-415E-8AFB-7712688FAE48}">
      <dgm:prSet phldrT="[Texto]" custT="1"/>
      <dgm:spPr>
        <a:solidFill>
          <a:srgbClr val="FF6699"/>
        </a:solidFill>
      </dgm:spPr>
      <dgm:t>
        <a:bodyPr/>
        <a:lstStyle/>
        <a:p>
          <a:pPr algn="ctr"/>
          <a:r>
            <a:rPr lang="pt-BR" sz="2400" b="1" dirty="0" smtClean="0">
              <a:solidFill>
                <a:schemeClr val="tx1"/>
              </a:solidFill>
              <a:ea typeface="ＭＳ Ｐゴシック" pitchFamily="34" charset="-128"/>
            </a:rPr>
            <a:t>Proporcionou o resgate do olhar holístico em todos os ciclos de vida</a:t>
          </a:r>
          <a:endParaRPr lang="pt-BR" sz="2400" b="1" dirty="0">
            <a:solidFill>
              <a:schemeClr val="tx1"/>
            </a:solidFill>
          </a:endParaRPr>
        </a:p>
      </dgm:t>
    </dgm:pt>
    <dgm:pt modelId="{D4522BA7-85ED-409D-9DBE-74412A26F53A}" type="parTrans" cxnId="{FE98F054-4046-4CC9-95D9-19415139FA6A}">
      <dgm:prSet/>
      <dgm:spPr/>
      <dgm:t>
        <a:bodyPr/>
        <a:lstStyle/>
        <a:p>
          <a:endParaRPr lang="pt-BR" sz="2200" b="1">
            <a:solidFill>
              <a:schemeClr val="tx1"/>
            </a:solidFill>
          </a:endParaRPr>
        </a:p>
      </dgm:t>
    </dgm:pt>
    <dgm:pt modelId="{DADFCF14-7C3C-4B7A-9564-46292C21E034}" type="sibTrans" cxnId="{FE98F054-4046-4CC9-95D9-19415139FA6A}">
      <dgm:prSet/>
      <dgm:spPr/>
      <dgm:t>
        <a:bodyPr/>
        <a:lstStyle/>
        <a:p>
          <a:endParaRPr lang="pt-BR" sz="2200" b="1">
            <a:solidFill>
              <a:schemeClr val="tx1"/>
            </a:solidFill>
          </a:endParaRPr>
        </a:p>
      </dgm:t>
    </dgm:pt>
    <dgm:pt modelId="{DB3B5A4B-A2AF-47C3-A6C0-F4F99A7B1B33}">
      <dgm:prSet custT="1"/>
      <dgm:spPr>
        <a:solidFill>
          <a:srgbClr val="FF6699"/>
        </a:solidFill>
      </dgm:spPr>
      <dgm:t>
        <a:bodyPr/>
        <a:lstStyle/>
        <a:p>
          <a:pPr algn="ctr"/>
          <a:r>
            <a:rPr lang="pt-BR" sz="2400" b="1" smtClean="0">
              <a:solidFill>
                <a:schemeClr val="tx1"/>
              </a:solidFill>
              <a:ea typeface="ＭＳ Ｐゴシック" pitchFamily="34" charset="-128"/>
            </a:rPr>
            <a:t>Contribuiu para o amadurecimento profissional</a:t>
          </a:r>
          <a:endParaRPr lang="pt-BR" sz="2400" b="1" dirty="0" smtClean="0">
            <a:solidFill>
              <a:schemeClr val="tx1"/>
            </a:solidFill>
            <a:ea typeface="ＭＳ Ｐゴシック" pitchFamily="34" charset="-128"/>
          </a:endParaRPr>
        </a:p>
      </dgm:t>
    </dgm:pt>
    <dgm:pt modelId="{CDAB8362-1A58-47D6-9DE0-9CA94C48987A}" type="parTrans" cxnId="{10B2E738-8FDC-4CCE-A287-65443496B7FB}">
      <dgm:prSet/>
      <dgm:spPr/>
      <dgm:t>
        <a:bodyPr/>
        <a:lstStyle/>
        <a:p>
          <a:endParaRPr lang="pt-BR" sz="2200" b="1">
            <a:solidFill>
              <a:schemeClr val="tx1"/>
            </a:solidFill>
          </a:endParaRPr>
        </a:p>
      </dgm:t>
    </dgm:pt>
    <dgm:pt modelId="{AE28146F-5EB5-4154-8D87-96316E7590D9}" type="sibTrans" cxnId="{10B2E738-8FDC-4CCE-A287-65443496B7FB}">
      <dgm:prSet/>
      <dgm:spPr/>
      <dgm:t>
        <a:bodyPr/>
        <a:lstStyle/>
        <a:p>
          <a:endParaRPr lang="pt-BR" sz="2200" b="1">
            <a:solidFill>
              <a:schemeClr val="tx1"/>
            </a:solidFill>
          </a:endParaRPr>
        </a:p>
      </dgm:t>
    </dgm:pt>
    <dgm:pt modelId="{4E605D7E-B0A7-43E5-B8CB-161050A631A6}">
      <dgm:prSet custT="1"/>
      <dgm:spPr>
        <a:solidFill>
          <a:srgbClr val="FF6699"/>
        </a:solidFill>
      </dgm:spPr>
      <dgm:t>
        <a:bodyPr/>
        <a:lstStyle/>
        <a:p>
          <a:pPr algn="ctr"/>
          <a:r>
            <a:rPr lang="pt-BR" sz="2400" b="1" smtClean="0">
              <a:solidFill>
                <a:schemeClr val="tx1"/>
              </a:solidFill>
              <a:ea typeface="ＭＳ Ｐゴシック" pitchFamily="34" charset="-128"/>
            </a:rPr>
            <a:t>Consolidou o trabalho multiprofissional</a:t>
          </a:r>
          <a:endParaRPr lang="pt-BR" sz="2400" b="1" dirty="0" smtClean="0">
            <a:solidFill>
              <a:schemeClr val="tx1"/>
            </a:solidFill>
            <a:ea typeface="ＭＳ Ｐゴシック" pitchFamily="34" charset="-128"/>
          </a:endParaRPr>
        </a:p>
      </dgm:t>
    </dgm:pt>
    <dgm:pt modelId="{9FE78846-2E0A-4D69-9A23-BE1FEDE021AB}" type="parTrans" cxnId="{38E1E670-1D67-4D6D-A347-1AC88C392082}">
      <dgm:prSet/>
      <dgm:spPr/>
      <dgm:t>
        <a:bodyPr/>
        <a:lstStyle/>
        <a:p>
          <a:endParaRPr lang="pt-BR" sz="2200" b="1">
            <a:solidFill>
              <a:schemeClr val="tx1"/>
            </a:solidFill>
          </a:endParaRPr>
        </a:p>
      </dgm:t>
    </dgm:pt>
    <dgm:pt modelId="{28ED29E3-1748-42C3-A490-B0D60C4BFEDF}" type="sibTrans" cxnId="{38E1E670-1D67-4D6D-A347-1AC88C392082}">
      <dgm:prSet/>
      <dgm:spPr/>
      <dgm:t>
        <a:bodyPr/>
        <a:lstStyle/>
        <a:p>
          <a:endParaRPr lang="pt-BR" sz="2200" b="1">
            <a:solidFill>
              <a:schemeClr val="tx1"/>
            </a:solidFill>
          </a:endParaRPr>
        </a:p>
      </dgm:t>
    </dgm:pt>
    <dgm:pt modelId="{CF799349-6CAD-4F70-B123-6C25B790D949}">
      <dgm:prSet custT="1"/>
      <dgm:spPr>
        <a:solidFill>
          <a:srgbClr val="FF6699"/>
        </a:solidFill>
      </dgm:spPr>
      <dgm:t>
        <a:bodyPr/>
        <a:lstStyle/>
        <a:p>
          <a:pPr algn="ctr"/>
          <a:r>
            <a:rPr lang="pt-BR" sz="2400" b="1" smtClean="0">
              <a:solidFill>
                <a:schemeClr val="tx1"/>
              </a:solidFill>
              <a:ea typeface="ＭＳ Ｐゴシック" pitchFamily="34" charset="-128"/>
            </a:rPr>
            <a:t>Fortaleceu o vínculo entre as equipes</a:t>
          </a:r>
          <a:endParaRPr lang="pt-BR" sz="2400" b="1" dirty="0" smtClean="0">
            <a:solidFill>
              <a:schemeClr val="tx1"/>
            </a:solidFill>
            <a:ea typeface="ＭＳ Ｐゴシック" pitchFamily="34" charset="-128"/>
          </a:endParaRPr>
        </a:p>
      </dgm:t>
    </dgm:pt>
    <dgm:pt modelId="{B10E3D6E-2855-46E2-9A5A-A35AD9D16A86}" type="parTrans" cxnId="{4A29FC39-050A-44B8-AD53-A3989698DC06}">
      <dgm:prSet/>
      <dgm:spPr/>
      <dgm:t>
        <a:bodyPr/>
        <a:lstStyle/>
        <a:p>
          <a:endParaRPr lang="pt-BR" sz="2200" b="1">
            <a:solidFill>
              <a:schemeClr val="tx1"/>
            </a:solidFill>
          </a:endParaRPr>
        </a:p>
      </dgm:t>
    </dgm:pt>
    <dgm:pt modelId="{2BC45625-40C3-4FE7-9AEF-2EA7FF624264}" type="sibTrans" cxnId="{4A29FC39-050A-44B8-AD53-A3989698DC06}">
      <dgm:prSet/>
      <dgm:spPr/>
      <dgm:t>
        <a:bodyPr/>
        <a:lstStyle/>
        <a:p>
          <a:endParaRPr lang="pt-BR" sz="2200" b="1">
            <a:solidFill>
              <a:schemeClr val="tx1"/>
            </a:solidFill>
          </a:endParaRPr>
        </a:p>
      </dgm:t>
    </dgm:pt>
    <dgm:pt modelId="{0A8CA2CD-7C78-442E-9541-7A48E488829B}" type="pres">
      <dgm:prSet presAssocID="{275D43D7-0B76-4948-B580-BE21B7EDEA7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7EB02F1-DEA1-42E0-BE6A-461CD64A58B6}" type="pres">
      <dgm:prSet presAssocID="{200C4BDC-9E60-415E-8AFB-7712688FAE48}" presName="parentLin" presStyleCnt="0"/>
      <dgm:spPr/>
    </dgm:pt>
    <dgm:pt modelId="{7997F1B2-02F7-4349-B05E-BEBA25391EDC}" type="pres">
      <dgm:prSet presAssocID="{200C4BDC-9E60-415E-8AFB-7712688FAE48}" presName="parentLeftMargin" presStyleLbl="node1" presStyleIdx="0" presStyleCnt="4"/>
      <dgm:spPr/>
      <dgm:t>
        <a:bodyPr/>
        <a:lstStyle/>
        <a:p>
          <a:endParaRPr lang="pt-BR"/>
        </a:p>
      </dgm:t>
    </dgm:pt>
    <dgm:pt modelId="{17E3E5A3-9423-4389-8FD6-1BE6C2F8A216}" type="pres">
      <dgm:prSet presAssocID="{200C4BDC-9E60-415E-8AFB-7712688FAE48}" presName="parentText" presStyleLbl="node1" presStyleIdx="0" presStyleCnt="4" custScaleX="122818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5B20552-B2D6-4075-8CFD-8CC426B47559}" type="pres">
      <dgm:prSet presAssocID="{200C4BDC-9E60-415E-8AFB-7712688FAE48}" presName="negativeSpace" presStyleCnt="0"/>
      <dgm:spPr/>
    </dgm:pt>
    <dgm:pt modelId="{BEB57860-F770-4C8B-AA88-4FC658E5C5A9}" type="pres">
      <dgm:prSet presAssocID="{200C4BDC-9E60-415E-8AFB-7712688FAE48}" presName="childText" presStyleLbl="conFgAcc1" presStyleIdx="0" presStyleCnt="4">
        <dgm:presLayoutVars>
          <dgm:bulletEnabled val="1"/>
        </dgm:presLayoutVars>
      </dgm:prSet>
      <dgm:spPr>
        <a:solidFill>
          <a:srgbClr val="009900">
            <a:alpha val="90000"/>
          </a:srgbClr>
        </a:solidFill>
      </dgm:spPr>
    </dgm:pt>
    <dgm:pt modelId="{B5ADBA20-6251-43E5-A56B-FBD80492A656}" type="pres">
      <dgm:prSet presAssocID="{DADFCF14-7C3C-4B7A-9564-46292C21E034}" presName="spaceBetweenRectangles" presStyleCnt="0"/>
      <dgm:spPr/>
    </dgm:pt>
    <dgm:pt modelId="{587E54AB-40BF-4D0A-AB04-A3539AAA6222}" type="pres">
      <dgm:prSet presAssocID="{DB3B5A4B-A2AF-47C3-A6C0-F4F99A7B1B33}" presName="parentLin" presStyleCnt="0"/>
      <dgm:spPr/>
    </dgm:pt>
    <dgm:pt modelId="{89367497-2B40-4641-B914-70490DC95AEA}" type="pres">
      <dgm:prSet presAssocID="{DB3B5A4B-A2AF-47C3-A6C0-F4F99A7B1B33}" presName="parentLeftMargin" presStyleLbl="node1" presStyleIdx="0" presStyleCnt="4"/>
      <dgm:spPr/>
      <dgm:t>
        <a:bodyPr/>
        <a:lstStyle/>
        <a:p>
          <a:endParaRPr lang="pt-BR"/>
        </a:p>
      </dgm:t>
    </dgm:pt>
    <dgm:pt modelId="{0903CBFD-AF85-440E-9551-6B50AA89E743}" type="pres">
      <dgm:prSet presAssocID="{DB3B5A4B-A2AF-47C3-A6C0-F4F99A7B1B33}" presName="parentText" presStyleLbl="node1" presStyleIdx="1" presStyleCnt="4" custScaleX="122818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0674A41-D778-49D0-BDC2-08A7FDB465A7}" type="pres">
      <dgm:prSet presAssocID="{DB3B5A4B-A2AF-47C3-A6C0-F4F99A7B1B33}" presName="negativeSpace" presStyleCnt="0"/>
      <dgm:spPr/>
    </dgm:pt>
    <dgm:pt modelId="{84E6D675-6940-4B36-A523-7EC5033F5AC3}" type="pres">
      <dgm:prSet presAssocID="{DB3B5A4B-A2AF-47C3-A6C0-F4F99A7B1B33}" presName="childText" presStyleLbl="conFgAcc1" presStyleIdx="1" presStyleCnt="4">
        <dgm:presLayoutVars>
          <dgm:bulletEnabled val="1"/>
        </dgm:presLayoutVars>
      </dgm:prSet>
      <dgm:spPr>
        <a:solidFill>
          <a:srgbClr val="009900">
            <a:alpha val="90000"/>
          </a:srgbClr>
        </a:solidFill>
      </dgm:spPr>
    </dgm:pt>
    <dgm:pt modelId="{8F02B328-3A98-4788-A974-B69D86976F30}" type="pres">
      <dgm:prSet presAssocID="{AE28146F-5EB5-4154-8D87-96316E7590D9}" presName="spaceBetweenRectangles" presStyleCnt="0"/>
      <dgm:spPr/>
    </dgm:pt>
    <dgm:pt modelId="{53247FA6-FC48-4335-BA9E-DFFDCE1207BE}" type="pres">
      <dgm:prSet presAssocID="{4E605D7E-B0A7-43E5-B8CB-161050A631A6}" presName="parentLin" presStyleCnt="0"/>
      <dgm:spPr/>
    </dgm:pt>
    <dgm:pt modelId="{2AFCB340-2288-49C6-89EC-2FBB4D8D1DB7}" type="pres">
      <dgm:prSet presAssocID="{4E605D7E-B0A7-43E5-B8CB-161050A631A6}" presName="parentLeftMargin" presStyleLbl="node1" presStyleIdx="1" presStyleCnt="4"/>
      <dgm:spPr/>
      <dgm:t>
        <a:bodyPr/>
        <a:lstStyle/>
        <a:p>
          <a:endParaRPr lang="pt-BR"/>
        </a:p>
      </dgm:t>
    </dgm:pt>
    <dgm:pt modelId="{B86A9B68-C751-4E95-A335-E3BCC682EA40}" type="pres">
      <dgm:prSet presAssocID="{4E605D7E-B0A7-43E5-B8CB-161050A631A6}" presName="parentText" presStyleLbl="node1" presStyleIdx="2" presStyleCnt="4" custScaleX="122818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57FF958-4243-46F1-9469-3D245A272627}" type="pres">
      <dgm:prSet presAssocID="{4E605D7E-B0A7-43E5-B8CB-161050A631A6}" presName="negativeSpace" presStyleCnt="0"/>
      <dgm:spPr/>
    </dgm:pt>
    <dgm:pt modelId="{59C03895-EFF0-44B0-AD7F-974CD1FB36BE}" type="pres">
      <dgm:prSet presAssocID="{4E605D7E-B0A7-43E5-B8CB-161050A631A6}" presName="childText" presStyleLbl="conFgAcc1" presStyleIdx="2" presStyleCnt="4">
        <dgm:presLayoutVars>
          <dgm:bulletEnabled val="1"/>
        </dgm:presLayoutVars>
      </dgm:prSet>
      <dgm:spPr>
        <a:solidFill>
          <a:srgbClr val="009900">
            <a:alpha val="90000"/>
          </a:srgbClr>
        </a:solidFill>
      </dgm:spPr>
    </dgm:pt>
    <dgm:pt modelId="{147675F3-127A-4A24-91C5-8971E3B48416}" type="pres">
      <dgm:prSet presAssocID="{28ED29E3-1748-42C3-A490-B0D60C4BFEDF}" presName="spaceBetweenRectangles" presStyleCnt="0"/>
      <dgm:spPr/>
    </dgm:pt>
    <dgm:pt modelId="{62469EE6-85F4-46C0-A425-41B41830A61E}" type="pres">
      <dgm:prSet presAssocID="{CF799349-6CAD-4F70-B123-6C25B790D949}" presName="parentLin" presStyleCnt="0"/>
      <dgm:spPr/>
    </dgm:pt>
    <dgm:pt modelId="{93664D8E-8F67-4A11-9C8E-81D4C8181679}" type="pres">
      <dgm:prSet presAssocID="{CF799349-6CAD-4F70-B123-6C25B790D949}" presName="parentLeftMargin" presStyleLbl="node1" presStyleIdx="2" presStyleCnt="4"/>
      <dgm:spPr/>
      <dgm:t>
        <a:bodyPr/>
        <a:lstStyle/>
        <a:p>
          <a:endParaRPr lang="pt-BR"/>
        </a:p>
      </dgm:t>
    </dgm:pt>
    <dgm:pt modelId="{E0FAA3F3-4F5B-4503-9DF7-B5DD6A859533}" type="pres">
      <dgm:prSet presAssocID="{CF799349-6CAD-4F70-B123-6C25B790D949}" presName="parentText" presStyleLbl="node1" presStyleIdx="3" presStyleCnt="4" custScaleX="122818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654BBE5-9289-457A-8294-123C1E4F39A8}" type="pres">
      <dgm:prSet presAssocID="{CF799349-6CAD-4F70-B123-6C25B790D949}" presName="negativeSpace" presStyleCnt="0"/>
      <dgm:spPr/>
    </dgm:pt>
    <dgm:pt modelId="{34F16355-0049-4BB4-9937-2240D9A2C3D7}" type="pres">
      <dgm:prSet presAssocID="{CF799349-6CAD-4F70-B123-6C25B790D949}" presName="childText" presStyleLbl="conFgAcc1" presStyleIdx="3" presStyleCnt="4">
        <dgm:presLayoutVars>
          <dgm:bulletEnabled val="1"/>
        </dgm:presLayoutVars>
      </dgm:prSet>
      <dgm:spPr>
        <a:solidFill>
          <a:srgbClr val="009900">
            <a:alpha val="90000"/>
          </a:srgbClr>
        </a:solidFill>
      </dgm:spPr>
    </dgm:pt>
  </dgm:ptLst>
  <dgm:cxnLst>
    <dgm:cxn modelId="{A8B51858-C2A1-487E-AC8D-34061A87B38A}" type="presOf" srcId="{DB3B5A4B-A2AF-47C3-A6C0-F4F99A7B1B33}" destId="{0903CBFD-AF85-440E-9551-6B50AA89E743}" srcOrd="1" destOrd="0" presId="urn:microsoft.com/office/officeart/2005/8/layout/list1"/>
    <dgm:cxn modelId="{10B2E738-8FDC-4CCE-A287-65443496B7FB}" srcId="{275D43D7-0B76-4948-B580-BE21B7EDEA78}" destId="{DB3B5A4B-A2AF-47C3-A6C0-F4F99A7B1B33}" srcOrd="1" destOrd="0" parTransId="{CDAB8362-1A58-47D6-9DE0-9CA94C48987A}" sibTransId="{AE28146F-5EB5-4154-8D87-96316E7590D9}"/>
    <dgm:cxn modelId="{8A532DA1-DCAA-4614-9FD2-E1A7444D5A00}" type="presOf" srcId="{DB3B5A4B-A2AF-47C3-A6C0-F4F99A7B1B33}" destId="{89367497-2B40-4641-B914-70490DC95AEA}" srcOrd="0" destOrd="0" presId="urn:microsoft.com/office/officeart/2005/8/layout/list1"/>
    <dgm:cxn modelId="{FE98F054-4046-4CC9-95D9-19415139FA6A}" srcId="{275D43D7-0B76-4948-B580-BE21B7EDEA78}" destId="{200C4BDC-9E60-415E-8AFB-7712688FAE48}" srcOrd="0" destOrd="0" parTransId="{D4522BA7-85ED-409D-9DBE-74412A26F53A}" sibTransId="{DADFCF14-7C3C-4B7A-9564-46292C21E034}"/>
    <dgm:cxn modelId="{38E1E670-1D67-4D6D-A347-1AC88C392082}" srcId="{275D43D7-0B76-4948-B580-BE21B7EDEA78}" destId="{4E605D7E-B0A7-43E5-B8CB-161050A631A6}" srcOrd="2" destOrd="0" parTransId="{9FE78846-2E0A-4D69-9A23-BE1FEDE021AB}" sibTransId="{28ED29E3-1748-42C3-A490-B0D60C4BFEDF}"/>
    <dgm:cxn modelId="{93F7D0F5-5F54-44CF-87AD-26146AA18AC8}" type="presOf" srcId="{200C4BDC-9E60-415E-8AFB-7712688FAE48}" destId="{17E3E5A3-9423-4389-8FD6-1BE6C2F8A216}" srcOrd="1" destOrd="0" presId="urn:microsoft.com/office/officeart/2005/8/layout/list1"/>
    <dgm:cxn modelId="{0D51858E-1EC0-4A4D-B635-5B3C3785AAAA}" type="presOf" srcId="{200C4BDC-9E60-415E-8AFB-7712688FAE48}" destId="{7997F1B2-02F7-4349-B05E-BEBA25391EDC}" srcOrd="0" destOrd="0" presId="urn:microsoft.com/office/officeart/2005/8/layout/list1"/>
    <dgm:cxn modelId="{3EB5CBDF-6BD4-427C-B993-13CD33B7A804}" type="presOf" srcId="{CF799349-6CAD-4F70-B123-6C25B790D949}" destId="{93664D8E-8F67-4A11-9C8E-81D4C8181679}" srcOrd="0" destOrd="0" presId="urn:microsoft.com/office/officeart/2005/8/layout/list1"/>
    <dgm:cxn modelId="{3B47258C-B312-406A-9991-E21275720DFE}" type="presOf" srcId="{CF799349-6CAD-4F70-B123-6C25B790D949}" destId="{E0FAA3F3-4F5B-4503-9DF7-B5DD6A859533}" srcOrd="1" destOrd="0" presId="urn:microsoft.com/office/officeart/2005/8/layout/list1"/>
    <dgm:cxn modelId="{FC5CF71C-1290-45A0-9685-A7C25ACC3382}" type="presOf" srcId="{275D43D7-0B76-4948-B580-BE21B7EDEA78}" destId="{0A8CA2CD-7C78-442E-9541-7A48E488829B}" srcOrd="0" destOrd="0" presId="urn:microsoft.com/office/officeart/2005/8/layout/list1"/>
    <dgm:cxn modelId="{CEDA1C99-CF14-4F0B-9467-3B6C6D76FF08}" type="presOf" srcId="{4E605D7E-B0A7-43E5-B8CB-161050A631A6}" destId="{B86A9B68-C751-4E95-A335-E3BCC682EA40}" srcOrd="1" destOrd="0" presId="urn:microsoft.com/office/officeart/2005/8/layout/list1"/>
    <dgm:cxn modelId="{4A29FC39-050A-44B8-AD53-A3989698DC06}" srcId="{275D43D7-0B76-4948-B580-BE21B7EDEA78}" destId="{CF799349-6CAD-4F70-B123-6C25B790D949}" srcOrd="3" destOrd="0" parTransId="{B10E3D6E-2855-46E2-9A5A-A35AD9D16A86}" sibTransId="{2BC45625-40C3-4FE7-9AEF-2EA7FF624264}"/>
    <dgm:cxn modelId="{E145AAB5-EB61-4D00-952E-8218923A519D}" type="presOf" srcId="{4E605D7E-B0A7-43E5-B8CB-161050A631A6}" destId="{2AFCB340-2288-49C6-89EC-2FBB4D8D1DB7}" srcOrd="0" destOrd="0" presId="urn:microsoft.com/office/officeart/2005/8/layout/list1"/>
    <dgm:cxn modelId="{B8F76834-7A0C-4EDE-85CA-765872383543}" type="presParOf" srcId="{0A8CA2CD-7C78-442E-9541-7A48E488829B}" destId="{27EB02F1-DEA1-42E0-BE6A-461CD64A58B6}" srcOrd="0" destOrd="0" presId="urn:microsoft.com/office/officeart/2005/8/layout/list1"/>
    <dgm:cxn modelId="{983D13C1-4DAE-42CE-9BDC-751E7B6B0F77}" type="presParOf" srcId="{27EB02F1-DEA1-42E0-BE6A-461CD64A58B6}" destId="{7997F1B2-02F7-4349-B05E-BEBA25391EDC}" srcOrd="0" destOrd="0" presId="urn:microsoft.com/office/officeart/2005/8/layout/list1"/>
    <dgm:cxn modelId="{4E524224-76A0-424E-B6EF-321422C63F5E}" type="presParOf" srcId="{27EB02F1-DEA1-42E0-BE6A-461CD64A58B6}" destId="{17E3E5A3-9423-4389-8FD6-1BE6C2F8A216}" srcOrd="1" destOrd="0" presId="urn:microsoft.com/office/officeart/2005/8/layout/list1"/>
    <dgm:cxn modelId="{0CCCA27A-55DB-447E-824B-7B9491048720}" type="presParOf" srcId="{0A8CA2CD-7C78-442E-9541-7A48E488829B}" destId="{35B20552-B2D6-4075-8CFD-8CC426B47559}" srcOrd="1" destOrd="0" presId="urn:microsoft.com/office/officeart/2005/8/layout/list1"/>
    <dgm:cxn modelId="{AB6D4F78-9790-4EF7-84A8-ABF45A4A497B}" type="presParOf" srcId="{0A8CA2CD-7C78-442E-9541-7A48E488829B}" destId="{BEB57860-F770-4C8B-AA88-4FC658E5C5A9}" srcOrd="2" destOrd="0" presId="urn:microsoft.com/office/officeart/2005/8/layout/list1"/>
    <dgm:cxn modelId="{5F0C9122-7961-4614-A102-C7A05B2D6DBF}" type="presParOf" srcId="{0A8CA2CD-7C78-442E-9541-7A48E488829B}" destId="{B5ADBA20-6251-43E5-A56B-FBD80492A656}" srcOrd="3" destOrd="0" presId="urn:microsoft.com/office/officeart/2005/8/layout/list1"/>
    <dgm:cxn modelId="{CF4DD1D0-D0AE-40A3-B49A-6DF3C5A1A0E6}" type="presParOf" srcId="{0A8CA2CD-7C78-442E-9541-7A48E488829B}" destId="{587E54AB-40BF-4D0A-AB04-A3539AAA6222}" srcOrd="4" destOrd="0" presId="urn:microsoft.com/office/officeart/2005/8/layout/list1"/>
    <dgm:cxn modelId="{B86782DF-E702-4C9B-B7FE-FCE18E7F897C}" type="presParOf" srcId="{587E54AB-40BF-4D0A-AB04-A3539AAA6222}" destId="{89367497-2B40-4641-B914-70490DC95AEA}" srcOrd="0" destOrd="0" presId="urn:microsoft.com/office/officeart/2005/8/layout/list1"/>
    <dgm:cxn modelId="{FAAE9949-FD2B-4C28-89E2-3CD26B33D57B}" type="presParOf" srcId="{587E54AB-40BF-4D0A-AB04-A3539AAA6222}" destId="{0903CBFD-AF85-440E-9551-6B50AA89E743}" srcOrd="1" destOrd="0" presId="urn:microsoft.com/office/officeart/2005/8/layout/list1"/>
    <dgm:cxn modelId="{4C77A59B-EAB2-4550-B9FF-201DCC01E1A2}" type="presParOf" srcId="{0A8CA2CD-7C78-442E-9541-7A48E488829B}" destId="{20674A41-D778-49D0-BDC2-08A7FDB465A7}" srcOrd="5" destOrd="0" presId="urn:microsoft.com/office/officeart/2005/8/layout/list1"/>
    <dgm:cxn modelId="{0D0FBB17-FC23-42B1-A0D3-EEC8FAD021FB}" type="presParOf" srcId="{0A8CA2CD-7C78-442E-9541-7A48E488829B}" destId="{84E6D675-6940-4B36-A523-7EC5033F5AC3}" srcOrd="6" destOrd="0" presId="urn:microsoft.com/office/officeart/2005/8/layout/list1"/>
    <dgm:cxn modelId="{07CC6188-136F-40D0-B72C-F87FBDA91153}" type="presParOf" srcId="{0A8CA2CD-7C78-442E-9541-7A48E488829B}" destId="{8F02B328-3A98-4788-A974-B69D86976F30}" srcOrd="7" destOrd="0" presId="urn:microsoft.com/office/officeart/2005/8/layout/list1"/>
    <dgm:cxn modelId="{893149CE-E431-4412-A923-E8CEEC1D66A4}" type="presParOf" srcId="{0A8CA2CD-7C78-442E-9541-7A48E488829B}" destId="{53247FA6-FC48-4335-BA9E-DFFDCE1207BE}" srcOrd="8" destOrd="0" presId="urn:microsoft.com/office/officeart/2005/8/layout/list1"/>
    <dgm:cxn modelId="{351BEAE7-6604-47A6-A320-37CC0D2E797B}" type="presParOf" srcId="{53247FA6-FC48-4335-BA9E-DFFDCE1207BE}" destId="{2AFCB340-2288-49C6-89EC-2FBB4D8D1DB7}" srcOrd="0" destOrd="0" presId="urn:microsoft.com/office/officeart/2005/8/layout/list1"/>
    <dgm:cxn modelId="{CE267242-61D7-4F1E-8B62-4CE993E810C9}" type="presParOf" srcId="{53247FA6-FC48-4335-BA9E-DFFDCE1207BE}" destId="{B86A9B68-C751-4E95-A335-E3BCC682EA40}" srcOrd="1" destOrd="0" presId="urn:microsoft.com/office/officeart/2005/8/layout/list1"/>
    <dgm:cxn modelId="{0E4A282F-CEE4-4EFE-94B5-DAC5C95D0F96}" type="presParOf" srcId="{0A8CA2CD-7C78-442E-9541-7A48E488829B}" destId="{457FF958-4243-46F1-9469-3D245A272627}" srcOrd="9" destOrd="0" presId="urn:microsoft.com/office/officeart/2005/8/layout/list1"/>
    <dgm:cxn modelId="{380422A1-B807-48E5-B69D-6D13C2540E04}" type="presParOf" srcId="{0A8CA2CD-7C78-442E-9541-7A48E488829B}" destId="{59C03895-EFF0-44B0-AD7F-974CD1FB36BE}" srcOrd="10" destOrd="0" presId="urn:microsoft.com/office/officeart/2005/8/layout/list1"/>
    <dgm:cxn modelId="{5388153E-3991-4906-BB25-B412411D5752}" type="presParOf" srcId="{0A8CA2CD-7C78-442E-9541-7A48E488829B}" destId="{147675F3-127A-4A24-91C5-8971E3B48416}" srcOrd="11" destOrd="0" presId="urn:microsoft.com/office/officeart/2005/8/layout/list1"/>
    <dgm:cxn modelId="{9F7A4736-F00B-4BF8-8E1C-B80074DAE7D2}" type="presParOf" srcId="{0A8CA2CD-7C78-442E-9541-7A48E488829B}" destId="{62469EE6-85F4-46C0-A425-41B41830A61E}" srcOrd="12" destOrd="0" presId="urn:microsoft.com/office/officeart/2005/8/layout/list1"/>
    <dgm:cxn modelId="{1FAD6823-467B-4F58-8B78-2635E4D55ABC}" type="presParOf" srcId="{62469EE6-85F4-46C0-A425-41B41830A61E}" destId="{93664D8E-8F67-4A11-9C8E-81D4C8181679}" srcOrd="0" destOrd="0" presId="urn:microsoft.com/office/officeart/2005/8/layout/list1"/>
    <dgm:cxn modelId="{8F1152BB-A4FF-4173-8151-28DE65ACCD5F}" type="presParOf" srcId="{62469EE6-85F4-46C0-A425-41B41830A61E}" destId="{E0FAA3F3-4F5B-4503-9DF7-B5DD6A859533}" srcOrd="1" destOrd="0" presId="urn:microsoft.com/office/officeart/2005/8/layout/list1"/>
    <dgm:cxn modelId="{0AF0A045-3A2E-4E20-B954-E2C449E4DA47}" type="presParOf" srcId="{0A8CA2CD-7C78-442E-9541-7A48E488829B}" destId="{1654BBE5-9289-457A-8294-123C1E4F39A8}" srcOrd="13" destOrd="0" presId="urn:microsoft.com/office/officeart/2005/8/layout/list1"/>
    <dgm:cxn modelId="{DBF8C556-35C2-4E42-A0B7-2BA06FCDB4C9}" type="presParOf" srcId="{0A8CA2CD-7C78-442E-9541-7A48E488829B}" destId="{34F16355-0049-4BB4-9937-2240D9A2C3D7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81CC5BE-975A-48DC-93F7-251EB37ED015}" type="doc">
      <dgm:prSet loTypeId="urn:microsoft.com/office/officeart/2005/8/layout/process4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6816D2F-7CB8-4F60-BF6C-80F0732BD29F}">
      <dgm:prSet phldrT="[Texto]" custT="1"/>
      <dgm:spPr>
        <a:solidFill>
          <a:srgbClr val="FF6699"/>
        </a:solidFill>
      </dgm:spPr>
      <dgm:t>
        <a:bodyPr/>
        <a:lstStyle/>
        <a:p>
          <a:r>
            <a:rPr lang="pt-BR" sz="2600" b="1" dirty="0" smtClean="0">
              <a:solidFill>
                <a:schemeClr val="tx1"/>
              </a:solidFill>
              <a:ea typeface="ＭＳ Ｐゴシック" pitchFamily="34" charset="-128"/>
            </a:rPr>
            <a:t>Ampliou o universo de atuação dentro da ESF  </a:t>
          </a:r>
          <a:endParaRPr lang="pt-BR" sz="2600" b="1" dirty="0">
            <a:solidFill>
              <a:schemeClr val="tx1"/>
            </a:solidFill>
          </a:endParaRPr>
        </a:p>
      </dgm:t>
    </dgm:pt>
    <dgm:pt modelId="{2F7BE768-631B-4058-8427-C9413D93D354}" type="parTrans" cxnId="{FB9DD49B-9976-427A-956D-1BC6913CF097}">
      <dgm:prSet/>
      <dgm:spPr/>
      <dgm:t>
        <a:bodyPr/>
        <a:lstStyle/>
        <a:p>
          <a:endParaRPr lang="pt-BR" sz="2600" b="1">
            <a:solidFill>
              <a:schemeClr val="tx1"/>
            </a:solidFill>
          </a:endParaRPr>
        </a:p>
      </dgm:t>
    </dgm:pt>
    <dgm:pt modelId="{992CBB80-09EC-436A-8A40-00EF3C4C5DCD}" type="sibTrans" cxnId="{FB9DD49B-9976-427A-956D-1BC6913CF097}">
      <dgm:prSet/>
      <dgm:spPr/>
      <dgm:t>
        <a:bodyPr/>
        <a:lstStyle/>
        <a:p>
          <a:endParaRPr lang="pt-BR" sz="2600" b="1">
            <a:solidFill>
              <a:schemeClr val="tx1"/>
            </a:solidFill>
          </a:endParaRPr>
        </a:p>
      </dgm:t>
    </dgm:pt>
    <dgm:pt modelId="{7CE63DFC-AF9C-4AD2-9A25-33031BC62D16}">
      <dgm:prSet custT="1"/>
      <dgm:spPr>
        <a:solidFill>
          <a:srgbClr val="FF6699"/>
        </a:solidFill>
      </dgm:spPr>
      <dgm:t>
        <a:bodyPr/>
        <a:lstStyle/>
        <a:p>
          <a:r>
            <a:rPr lang="pt-BR" sz="2600" b="1" dirty="0" smtClean="0">
              <a:solidFill>
                <a:schemeClr val="tx1"/>
              </a:solidFill>
              <a:ea typeface="ＭＳ Ｐゴシック" pitchFamily="34" charset="-128"/>
            </a:rPr>
            <a:t>Utilização dos instrumentos que nortearam a viabilização da implementação das ações </a:t>
          </a:r>
          <a:endParaRPr lang="pt-BR" sz="2600" b="1" dirty="0">
            <a:solidFill>
              <a:schemeClr val="tx1"/>
            </a:solidFill>
          </a:endParaRPr>
        </a:p>
      </dgm:t>
    </dgm:pt>
    <dgm:pt modelId="{3DB61FF6-DDCA-4B68-99E8-72DFA81AAA2A}" type="parTrans" cxnId="{0EB54BA4-AEA7-4F31-9012-9A402A7E3690}">
      <dgm:prSet/>
      <dgm:spPr/>
      <dgm:t>
        <a:bodyPr/>
        <a:lstStyle/>
        <a:p>
          <a:endParaRPr lang="pt-BR" sz="2600" b="1">
            <a:solidFill>
              <a:schemeClr val="tx1"/>
            </a:solidFill>
          </a:endParaRPr>
        </a:p>
      </dgm:t>
    </dgm:pt>
    <dgm:pt modelId="{589FDC07-10FA-4155-81ED-4E24A87A41B3}" type="sibTrans" cxnId="{0EB54BA4-AEA7-4F31-9012-9A402A7E3690}">
      <dgm:prSet/>
      <dgm:spPr/>
      <dgm:t>
        <a:bodyPr/>
        <a:lstStyle/>
        <a:p>
          <a:endParaRPr lang="pt-BR" sz="2600" b="1">
            <a:solidFill>
              <a:schemeClr val="tx1"/>
            </a:solidFill>
          </a:endParaRPr>
        </a:p>
      </dgm:t>
    </dgm:pt>
    <dgm:pt modelId="{B47A6462-A8B5-4C81-A87F-13F454DDB151}">
      <dgm:prSet custT="1"/>
      <dgm:spPr>
        <a:solidFill>
          <a:srgbClr val="009900"/>
        </a:solidFill>
      </dgm:spPr>
      <dgm:t>
        <a:bodyPr/>
        <a:lstStyle/>
        <a:p>
          <a:r>
            <a:rPr lang="pt-BR" sz="2600" b="1" dirty="0" smtClean="0">
              <a:solidFill>
                <a:schemeClr val="tx1"/>
              </a:solidFill>
              <a:ea typeface="ＭＳ Ｐゴシック" pitchFamily="34" charset="-128"/>
            </a:rPr>
            <a:t>Avaliação do impacto da intervenção para comunidade, gestores e equipe de saúde de saúde </a:t>
          </a:r>
        </a:p>
      </dgm:t>
    </dgm:pt>
    <dgm:pt modelId="{749CFECC-86DA-48CF-ABD6-2F9186D0DCFD}" type="parTrans" cxnId="{F7DC5FA8-6B86-43AB-BCEA-DE52A7466746}">
      <dgm:prSet/>
      <dgm:spPr/>
      <dgm:t>
        <a:bodyPr/>
        <a:lstStyle/>
        <a:p>
          <a:endParaRPr lang="pt-BR" sz="2600" b="1">
            <a:solidFill>
              <a:schemeClr val="tx1"/>
            </a:solidFill>
          </a:endParaRPr>
        </a:p>
      </dgm:t>
    </dgm:pt>
    <dgm:pt modelId="{E4750799-6FC7-4E7C-8FD8-D0CA3CD71DEB}" type="sibTrans" cxnId="{F7DC5FA8-6B86-43AB-BCEA-DE52A7466746}">
      <dgm:prSet/>
      <dgm:spPr/>
      <dgm:t>
        <a:bodyPr/>
        <a:lstStyle/>
        <a:p>
          <a:endParaRPr lang="pt-BR" sz="2600" b="1">
            <a:solidFill>
              <a:schemeClr val="tx1"/>
            </a:solidFill>
          </a:endParaRPr>
        </a:p>
      </dgm:t>
    </dgm:pt>
    <dgm:pt modelId="{821F7DA1-A647-4048-B43C-009CD3D3646E}" type="pres">
      <dgm:prSet presAssocID="{481CC5BE-975A-48DC-93F7-251EB37ED01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DD40AA3-C97B-4A9D-8E9B-AA949B6E6A81}" type="pres">
      <dgm:prSet presAssocID="{7CE63DFC-AF9C-4AD2-9A25-33031BC62D16}" presName="boxAndChildren" presStyleCnt="0"/>
      <dgm:spPr/>
    </dgm:pt>
    <dgm:pt modelId="{1A5EF8B9-D904-419B-A34F-C66A695F7F47}" type="pres">
      <dgm:prSet presAssocID="{7CE63DFC-AF9C-4AD2-9A25-33031BC62D16}" presName="parentTextBox" presStyleLbl="node1" presStyleIdx="0" presStyleCnt="3"/>
      <dgm:spPr/>
      <dgm:t>
        <a:bodyPr/>
        <a:lstStyle/>
        <a:p>
          <a:endParaRPr lang="pt-BR"/>
        </a:p>
      </dgm:t>
    </dgm:pt>
    <dgm:pt modelId="{6D5A53DA-DF36-4C3F-A549-BF1CC53515EE}" type="pres">
      <dgm:prSet presAssocID="{E4750799-6FC7-4E7C-8FD8-D0CA3CD71DEB}" presName="sp" presStyleCnt="0"/>
      <dgm:spPr/>
    </dgm:pt>
    <dgm:pt modelId="{66B0EC84-9051-4990-8960-F3E618A73207}" type="pres">
      <dgm:prSet presAssocID="{B47A6462-A8B5-4C81-A87F-13F454DDB151}" presName="arrowAndChildren" presStyleCnt="0"/>
      <dgm:spPr/>
    </dgm:pt>
    <dgm:pt modelId="{35B1A90B-24B9-4B06-A65B-8EF9757D0A07}" type="pres">
      <dgm:prSet presAssocID="{B47A6462-A8B5-4C81-A87F-13F454DDB151}" presName="parentTextArrow" presStyleLbl="node1" presStyleIdx="1" presStyleCnt="3"/>
      <dgm:spPr/>
      <dgm:t>
        <a:bodyPr/>
        <a:lstStyle/>
        <a:p>
          <a:endParaRPr lang="pt-BR"/>
        </a:p>
      </dgm:t>
    </dgm:pt>
    <dgm:pt modelId="{56AED027-D641-4A98-8BD3-7D9CECDA64D9}" type="pres">
      <dgm:prSet presAssocID="{992CBB80-09EC-436A-8A40-00EF3C4C5DCD}" presName="sp" presStyleCnt="0"/>
      <dgm:spPr/>
    </dgm:pt>
    <dgm:pt modelId="{EE648841-166C-4304-A7D1-54F7C8ADC5ED}" type="pres">
      <dgm:prSet presAssocID="{16816D2F-7CB8-4F60-BF6C-80F0732BD29F}" presName="arrowAndChildren" presStyleCnt="0"/>
      <dgm:spPr/>
    </dgm:pt>
    <dgm:pt modelId="{277C20D1-5FAF-44A9-B16B-58254967662D}" type="pres">
      <dgm:prSet presAssocID="{16816D2F-7CB8-4F60-BF6C-80F0732BD29F}" presName="parentTextArrow" presStyleLbl="node1" presStyleIdx="2" presStyleCnt="3"/>
      <dgm:spPr/>
      <dgm:t>
        <a:bodyPr/>
        <a:lstStyle/>
        <a:p>
          <a:endParaRPr lang="pt-BR"/>
        </a:p>
      </dgm:t>
    </dgm:pt>
  </dgm:ptLst>
  <dgm:cxnLst>
    <dgm:cxn modelId="{22BBB9B6-B626-4FF7-9FA2-93A952F46800}" type="presOf" srcId="{B47A6462-A8B5-4C81-A87F-13F454DDB151}" destId="{35B1A90B-24B9-4B06-A65B-8EF9757D0A07}" srcOrd="0" destOrd="0" presId="urn:microsoft.com/office/officeart/2005/8/layout/process4"/>
    <dgm:cxn modelId="{4C1BCC28-2070-435D-B9D4-BE046443D42D}" type="presOf" srcId="{481CC5BE-975A-48DC-93F7-251EB37ED015}" destId="{821F7DA1-A647-4048-B43C-009CD3D3646E}" srcOrd="0" destOrd="0" presId="urn:microsoft.com/office/officeart/2005/8/layout/process4"/>
    <dgm:cxn modelId="{0EB54BA4-AEA7-4F31-9012-9A402A7E3690}" srcId="{481CC5BE-975A-48DC-93F7-251EB37ED015}" destId="{7CE63DFC-AF9C-4AD2-9A25-33031BC62D16}" srcOrd="2" destOrd="0" parTransId="{3DB61FF6-DDCA-4B68-99E8-72DFA81AAA2A}" sibTransId="{589FDC07-10FA-4155-81ED-4E24A87A41B3}"/>
    <dgm:cxn modelId="{FB9DD49B-9976-427A-956D-1BC6913CF097}" srcId="{481CC5BE-975A-48DC-93F7-251EB37ED015}" destId="{16816D2F-7CB8-4F60-BF6C-80F0732BD29F}" srcOrd="0" destOrd="0" parTransId="{2F7BE768-631B-4058-8427-C9413D93D354}" sibTransId="{992CBB80-09EC-436A-8A40-00EF3C4C5DCD}"/>
    <dgm:cxn modelId="{32C95012-E4E0-4D7C-9475-3D18722A82A3}" type="presOf" srcId="{16816D2F-7CB8-4F60-BF6C-80F0732BD29F}" destId="{277C20D1-5FAF-44A9-B16B-58254967662D}" srcOrd="0" destOrd="0" presId="urn:microsoft.com/office/officeart/2005/8/layout/process4"/>
    <dgm:cxn modelId="{F7DC5FA8-6B86-43AB-BCEA-DE52A7466746}" srcId="{481CC5BE-975A-48DC-93F7-251EB37ED015}" destId="{B47A6462-A8B5-4C81-A87F-13F454DDB151}" srcOrd="1" destOrd="0" parTransId="{749CFECC-86DA-48CF-ABD6-2F9186D0DCFD}" sibTransId="{E4750799-6FC7-4E7C-8FD8-D0CA3CD71DEB}"/>
    <dgm:cxn modelId="{82EFDEF9-F5D5-47AA-8B58-D3FF8F0D43D7}" type="presOf" srcId="{7CE63DFC-AF9C-4AD2-9A25-33031BC62D16}" destId="{1A5EF8B9-D904-419B-A34F-C66A695F7F47}" srcOrd="0" destOrd="0" presId="urn:microsoft.com/office/officeart/2005/8/layout/process4"/>
    <dgm:cxn modelId="{61DB38D9-2FE5-4F05-BE4F-FBAAD21F019E}" type="presParOf" srcId="{821F7DA1-A647-4048-B43C-009CD3D3646E}" destId="{4DD40AA3-C97B-4A9D-8E9B-AA949B6E6A81}" srcOrd="0" destOrd="0" presId="urn:microsoft.com/office/officeart/2005/8/layout/process4"/>
    <dgm:cxn modelId="{3FBEB708-4338-4A6C-92B5-EE8269FF351F}" type="presParOf" srcId="{4DD40AA3-C97B-4A9D-8E9B-AA949B6E6A81}" destId="{1A5EF8B9-D904-419B-A34F-C66A695F7F47}" srcOrd="0" destOrd="0" presId="urn:microsoft.com/office/officeart/2005/8/layout/process4"/>
    <dgm:cxn modelId="{EDE67B4A-0D6F-4C57-BA20-362CA59773F4}" type="presParOf" srcId="{821F7DA1-A647-4048-B43C-009CD3D3646E}" destId="{6D5A53DA-DF36-4C3F-A549-BF1CC53515EE}" srcOrd="1" destOrd="0" presId="urn:microsoft.com/office/officeart/2005/8/layout/process4"/>
    <dgm:cxn modelId="{9F8697BA-8A48-405A-BF95-9C3A29412F82}" type="presParOf" srcId="{821F7DA1-A647-4048-B43C-009CD3D3646E}" destId="{66B0EC84-9051-4990-8960-F3E618A73207}" srcOrd="2" destOrd="0" presId="urn:microsoft.com/office/officeart/2005/8/layout/process4"/>
    <dgm:cxn modelId="{9C71B67D-1DDD-414D-9D85-9BD0AD16DCEA}" type="presParOf" srcId="{66B0EC84-9051-4990-8960-F3E618A73207}" destId="{35B1A90B-24B9-4B06-A65B-8EF9757D0A07}" srcOrd="0" destOrd="0" presId="urn:microsoft.com/office/officeart/2005/8/layout/process4"/>
    <dgm:cxn modelId="{80F2C60E-0ABD-4FD0-8F0F-EF20974C0A90}" type="presParOf" srcId="{821F7DA1-A647-4048-B43C-009CD3D3646E}" destId="{56AED027-D641-4A98-8BD3-7D9CECDA64D9}" srcOrd="3" destOrd="0" presId="urn:microsoft.com/office/officeart/2005/8/layout/process4"/>
    <dgm:cxn modelId="{C7FC6392-61A3-4B78-B9B8-AC393FF8457A}" type="presParOf" srcId="{821F7DA1-A647-4048-B43C-009CD3D3646E}" destId="{EE648841-166C-4304-A7D1-54F7C8ADC5ED}" srcOrd="4" destOrd="0" presId="urn:microsoft.com/office/officeart/2005/8/layout/process4"/>
    <dgm:cxn modelId="{E7F7277E-EB98-4972-A669-CE63D0F340CA}" type="presParOf" srcId="{EE648841-166C-4304-A7D1-54F7C8ADC5ED}" destId="{277C20D1-5FAF-44A9-B16B-58254967662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A761E1-55E1-4F8D-8AB9-96DFF1F6B0A5}" type="doc">
      <dgm:prSet loTypeId="urn:microsoft.com/office/officeart/2005/8/layout/hList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904B757-AA4B-4183-8D45-A429E3360205}">
      <dgm:prSet phldrT="[Texto]" custT="1"/>
      <dgm:spPr>
        <a:solidFill>
          <a:srgbClr val="009900"/>
        </a:solidFill>
      </dgm:spPr>
      <dgm:t>
        <a:bodyPr/>
        <a:lstStyle/>
        <a:p>
          <a:r>
            <a:rPr lang="pt-BR" sz="3600" b="1" dirty="0" smtClean="0">
              <a:solidFill>
                <a:schemeClr val="tx1"/>
              </a:solidFill>
              <a:ea typeface="ＭＳ Ｐゴシック" pitchFamily="34" charset="-128"/>
            </a:rPr>
            <a:t>Caracterização da Unidade de Saúde</a:t>
          </a:r>
          <a:endParaRPr lang="pt-BR" sz="3600" b="1" dirty="0">
            <a:solidFill>
              <a:schemeClr val="tx1"/>
            </a:solidFill>
          </a:endParaRPr>
        </a:p>
      </dgm:t>
    </dgm:pt>
    <dgm:pt modelId="{A85EBD0C-4C8F-4C73-A65E-C74BC308C2F7}" type="parTrans" cxnId="{67CE9E84-5A0E-4D9A-8969-232C22E697AE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09D2C0BF-D244-43C1-B89C-53A72207054E}" type="sibTrans" cxnId="{67CE9E84-5A0E-4D9A-8969-232C22E697AE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D7F3A986-1456-4AA2-8F7D-ABBB16FE6178}">
      <dgm:prSet phldrT="[Texto]" custT="1"/>
      <dgm:spPr>
        <a:solidFill>
          <a:srgbClr val="FF66FF"/>
        </a:solidFill>
      </dgm:spPr>
      <dgm:t>
        <a:bodyPr/>
        <a:lstStyle/>
        <a:p>
          <a:r>
            <a:rPr lang="pt-BR" sz="2400" b="1" smtClean="0">
              <a:solidFill>
                <a:schemeClr val="tx1"/>
              </a:solidFill>
              <a:ea typeface="ＭＳ Ｐゴシック" pitchFamily="34" charset="-128"/>
            </a:rPr>
            <a:t>Localizado na zona urbana da cidade do Rio de Janeiro</a:t>
          </a:r>
          <a:endParaRPr lang="pt-BR" sz="2400" b="1" dirty="0">
            <a:solidFill>
              <a:schemeClr val="tx1"/>
            </a:solidFill>
          </a:endParaRPr>
        </a:p>
      </dgm:t>
    </dgm:pt>
    <dgm:pt modelId="{80FCB771-2A93-4085-B6D2-A03DADBAD598}" type="parTrans" cxnId="{D938B466-7D09-4E16-9201-2621C89AF541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77C8720F-5087-4B2C-8850-DFB8122E7FE4}" type="sibTrans" cxnId="{D938B466-7D09-4E16-9201-2621C89AF541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CD4927EB-0204-4220-95D9-E27118970453}">
      <dgm:prSet custT="1"/>
      <dgm:spPr>
        <a:solidFill>
          <a:srgbClr val="FF99FF"/>
        </a:solidFill>
      </dgm:spPr>
      <dgm:t>
        <a:bodyPr/>
        <a:lstStyle/>
        <a:p>
          <a:r>
            <a:rPr lang="pt-BR" sz="2400" b="1" smtClean="0">
              <a:solidFill>
                <a:schemeClr val="tx1"/>
              </a:solidFill>
              <a:ea typeface="ＭＳ Ｐゴシック" pitchFamily="34" charset="-128"/>
            </a:rPr>
            <a:t>Pertencente a AP. 3.2 (Grande Méier), </a:t>
          </a:r>
          <a:endParaRPr lang="pt-BR" sz="2400" b="1" dirty="0" smtClean="0">
            <a:solidFill>
              <a:schemeClr val="tx1"/>
            </a:solidFill>
            <a:ea typeface="ＭＳ Ｐゴシック" pitchFamily="34" charset="-128"/>
          </a:endParaRPr>
        </a:p>
      </dgm:t>
    </dgm:pt>
    <dgm:pt modelId="{BBCC7E98-F8F3-4F2A-A171-1099AAB27EEA}" type="parTrans" cxnId="{D8C67F4E-5ACD-49A9-9368-1F35CD4912EF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00A65A49-D5D9-415E-BB16-CDD8D52242B4}" type="sibTrans" cxnId="{D8C67F4E-5ACD-49A9-9368-1F35CD4912EF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F588F1B4-F983-4B7F-8573-37CABAB2E32C}">
      <dgm:prSet custT="1"/>
      <dgm:spPr>
        <a:solidFill>
          <a:srgbClr val="FF3399"/>
        </a:solidFill>
      </dgm:spPr>
      <dgm:t>
        <a:bodyPr/>
        <a:lstStyle/>
        <a:p>
          <a:r>
            <a:rPr lang="pt-BR" sz="2400" b="1" smtClean="0">
              <a:solidFill>
                <a:schemeClr val="tx1"/>
              </a:solidFill>
              <a:ea typeface="ＭＳ Ｐゴシック" pitchFamily="34" charset="-128"/>
            </a:rPr>
            <a:t>Administrado pela OSS (Organização Social de Saúde)</a:t>
          </a:r>
          <a:endParaRPr lang="pt-BR" sz="2400" b="1" dirty="0" smtClean="0">
            <a:solidFill>
              <a:schemeClr val="tx1"/>
            </a:solidFill>
            <a:ea typeface="ＭＳ Ｐゴシック" pitchFamily="34" charset="-128"/>
          </a:endParaRPr>
        </a:p>
      </dgm:t>
    </dgm:pt>
    <dgm:pt modelId="{C70C566C-57BF-4F0C-952B-A6D6468D3533}" type="parTrans" cxnId="{07723DE2-DDFC-4E4C-88CA-8698E315E5E3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5A6867FB-4D94-4D7F-9331-9D3A9B48D372}" type="sibTrans" cxnId="{07723DE2-DDFC-4E4C-88CA-8698E315E5E3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D3954EDB-B637-4787-9BEE-19EC5EC611FB}">
      <dgm:prSet custT="1"/>
      <dgm:spPr>
        <a:solidFill>
          <a:srgbClr val="FF66FF"/>
        </a:solidFill>
        <a:ln>
          <a:solidFill>
            <a:srgbClr val="FF3399"/>
          </a:solidFill>
        </a:ln>
      </dgm:spPr>
      <dgm:t>
        <a:bodyPr/>
        <a:lstStyle/>
        <a:p>
          <a:r>
            <a:rPr lang="pt-BR" sz="2400" b="1" smtClean="0">
              <a:solidFill>
                <a:schemeClr val="tx1"/>
              </a:solidFill>
              <a:ea typeface="ＭＳ Ｐゴシック" pitchFamily="34" charset="-128"/>
            </a:rPr>
            <a:t>Composto por três equipes completas</a:t>
          </a:r>
          <a:endParaRPr lang="pt-BR" sz="2400" b="1" dirty="0" smtClean="0">
            <a:solidFill>
              <a:schemeClr val="tx1"/>
            </a:solidFill>
            <a:ea typeface="ＭＳ Ｐゴシック" pitchFamily="34" charset="-128"/>
          </a:endParaRPr>
        </a:p>
      </dgm:t>
    </dgm:pt>
    <dgm:pt modelId="{68B2BF22-6500-47ED-B4C6-F675F232D026}" type="parTrans" cxnId="{341EA7FF-0999-4ABF-B15D-660486BF8D12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3AF5FB7C-9712-4E44-89AD-9045228FB00C}" type="sibTrans" cxnId="{341EA7FF-0999-4ABF-B15D-660486BF8D12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2B81AC4A-DC00-4360-AD9F-7BB1DB90DD6E}" type="pres">
      <dgm:prSet presAssocID="{65A761E1-55E1-4F8D-8AB9-96DFF1F6B0A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15C936D-5B4F-4E18-9B5A-DC0997054C7C}" type="pres">
      <dgm:prSet presAssocID="{8904B757-AA4B-4183-8D45-A429E3360205}" presName="roof" presStyleLbl="dkBgShp" presStyleIdx="0" presStyleCnt="2" custLinFactNeighborX="520" custLinFactNeighborY="3156"/>
      <dgm:spPr/>
      <dgm:t>
        <a:bodyPr/>
        <a:lstStyle/>
        <a:p>
          <a:endParaRPr lang="pt-BR"/>
        </a:p>
      </dgm:t>
    </dgm:pt>
    <dgm:pt modelId="{0AAC9A08-576F-43DB-8E60-8A62AB67C84D}" type="pres">
      <dgm:prSet presAssocID="{8904B757-AA4B-4183-8D45-A429E3360205}" presName="pillars" presStyleCnt="0"/>
      <dgm:spPr/>
    </dgm:pt>
    <dgm:pt modelId="{FF0D60AB-3161-49A8-9529-702CC331273F}" type="pres">
      <dgm:prSet presAssocID="{8904B757-AA4B-4183-8D45-A429E3360205}" presName="pillar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C503D59-F1F8-4CD1-ACC8-902CFF863C14}" type="pres">
      <dgm:prSet presAssocID="{CD4927EB-0204-4220-95D9-E27118970453}" presName="pillar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1260EAE-573C-4599-AFDF-BC964C0AB33C}" type="pres">
      <dgm:prSet presAssocID="{F588F1B4-F983-4B7F-8573-37CABAB2E32C}" presName="pillar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6962C9B-280B-4617-89EE-CEE093A1F97C}" type="pres">
      <dgm:prSet presAssocID="{D3954EDB-B637-4787-9BEE-19EC5EC611FB}" presName="pillar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8366A5E-7105-4EC5-8D2E-82914432079A}" type="pres">
      <dgm:prSet presAssocID="{8904B757-AA4B-4183-8D45-A429E3360205}" presName="base" presStyleLbl="dkBgShp" presStyleIdx="1" presStyleCnt="2"/>
      <dgm:spPr>
        <a:solidFill>
          <a:srgbClr val="009900"/>
        </a:solidFill>
      </dgm:spPr>
      <dgm:t>
        <a:bodyPr/>
        <a:lstStyle/>
        <a:p>
          <a:endParaRPr lang="pt-BR"/>
        </a:p>
      </dgm:t>
    </dgm:pt>
  </dgm:ptLst>
  <dgm:cxnLst>
    <dgm:cxn modelId="{D8C67F4E-5ACD-49A9-9368-1F35CD4912EF}" srcId="{8904B757-AA4B-4183-8D45-A429E3360205}" destId="{CD4927EB-0204-4220-95D9-E27118970453}" srcOrd="1" destOrd="0" parTransId="{BBCC7E98-F8F3-4F2A-A171-1099AAB27EEA}" sibTransId="{00A65A49-D5D9-415E-BB16-CDD8D52242B4}"/>
    <dgm:cxn modelId="{617415BA-AF1A-4999-BA28-40C5D8B3F1B6}" type="presOf" srcId="{F588F1B4-F983-4B7F-8573-37CABAB2E32C}" destId="{01260EAE-573C-4599-AFDF-BC964C0AB33C}" srcOrd="0" destOrd="0" presId="urn:microsoft.com/office/officeart/2005/8/layout/hList3"/>
    <dgm:cxn modelId="{E58583C3-AF17-4914-A3B8-34DF86EB861F}" type="presOf" srcId="{65A761E1-55E1-4F8D-8AB9-96DFF1F6B0A5}" destId="{2B81AC4A-DC00-4360-AD9F-7BB1DB90DD6E}" srcOrd="0" destOrd="0" presId="urn:microsoft.com/office/officeart/2005/8/layout/hList3"/>
    <dgm:cxn modelId="{1EABEFEA-A100-4F12-9172-50BD83EFC1B7}" type="presOf" srcId="{D3954EDB-B637-4787-9BEE-19EC5EC611FB}" destId="{06962C9B-280B-4617-89EE-CEE093A1F97C}" srcOrd="0" destOrd="0" presId="urn:microsoft.com/office/officeart/2005/8/layout/hList3"/>
    <dgm:cxn modelId="{D938B466-7D09-4E16-9201-2621C89AF541}" srcId="{8904B757-AA4B-4183-8D45-A429E3360205}" destId="{D7F3A986-1456-4AA2-8F7D-ABBB16FE6178}" srcOrd="0" destOrd="0" parTransId="{80FCB771-2A93-4085-B6D2-A03DADBAD598}" sibTransId="{77C8720F-5087-4B2C-8850-DFB8122E7FE4}"/>
    <dgm:cxn modelId="{6E5C14FA-37ED-4040-8754-5C73A3D8830F}" type="presOf" srcId="{8904B757-AA4B-4183-8D45-A429E3360205}" destId="{C15C936D-5B4F-4E18-9B5A-DC0997054C7C}" srcOrd="0" destOrd="0" presId="urn:microsoft.com/office/officeart/2005/8/layout/hList3"/>
    <dgm:cxn modelId="{07723DE2-DDFC-4E4C-88CA-8698E315E5E3}" srcId="{8904B757-AA4B-4183-8D45-A429E3360205}" destId="{F588F1B4-F983-4B7F-8573-37CABAB2E32C}" srcOrd="2" destOrd="0" parTransId="{C70C566C-57BF-4F0C-952B-A6D6468D3533}" sibTransId="{5A6867FB-4D94-4D7F-9331-9D3A9B48D372}"/>
    <dgm:cxn modelId="{341EA7FF-0999-4ABF-B15D-660486BF8D12}" srcId="{8904B757-AA4B-4183-8D45-A429E3360205}" destId="{D3954EDB-B637-4787-9BEE-19EC5EC611FB}" srcOrd="3" destOrd="0" parTransId="{68B2BF22-6500-47ED-B4C6-F675F232D026}" sibTransId="{3AF5FB7C-9712-4E44-89AD-9045228FB00C}"/>
    <dgm:cxn modelId="{F308F563-0EED-4AD0-96BB-5BF766DBDA4E}" type="presOf" srcId="{CD4927EB-0204-4220-95D9-E27118970453}" destId="{BC503D59-F1F8-4CD1-ACC8-902CFF863C14}" srcOrd="0" destOrd="0" presId="urn:microsoft.com/office/officeart/2005/8/layout/hList3"/>
    <dgm:cxn modelId="{B112E688-400F-45D2-96F4-8E4A683F62DC}" type="presOf" srcId="{D7F3A986-1456-4AA2-8F7D-ABBB16FE6178}" destId="{FF0D60AB-3161-49A8-9529-702CC331273F}" srcOrd="0" destOrd="0" presId="urn:microsoft.com/office/officeart/2005/8/layout/hList3"/>
    <dgm:cxn modelId="{67CE9E84-5A0E-4D9A-8969-232C22E697AE}" srcId="{65A761E1-55E1-4F8D-8AB9-96DFF1F6B0A5}" destId="{8904B757-AA4B-4183-8D45-A429E3360205}" srcOrd="0" destOrd="0" parTransId="{A85EBD0C-4C8F-4C73-A65E-C74BC308C2F7}" sibTransId="{09D2C0BF-D244-43C1-B89C-53A72207054E}"/>
    <dgm:cxn modelId="{4FEDE540-D56D-43D1-8EBD-A9986EAB4EF7}" type="presParOf" srcId="{2B81AC4A-DC00-4360-AD9F-7BB1DB90DD6E}" destId="{C15C936D-5B4F-4E18-9B5A-DC0997054C7C}" srcOrd="0" destOrd="0" presId="urn:microsoft.com/office/officeart/2005/8/layout/hList3"/>
    <dgm:cxn modelId="{5AAD9702-9B59-48E9-8F1F-5AE108DCD32C}" type="presParOf" srcId="{2B81AC4A-DC00-4360-AD9F-7BB1DB90DD6E}" destId="{0AAC9A08-576F-43DB-8E60-8A62AB67C84D}" srcOrd="1" destOrd="0" presId="urn:microsoft.com/office/officeart/2005/8/layout/hList3"/>
    <dgm:cxn modelId="{32210B72-0235-4936-BFAC-CD38E472DE8C}" type="presParOf" srcId="{0AAC9A08-576F-43DB-8E60-8A62AB67C84D}" destId="{FF0D60AB-3161-49A8-9529-702CC331273F}" srcOrd="0" destOrd="0" presId="urn:microsoft.com/office/officeart/2005/8/layout/hList3"/>
    <dgm:cxn modelId="{BC522084-4A03-4C90-B262-A595A623CBAA}" type="presParOf" srcId="{0AAC9A08-576F-43DB-8E60-8A62AB67C84D}" destId="{BC503D59-F1F8-4CD1-ACC8-902CFF863C14}" srcOrd="1" destOrd="0" presId="urn:microsoft.com/office/officeart/2005/8/layout/hList3"/>
    <dgm:cxn modelId="{61A4B411-8725-4B9E-94E0-6991734DEAE8}" type="presParOf" srcId="{0AAC9A08-576F-43DB-8E60-8A62AB67C84D}" destId="{01260EAE-573C-4599-AFDF-BC964C0AB33C}" srcOrd="2" destOrd="0" presId="urn:microsoft.com/office/officeart/2005/8/layout/hList3"/>
    <dgm:cxn modelId="{8A657001-1769-4FA7-9873-0F57F4FBF8BF}" type="presParOf" srcId="{0AAC9A08-576F-43DB-8E60-8A62AB67C84D}" destId="{06962C9B-280B-4617-89EE-CEE093A1F97C}" srcOrd="3" destOrd="0" presId="urn:microsoft.com/office/officeart/2005/8/layout/hList3"/>
    <dgm:cxn modelId="{483504D8-1E3D-42B7-B7AD-CA02FB24B73A}" type="presParOf" srcId="{2B81AC4A-DC00-4360-AD9F-7BB1DB90DD6E}" destId="{48366A5E-7105-4EC5-8D2E-82914432079A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19024A0-FCA5-4360-969B-0993F9A40F2D}" type="doc">
      <dgm:prSet loTypeId="urn:microsoft.com/office/officeart/2005/8/layout/hList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03082E8-5EAF-4129-A19B-F348827D004B}">
      <dgm:prSet phldrT="[Texto]" custT="1"/>
      <dgm:spPr>
        <a:solidFill>
          <a:srgbClr val="FF6699"/>
        </a:solidFill>
      </dgm:spPr>
      <dgm:t>
        <a:bodyPr/>
        <a:lstStyle/>
        <a:p>
          <a:r>
            <a:rPr lang="pt-BR" sz="3600" b="1" dirty="0" smtClean="0">
              <a:solidFill>
                <a:schemeClr val="tx1"/>
              </a:solidFill>
              <a:ea typeface="ＭＳ Ｐゴシック" pitchFamily="34" charset="-128"/>
            </a:rPr>
            <a:t>Importância da Ação Programática</a:t>
          </a:r>
          <a:endParaRPr lang="pt-BR" sz="3600" b="1" dirty="0">
            <a:solidFill>
              <a:schemeClr val="tx1"/>
            </a:solidFill>
          </a:endParaRPr>
        </a:p>
      </dgm:t>
    </dgm:pt>
    <dgm:pt modelId="{4CF5CDE6-99FA-4C89-B698-861A87E9C7E6}" type="parTrans" cxnId="{DCEAB3AF-8FCC-4CCB-A4CB-0251D2F22A73}">
      <dgm:prSet/>
      <dgm:spPr/>
      <dgm:t>
        <a:bodyPr/>
        <a:lstStyle/>
        <a:p>
          <a:endParaRPr lang="pt-BR"/>
        </a:p>
      </dgm:t>
    </dgm:pt>
    <dgm:pt modelId="{B469C302-1D5B-4341-BAA9-4D2865E704C4}" type="sibTrans" cxnId="{DCEAB3AF-8FCC-4CCB-A4CB-0251D2F22A73}">
      <dgm:prSet/>
      <dgm:spPr/>
      <dgm:t>
        <a:bodyPr/>
        <a:lstStyle/>
        <a:p>
          <a:endParaRPr lang="pt-BR"/>
        </a:p>
      </dgm:t>
    </dgm:pt>
    <dgm:pt modelId="{A0718AAA-47B2-49B1-BBF6-F2EBC39ABD4A}">
      <dgm:prSet phldrT="[Texto]" custT="1"/>
      <dgm:spPr>
        <a:solidFill>
          <a:srgbClr val="009900"/>
        </a:solidFill>
      </dgm:spPr>
      <dgm:t>
        <a:bodyPr/>
        <a:lstStyle/>
        <a:p>
          <a:r>
            <a:rPr lang="pt-BR" sz="2400" b="1" smtClean="0">
              <a:solidFill>
                <a:schemeClr val="tx1"/>
              </a:solidFill>
              <a:ea typeface="ＭＳ Ｐゴシック" pitchFamily="34" charset="-128"/>
            </a:rPr>
            <a:t>Qualificar a atenção a saúde do idoso acamado e/ou restrito ao domicílio</a:t>
          </a:r>
          <a:endParaRPr lang="pt-BR" sz="2400" b="1" dirty="0">
            <a:solidFill>
              <a:schemeClr val="tx1"/>
            </a:solidFill>
          </a:endParaRPr>
        </a:p>
      </dgm:t>
    </dgm:pt>
    <dgm:pt modelId="{8458BB91-E19C-4B89-B355-C89D90F536D3}" type="parTrans" cxnId="{4C8AB07B-BA60-4B14-8490-D72FD7A08D30}">
      <dgm:prSet/>
      <dgm:spPr/>
      <dgm:t>
        <a:bodyPr/>
        <a:lstStyle/>
        <a:p>
          <a:endParaRPr lang="pt-BR"/>
        </a:p>
      </dgm:t>
    </dgm:pt>
    <dgm:pt modelId="{AF0C2C84-88E4-46E6-B20B-8C5F55F2AAFF}" type="sibTrans" cxnId="{4C8AB07B-BA60-4B14-8490-D72FD7A08D30}">
      <dgm:prSet/>
      <dgm:spPr/>
      <dgm:t>
        <a:bodyPr/>
        <a:lstStyle/>
        <a:p>
          <a:endParaRPr lang="pt-BR"/>
        </a:p>
      </dgm:t>
    </dgm:pt>
    <dgm:pt modelId="{ED29AFCC-DE04-4B48-B7AB-C165D0ED0E68}">
      <dgm:prSet custT="1"/>
      <dgm:spPr>
        <a:solidFill>
          <a:srgbClr val="009900"/>
        </a:solidFill>
      </dgm:spPr>
      <dgm:t>
        <a:bodyPr/>
        <a:lstStyle/>
        <a:p>
          <a:r>
            <a:rPr lang="pt-BR" sz="2400" b="1" dirty="0" smtClean="0">
              <a:solidFill>
                <a:schemeClr val="tx1"/>
              </a:solidFill>
              <a:ea typeface="ＭＳ Ｐゴシック" pitchFamily="34" charset="-128"/>
            </a:rPr>
            <a:t>Incentivar a participação familiar nos cuidados aos idosos </a:t>
          </a:r>
        </a:p>
      </dgm:t>
    </dgm:pt>
    <dgm:pt modelId="{6A41937E-4325-4CC8-A8B3-6E77049EAE3B}" type="parTrans" cxnId="{21A383D6-392B-444A-80CB-7FB6E25FA9D6}">
      <dgm:prSet/>
      <dgm:spPr/>
      <dgm:t>
        <a:bodyPr/>
        <a:lstStyle/>
        <a:p>
          <a:endParaRPr lang="pt-BR"/>
        </a:p>
      </dgm:t>
    </dgm:pt>
    <dgm:pt modelId="{07D0FC5E-FBAB-4596-A1DB-BC3FC0A4747E}" type="sibTrans" cxnId="{21A383D6-392B-444A-80CB-7FB6E25FA9D6}">
      <dgm:prSet/>
      <dgm:spPr/>
      <dgm:t>
        <a:bodyPr/>
        <a:lstStyle/>
        <a:p>
          <a:endParaRPr lang="pt-BR"/>
        </a:p>
      </dgm:t>
    </dgm:pt>
    <dgm:pt modelId="{77CFB6FB-9823-4F13-8C01-6AB3DDC09F2A}">
      <dgm:prSet custT="1"/>
      <dgm:spPr>
        <a:solidFill>
          <a:srgbClr val="009900"/>
        </a:solidFill>
      </dgm:spPr>
      <dgm:t>
        <a:bodyPr/>
        <a:lstStyle/>
        <a:p>
          <a:r>
            <a:rPr lang="pt-BR" sz="2400" b="1" smtClean="0">
              <a:solidFill>
                <a:schemeClr val="tx1"/>
              </a:solidFill>
              <a:ea typeface="ＭＳ Ｐゴシック" pitchFamily="34" charset="-128"/>
            </a:rPr>
            <a:t>Promoção de saúde dos familiares/cuidadores </a:t>
          </a:r>
          <a:endParaRPr lang="pt-BR" sz="2400" b="1" dirty="0" smtClean="0">
            <a:solidFill>
              <a:schemeClr val="tx1"/>
            </a:solidFill>
            <a:ea typeface="ＭＳ Ｐゴシック" pitchFamily="34" charset="-128"/>
          </a:endParaRPr>
        </a:p>
      </dgm:t>
    </dgm:pt>
    <dgm:pt modelId="{E18E2D39-996D-409D-8B2C-880932CAD6AF}" type="parTrans" cxnId="{7830FBDE-71C0-455A-9C29-50245BEA60DE}">
      <dgm:prSet/>
      <dgm:spPr/>
      <dgm:t>
        <a:bodyPr/>
        <a:lstStyle/>
        <a:p>
          <a:endParaRPr lang="pt-BR"/>
        </a:p>
      </dgm:t>
    </dgm:pt>
    <dgm:pt modelId="{C773425A-5EEA-4D30-939A-67D4D55137DB}" type="sibTrans" cxnId="{7830FBDE-71C0-455A-9C29-50245BEA60DE}">
      <dgm:prSet/>
      <dgm:spPr/>
      <dgm:t>
        <a:bodyPr/>
        <a:lstStyle/>
        <a:p>
          <a:endParaRPr lang="pt-BR"/>
        </a:p>
      </dgm:t>
    </dgm:pt>
    <dgm:pt modelId="{7751FE8A-E6CB-48D3-AE1F-3D04B8F4A58D}" type="pres">
      <dgm:prSet presAssocID="{E19024A0-FCA5-4360-969B-0993F9A40F2D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F0F70F9-9A55-4171-BC10-625D03D28771}" type="pres">
      <dgm:prSet presAssocID="{003082E8-5EAF-4129-A19B-F348827D004B}" presName="roof" presStyleLbl="dkBgShp" presStyleIdx="0" presStyleCnt="2"/>
      <dgm:spPr/>
      <dgm:t>
        <a:bodyPr/>
        <a:lstStyle/>
        <a:p>
          <a:endParaRPr lang="pt-BR"/>
        </a:p>
      </dgm:t>
    </dgm:pt>
    <dgm:pt modelId="{4AD2FA60-10CF-42ED-983B-ED3B7D2CDA8B}" type="pres">
      <dgm:prSet presAssocID="{003082E8-5EAF-4129-A19B-F348827D004B}" presName="pillars" presStyleCnt="0"/>
      <dgm:spPr/>
    </dgm:pt>
    <dgm:pt modelId="{C7A892E3-C860-4F4D-8F05-89A116246047}" type="pres">
      <dgm:prSet presAssocID="{003082E8-5EAF-4129-A19B-F348827D004B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35BB428-8CCC-40AB-90AC-22DA6BF43879}" type="pres">
      <dgm:prSet presAssocID="{ED29AFCC-DE04-4B48-B7AB-C165D0ED0E68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4D34475-1E4F-490C-B721-AC5C2481F9C6}" type="pres">
      <dgm:prSet presAssocID="{77CFB6FB-9823-4F13-8C01-6AB3DDC09F2A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D7B0DC7-D8D5-4144-8C93-ABA80AF79304}" type="pres">
      <dgm:prSet presAssocID="{003082E8-5EAF-4129-A19B-F348827D004B}" presName="base" presStyleLbl="dkBgShp" presStyleIdx="1" presStyleCnt="2"/>
      <dgm:spPr>
        <a:solidFill>
          <a:srgbClr val="FF6699"/>
        </a:solidFill>
      </dgm:spPr>
    </dgm:pt>
  </dgm:ptLst>
  <dgm:cxnLst>
    <dgm:cxn modelId="{7830FBDE-71C0-455A-9C29-50245BEA60DE}" srcId="{003082E8-5EAF-4129-A19B-F348827D004B}" destId="{77CFB6FB-9823-4F13-8C01-6AB3DDC09F2A}" srcOrd="2" destOrd="0" parTransId="{E18E2D39-996D-409D-8B2C-880932CAD6AF}" sibTransId="{C773425A-5EEA-4D30-939A-67D4D55137DB}"/>
    <dgm:cxn modelId="{6E0324BE-123C-4386-A596-54946747D54B}" type="presOf" srcId="{A0718AAA-47B2-49B1-BBF6-F2EBC39ABD4A}" destId="{C7A892E3-C860-4F4D-8F05-89A116246047}" srcOrd="0" destOrd="0" presId="urn:microsoft.com/office/officeart/2005/8/layout/hList3"/>
    <dgm:cxn modelId="{CFBF1797-0D36-4756-970D-E45EA0D75EF1}" type="presOf" srcId="{77CFB6FB-9823-4F13-8C01-6AB3DDC09F2A}" destId="{A4D34475-1E4F-490C-B721-AC5C2481F9C6}" srcOrd="0" destOrd="0" presId="urn:microsoft.com/office/officeart/2005/8/layout/hList3"/>
    <dgm:cxn modelId="{24E42269-90F0-4CF9-8ACB-AA76A08D3A44}" type="presOf" srcId="{003082E8-5EAF-4129-A19B-F348827D004B}" destId="{FF0F70F9-9A55-4171-BC10-625D03D28771}" srcOrd="0" destOrd="0" presId="urn:microsoft.com/office/officeart/2005/8/layout/hList3"/>
    <dgm:cxn modelId="{4C8AB07B-BA60-4B14-8490-D72FD7A08D30}" srcId="{003082E8-5EAF-4129-A19B-F348827D004B}" destId="{A0718AAA-47B2-49B1-BBF6-F2EBC39ABD4A}" srcOrd="0" destOrd="0" parTransId="{8458BB91-E19C-4B89-B355-C89D90F536D3}" sibTransId="{AF0C2C84-88E4-46E6-B20B-8C5F55F2AAFF}"/>
    <dgm:cxn modelId="{97A7B9F8-A85C-4A33-B0F8-62193835EC23}" type="presOf" srcId="{E19024A0-FCA5-4360-969B-0993F9A40F2D}" destId="{7751FE8A-E6CB-48D3-AE1F-3D04B8F4A58D}" srcOrd="0" destOrd="0" presId="urn:microsoft.com/office/officeart/2005/8/layout/hList3"/>
    <dgm:cxn modelId="{D350FC2A-12CC-41A8-BD0F-87344557459B}" type="presOf" srcId="{ED29AFCC-DE04-4B48-B7AB-C165D0ED0E68}" destId="{C35BB428-8CCC-40AB-90AC-22DA6BF43879}" srcOrd="0" destOrd="0" presId="urn:microsoft.com/office/officeart/2005/8/layout/hList3"/>
    <dgm:cxn modelId="{DCEAB3AF-8FCC-4CCB-A4CB-0251D2F22A73}" srcId="{E19024A0-FCA5-4360-969B-0993F9A40F2D}" destId="{003082E8-5EAF-4129-A19B-F348827D004B}" srcOrd="0" destOrd="0" parTransId="{4CF5CDE6-99FA-4C89-B698-861A87E9C7E6}" sibTransId="{B469C302-1D5B-4341-BAA9-4D2865E704C4}"/>
    <dgm:cxn modelId="{21A383D6-392B-444A-80CB-7FB6E25FA9D6}" srcId="{003082E8-5EAF-4129-A19B-F348827D004B}" destId="{ED29AFCC-DE04-4B48-B7AB-C165D0ED0E68}" srcOrd="1" destOrd="0" parTransId="{6A41937E-4325-4CC8-A8B3-6E77049EAE3B}" sibTransId="{07D0FC5E-FBAB-4596-A1DB-BC3FC0A4747E}"/>
    <dgm:cxn modelId="{C941C7A6-235C-4746-A48E-DAA5601A53E1}" type="presParOf" srcId="{7751FE8A-E6CB-48D3-AE1F-3D04B8F4A58D}" destId="{FF0F70F9-9A55-4171-BC10-625D03D28771}" srcOrd="0" destOrd="0" presId="urn:microsoft.com/office/officeart/2005/8/layout/hList3"/>
    <dgm:cxn modelId="{107D9D69-22C8-41F0-BCF4-93FCD4D4BD8A}" type="presParOf" srcId="{7751FE8A-E6CB-48D3-AE1F-3D04B8F4A58D}" destId="{4AD2FA60-10CF-42ED-983B-ED3B7D2CDA8B}" srcOrd="1" destOrd="0" presId="urn:microsoft.com/office/officeart/2005/8/layout/hList3"/>
    <dgm:cxn modelId="{01669806-FA79-4E65-BAFF-F108347634DB}" type="presParOf" srcId="{4AD2FA60-10CF-42ED-983B-ED3B7D2CDA8B}" destId="{C7A892E3-C860-4F4D-8F05-89A116246047}" srcOrd="0" destOrd="0" presId="urn:microsoft.com/office/officeart/2005/8/layout/hList3"/>
    <dgm:cxn modelId="{D7E9E401-7042-491D-AF73-F04015849A0D}" type="presParOf" srcId="{4AD2FA60-10CF-42ED-983B-ED3B7D2CDA8B}" destId="{C35BB428-8CCC-40AB-90AC-22DA6BF43879}" srcOrd="1" destOrd="0" presId="urn:microsoft.com/office/officeart/2005/8/layout/hList3"/>
    <dgm:cxn modelId="{1412DBA2-9B0C-497A-8E1D-294FA92C699D}" type="presParOf" srcId="{4AD2FA60-10CF-42ED-983B-ED3B7D2CDA8B}" destId="{A4D34475-1E4F-490C-B721-AC5C2481F9C6}" srcOrd="2" destOrd="0" presId="urn:microsoft.com/office/officeart/2005/8/layout/hList3"/>
    <dgm:cxn modelId="{B1DA54CB-160B-4F1B-814F-C4432272E5F5}" type="presParOf" srcId="{7751FE8A-E6CB-48D3-AE1F-3D04B8F4A58D}" destId="{7D7B0DC7-D8D5-4144-8C93-ABA80AF79304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5A761E1-55E1-4F8D-8AB9-96DFF1F6B0A5}" type="doc">
      <dgm:prSet loTypeId="urn:microsoft.com/office/officeart/2005/8/layout/hList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904B757-AA4B-4183-8D45-A429E3360205}">
      <dgm:prSet phldrT="[Texto]" custT="1"/>
      <dgm:spPr>
        <a:solidFill>
          <a:srgbClr val="009900"/>
        </a:solidFill>
      </dgm:spPr>
      <dgm:t>
        <a:bodyPr/>
        <a:lstStyle/>
        <a:p>
          <a:r>
            <a:rPr lang="pt-BR" sz="3600" b="1" dirty="0" smtClean="0">
              <a:solidFill>
                <a:schemeClr val="tx1"/>
              </a:solidFill>
              <a:ea typeface="ＭＳ Ｐゴシック" pitchFamily="34" charset="-128"/>
            </a:rPr>
            <a:t>Situação da Ação Programática antes da Intervenção</a:t>
          </a:r>
          <a:endParaRPr lang="pt-BR" sz="3600" b="1" dirty="0">
            <a:solidFill>
              <a:schemeClr val="tx1"/>
            </a:solidFill>
          </a:endParaRPr>
        </a:p>
      </dgm:t>
    </dgm:pt>
    <dgm:pt modelId="{A85EBD0C-4C8F-4C73-A65E-C74BC308C2F7}" type="parTrans" cxnId="{67CE9E84-5A0E-4D9A-8969-232C22E697AE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09D2C0BF-D244-43C1-B89C-53A72207054E}" type="sibTrans" cxnId="{67CE9E84-5A0E-4D9A-8969-232C22E697AE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D7F3A986-1456-4AA2-8F7D-ABBB16FE6178}">
      <dgm:prSet phldrT="[Texto]" custT="1"/>
      <dgm:spPr>
        <a:solidFill>
          <a:srgbClr val="FF66FF"/>
        </a:solidFill>
      </dgm:spPr>
      <dgm:t>
        <a:bodyPr/>
        <a:lstStyle/>
        <a:p>
          <a:r>
            <a:rPr lang="pt-BR" sz="2300" b="1" dirty="0" smtClean="0">
              <a:solidFill>
                <a:schemeClr val="tx1"/>
              </a:solidFill>
              <a:ea typeface="ＭＳ Ｐゴシック" pitchFamily="34" charset="-128"/>
            </a:rPr>
            <a:t>Os Atendimentos não eram pautados no protocolo do Ministério da Saúde</a:t>
          </a:r>
          <a:endParaRPr lang="pt-BR" sz="2300" b="1" dirty="0">
            <a:solidFill>
              <a:schemeClr val="tx1"/>
            </a:solidFill>
          </a:endParaRPr>
        </a:p>
      </dgm:t>
    </dgm:pt>
    <dgm:pt modelId="{80FCB771-2A93-4085-B6D2-A03DADBAD598}" type="parTrans" cxnId="{D938B466-7D09-4E16-9201-2621C89AF541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77C8720F-5087-4B2C-8850-DFB8122E7FE4}" type="sibTrans" cxnId="{D938B466-7D09-4E16-9201-2621C89AF541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D3954EDB-B637-4787-9BEE-19EC5EC611FB}">
      <dgm:prSet custT="1"/>
      <dgm:spPr>
        <a:solidFill>
          <a:srgbClr val="FF66FF"/>
        </a:solidFill>
        <a:ln>
          <a:solidFill>
            <a:srgbClr val="FF3399"/>
          </a:solidFill>
        </a:ln>
      </dgm:spPr>
      <dgm:t>
        <a:bodyPr/>
        <a:lstStyle/>
        <a:p>
          <a:r>
            <a:rPr lang="pt-BR" sz="2300" b="1" dirty="0" smtClean="0">
              <a:solidFill>
                <a:schemeClr val="tx1"/>
              </a:solidFill>
              <a:ea typeface="ＭＳ Ｐゴシック" pitchFamily="34" charset="-128"/>
            </a:rPr>
            <a:t>Déficit de ações específicas para o grupo em questão</a:t>
          </a:r>
        </a:p>
      </dgm:t>
    </dgm:pt>
    <dgm:pt modelId="{3AF5FB7C-9712-4E44-89AD-9045228FB00C}" type="sibTrans" cxnId="{341EA7FF-0999-4ABF-B15D-660486BF8D12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68B2BF22-6500-47ED-B4C6-F675F232D026}" type="parTrans" cxnId="{341EA7FF-0999-4ABF-B15D-660486BF8D12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F588F1B4-F983-4B7F-8573-37CABAB2E32C}">
      <dgm:prSet custT="1"/>
      <dgm:spPr>
        <a:solidFill>
          <a:srgbClr val="FF3399"/>
        </a:solidFill>
      </dgm:spPr>
      <dgm:t>
        <a:bodyPr/>
        <a:lstStyle/>
        <a:p>
          <a:r>
            <a:rPr lang="pt-BR" sz="2300" b="1" dirty="0" smtClean="0">
              <a:solidFill>
                <a:schemeClr val="tx1"/>
              </a:solidFill>
              <a:ea typeface="ＭＳ Ｐゴシック" pitchFamily="34" charset="-128"/>
            </a:rPr>
            <a:t>Ausência de acompanhamento domiciliar pela saúde bucal</a:t>
          </a:r>
        </a:p>
      </dgm:t>
    </dgm:pt>
    <dgm:pt modelId="{5A6867FB-4D94-4D7F-9331-9D3A9B48D372}" type="sibTrans" cxnId="{07723DE2-DDFC-4E4C-88CA-8698E315E5E3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C70C566C-57BF-4F0C-952B-A6D6468D3533}" type="parTrans" cxnId="{07723DE2-DDFC-4E4C-88CA-8698E315E5E3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CD4927EB-0204-4220-95D9-E27118970453}">
      <dgm:prSet custT="1"/>
      <dgm:spPr>
        <a:solidFill>
          <a:srgbClr val="FF99FF"/>
        </a:solidFill>
      </dgm:spPr>
      <dgm:t>
        <a:bodyPr/>
        <a:lstStyle/>
        <a:p>
          <a:r>
            <a:rPr lang="pt-BR" sz="2300" b="1" dirty="0" smtClean="0">
              <a:solidFill>
                <a:schemeClr val="tx1"/>
              </a:solidFill>
              <a:ea typeface="ＭＳ Ｐゴシック" pitchFamily="34" charset="-128"/>
            </a:rPr>
            <a:t>A Caderneta de Saúde da pessoa idosa não funcionava como um instrumento efetivo da atenção</a:t>
          </a:r>
        </a:p>
      </dgm:t>
    </dgm:pt>
    <dgm:pt modelId="{00A65A49-D5D9-415E-BB16-CDD8D52242B4}" type="sibTrans" cxnId="{D8C67F4E-5ACD-49A9-9368-1F35CD4912EF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BBCC7E98-F8F3-4F2A-A171-1099AAB27EEA}" type="parTrans" cxnId="{D8C67F4E-5ACD-49A9-9368-1F35CD4912EF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2B81AC4A-DC00-4360-AD9F-7BB1DB90DD6E}" type="pres">
      <dgm:prSet presAssocID="{65A761E1-55E1-4F8D-8AB9-96DFF1F6B0A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15C936D-5B4F-4E18-9B5A-DC0997054C7C}" type="pres">
      <dgm:prSet presAssocID="{8904B757-AA4B-4183-8D45-A429E3360205}" presName="roof" presStyleLbl="dkBgShp" presStyleIdx="0" presStyleCnt="2" custLinFactNeighborX="520" custLinFactNeighborY="3156"/>
      <dgm:spPr/>
      <dgm:t>
        <a:bodyPr/>
        <a:lstStyle/>
        <a:p>
          <a:endParaRPr lang="pt-BR"/>
        </a:p>
      </dgm:t>
    </dgm:pt>
    <dgm:pt modelId="{0AAC9A08-576F-43DB-8E60-8A62AB67C84D}" type="pres">
      <dgm:prSet presAssocID="{8904B757-AA4B-4183-8D45-A429E3360205}" presName="pillars" presStyleCnt="0"/>
      <dgm:spPr/>
    </dgm:pt>
    <dgm:pt modelId="{FF0D60AB-3161-49A8-9529-702CC331273F}" type="pres">
      <dgm:prSet presAssocID="{8904B757-AA4B-4183-8D45-A429E3360205}" presName="pillar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C503D59-F1F8-4CD1-ACC8-902CFF863C14}" type="pres">
      <dgm:prSet presAssocID="{CD4927EB-0204-4220-95D9-E27118970453}" presName="pillar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1260EAE-573C-4599-AFDF-BC964C0AB33C}" type="pres">
      <dgm:prSet presAssocID="{F588F1B4-F983-4B7F-8573-37CABAB2E32C}" presName="pillar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6962C9B-280B-4617-89EE-CEE093A1F97C}" type="pres">
      <dgm:prSet presAssocID="{D3954EDB-B637-4787-9BEE-19EC5EC611FB}" presName="pillar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8366A5E-7105-4EC5-8D2E-82914432079A}" type="pres">
      <dgm:prSet presAssocID="{8904B757-AA4B-4183-8D45-A429E3360205}" presName="base" presStyleLbl="dkBgShp" presStyleIdx="1" presStyleCnt="2"/>
      <dgm:spPr>
        <a:solidFill>
          <a:srgbClr val="009900"/>
        </a:solidFill>
      </dgm:spPr>
      <dgm:t>
        <a:bodyPr/>
        <a:lstStyle/>
        <a:p>
          <a:endParaRPr lang="pt-BR"/>
        </a:p>
      </dgm:t>
    </dgm:pt>
  </dgm:ptLst>
  <dgm:cxnLst>
    <dgm:cxn modelId="{D8C67F4E-5ACD-49A9-9368-1F35CD4912EF}" srcId="{8904B757-AA4B-4183-8D45-A429E3360205}" destId="{CD4927EB-0204-4220-95D9-E27118970453}" srcOrd="1" destOrd="0" parTransId="{BBCC7E98-F8F3-4F2A-A171-1099AAB27EEA}" sibTransId="{00A65A49-D5D9-415E-BB16-CDD8D52242B4}"/>
    <dgm:cxn modelId="{296F9407-0701-409A-BC4B-96FDF3558B0F}" type="presOf" srcId="{D7F3A986-1456-4AA2-8F7D-ABBB16FE6178}" destId="{FF0D60AB-3161-49A8-9529-702CC331273F}" srcOrd="0" destOrd="0" presId="urn:microsoft.com/office/officeart/2005/8/layout/hList3"/>
    <dgm:cxn modelId="{F03C83E6-8E8E-4A2C-A521-FEF53FC6747B}" type="presOf" srcId="{D3954EDB-B637-4787-9BEE-19EC5EC611FB}" destId="{06962C9B-280B-4617-89EE-CEE093A1F97C}" srcOrd="0" destOrd="0" presId="urn:microsoft.com/office/officeart/2005/8/layout/hList3"/>
    <dgm:cxn modelId="{D938B466-7D09-4E16-9201-2621C89AF541}" srcId="{8904B757-AA4B-4183-8D45-A429E3360205}" destId="{D7F3A986-1456-4AA2-8F7D-ABBB16FE6178}" srcOrd="0" destOrd="0" parTransId="{80FCB771-2A93-4085-B6D2-A03DADBAD598}" sibTransId="{77C8720F-5087-4B2C-8850-DFB8122E7FE4}"/>
    <dgm:cxn modelId="{74B613E0-49B4-4DDE-B92B-9194CF85C8B4}" type="presOf" srcId="{8904B757-AA4B-4183-8D45-A429E3360205}" destId="{C15C936D-5B4F-4E18-9B5A-DC0997054C7C}" srcOrd="0" destOrd="0" presId="urn:microsoft.com/office/officeart/2005/8/layout/hList3"/>
    <dgm:cxn modelId="{07723DE2-DDFC-4E4C-88CA-8698E315E5E3}" srcId="{8904B757-AA4B-4183-8D45-A429E3360205}" destId="{F588F1B4-F983-4B7F-8573-37CABAB2E32C}" srcOrd="2" destOrd="0" parTransId="{C70C566C-57BF-4F0C-952B-A6D6468D3533}" sibTransId="{5A6867FB-4D94-4D7F-9331-9D3A9B48D372}"/>
    <dgm:cxn modelId="{341EA7FF-0999-4ABF-B15D-660486BF8D12}" srcId="{8904B757-AA4B-4183-8D45-A429E3360205}" destId="{D3954EDB-B637-4787-9BEE-19EC5EC611FB}" srcOrd="3" destOrd="0" parTransId="{68B2BF22-6500-47ED-B4C6-F675F232D026}" sibTransId="{3AF5FB7C-9712-4E44-89AD-9045228FB00C}"/>
    <dgm:cxn modelId="{7E271DE2-0F93-4222-AFDB-D8634B32E08C}" type="presOf" srcId="{65A761E1-55E1-4F8D-8AB9-96DFF1F6B0A5}" destId="{2B81AC4A-DC00-4360-AD9F-7BB1DB90DD6E}" srcOrd="0" destOrd="0" presId="urn:microsoft.com/office/officeart/2005/8/layout/hList3"/>
    <dgm:cxn modelId="{F2F2CB52-34FB-467D-A93C-B5CC6C81C24F}" type="presOf" srcId="{CD4927EB-0204-4220-95D9-E27118970453}" destId="{BC503D59-F1F8-4CD1-ACC8-902CFF863C14}" srcOrd="0" destOrd="0" presId="urn:microsoft.com/office/officeart/2005/8/layout/hList3"/>
    <dgm:cxn modelId="{B1595FB5-5DD8-4273-9CB6-1BDBC132C2F8}" type="presOf" srcId="{F588F1B4-F983-4B7F-8573-37CABAB2E32C}" destId="{01260EAE-573C-4599-AFDF-BC964C0AB33C}" srcOrd="0" destOrd="0" presId="urn:microsoft.com/office/officeart/2005/8/layout/hList3"/>
    <dgm:cxn modelId="{67CE9E84-5A0E-4D9A-8969-232C22E697AE}" srcId="{65A761E1-55E1-4F8D-8AB9-96DFF1F6B0A5}" destId="{8904B757-AA4B-4183-8D45-A429E3360205}" srcOrd="0" destOrd="0" parTransId="{A85EBD0C-4C8F-4C73-A65E-C74BC308C2F7}" sibTransId="{09D2C0BF-D244-43C1-B89C-53A72207054E}"/>
    <dgm:cxn modelId="{7E2F9D8C-753F-46A8-93C2-A0BFBF38634E}" type="presParOf" srcId="{2B81AC4A-DC00-4360-AD9F-7BB1DB90DD6E}" destId="{C15C936D-5B4F-4E18-9B5A-DC0997054C7C}" srcOrd="0" destOrd="0" presId="urn:microsoft.com/office/officeart/2005/8/layout/hList3"/>
    <dgm:cxn modelId="{3D5610F8-3FEF-439F-8A46-AAB0D1A30A14}" type="presParOf" srcId="{2B81AC4A-DC00-4360-AD9F-7BB1DB90DD6E}" destId="{0AAC9A08-576F-43DB-8E60-8A62AB67C84D}" srcOrd="1" destOrd="0" presId="urn:microsoft.com/office/officeart/2005/8/layout/hList3"/>
    <dgm:cxn modelId="{E50E0E3B-7CAD-4EBA-ABFA-841F3830FFBC}" type="presParOf" srcId="{0AAC9A08-576F-43DB-8E60-8A62AB67C84D}" destId="{FF0D60AB-3161-49A8-9529-702CC331273F}" srcOrd="0" destOrd="0" presId="urn:microsoft.com/office/officeart/2005/8/layout/hList3"/>
    <dgm:cxn modelId="{5016477E-4F1C-4811-A0C9-EE7A4822DC25}" type="presParOf" srcId="{0AAC9A08-576F-43DB-8E60-8A62AB67C84D}" destId="{BC503D59-F1F8-4CD1-ACC8-902CFF863C14}" srcOrd="1" destOrd="0" presId="urn:microsoft.com/office/officeart/2005/8/layout/hList3"/>
    <dgm:cxn modelId="{12559774-749A-4A08-9DBC-CC83A95A5E2C}" type="presParOf" srcId="{0AAC9A08-576F-43DB-8E60-8A62AB67C84D}" destId="{01260EAE-573C-4599-AFDF-BC964C0AB33C}" srcOrd="2" destOrd="0" presId="urn:microsoft.com/office/officeart/2005/8/layout/hList3"/>
    <dgm:cxn modelId="{C48EC488-486B-4A74-9926-3DEDB5D35F06}" type="presParOf" srcId="{0AAC9A08-576F-43DB-8E60-8A62AB67C84D}" destId="{06962C9B-280B-4617-89EE-CEE093A1F97C}" srcOrd="3" destOrd="0" presId="urn:microsoft.com/office/officeart/2005/8/layout/hList3"/>
    <dgm:cxn modelId="{33076E53-0D03-4B7C-8582-6F3FF9AB18AC}" type="presParOf" srcId="{2B81AC4A-DC00-4360-AD9F-7BB1DB90DD6E}" destId="{48366A5E-7105-4EC5-8D2E-82914432079A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1F38684-9137-497D-9550-DD3A1C57EBCD}" type="doc">
      <dgm:prSet loTypeId="urn:microsoft.com/office/officeart/2005/8/layout/hList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CE22A2D-831D-4BEA-A1E9-623025B8C895}">
      <dgm:prSet phldrT="[Texto]"/>
      <dgm:spPr>
        <a:solidFill>
          <a:srgbClr val="FF6699"/>
        </a:solidFill>
      </dgm:spPr>
      <dgm:t>
        <a:bodyPr/>
        <a:lstStyle/>
        <a:p>
          <a:r>
            <a:rPr lang="pt-BR" b="1" dirty="0" smtClean="0">
              <a:solidFill>
                <a:schemeClr val="tx1"/>
              </a:solidFill>
              <a:ea typeface="ＭＳ Ｐゴシック" pitchFamily="34" charset="-128"/>
            </a:rPr>
            <a:t>Melhorar a saúde dos idosos acamados e/ou restritos ao domicílio</a:t>
          </a:r>
          <a:endParaRPr lang="pt-BR" b="1" dirty="0">
            <a:solidFill>
              <a:schemeClr val="tx1"/>
            </a:solidFill>
          </a:endParaRPr>
        </a:p>
      </dgm:t>
    </dgm:pt>
    <dgm:pt modelId="{B0077FEC-2F06-4E63-BB7C-5397CE450FFF}" type="parTrans" cxnId="{F3EA9515-B451-4AA9-96BA-E06DBEDA1E75}">
      <dgm:prSet/>
      <dgm:spPr/>
      <dgm:t>
        <a:bodyPr/>
        <a:lstStyle/>
        <a:p>
          <a:endParaRPr lang="pt-BR"/>
        </a:p>
      </dgm:t>
    </dgm:pt>
    <dgm:pt modelId="{6C3FB9F8-A31F-47C0-AAA7-3106B30E6520}" type="sibTrans" cxnId="{F3EA9515-B451-4AA9-96BA-E06DBEDA1E75}">
      <dgm:prSet/>
      <dgm:spPr/>
      <dgm:t>
        <a:bodyPr/>
        <a:lstStyle/>
        <a:p>
          <a:endParaRPr lang="pt-BR"/>
        </a:p>
      </dgm:t>
    </dgm:pt>
    <dgm:pt modelId="{25DE1339-325F-4C6F-8A1B-32D0B252C5A2}">
      <dgm:prSet custT="1"/>
      <dgm:spPr>
        <a:solidFill>
          <a:srgbClr val="009900"/>
        </a:solidFill>
      </dgm:spPr>
      <dgm:t>
        <a:bodyPr/>
        <a:lstStyle/>
        <a:p>
          <a:r>
            <a:rPr lang="pt-BR" sz="2400" b="1" dirty="0" smtClean="0">
              <a:solidFill>
                <a:schemeClr val="tx1"/>
              </a:solidFill>
              <a:ea typeface="ＭＳ Ｐゴシック" pitchFamily="34" charset="-128"/>
            </a:rPr>
            <a:t>Ampliar a cobertura de acompanhamento</a:t>
          </a:r>
        </a:p>
      </dgm:t>
    </dgm:pt>
    <dgm:pt modelId="{7FE59518-856A-46C1-9C82-0C7DD2724A0A}" type="parTrans" cxnId="{83BF46DF-2CC4-4761-93A9-7BFBC1F6C295}">
      <dgm:prSet/>
      <dgm:spPr/>
      <dgm:t>
        <a:bodyPr/>
        <a:lstStyle/>
        <a:p>
          <a:endParaRPr lang="pt-BR"/>
        </a:p>
      </dgm:t>
    </dgm:pt>
    <dgm:pt modelId="{9B886287-AE65-4DA6-A623-E87E70C22AA2}" type="sibTrans" cxnId="{83BF46DF-2CC4-4761-93A9-7BFBC1F6C295}">
      <dgm:prSet/>
      <dgm:spPr/>
      <dgm:t>
        <a:bodyPr/>
        <a:lstStyle/>
        <a:p>
          <a:endParaRPr lang="pt-BR"/>
        </a:p>
      </dgm:t>
    </dgm:pt>
    <dgm:pt modelId="{D75B95F7-DD6F-4634-BF55-DBA9D4DEA152}">
      <dgm:prSet custT="1"/>
      <dgm:spPr>
        <a:solidFill>
          <a:srgbClr val="009900"/>
        </a:solidFill>
      </dgm:spPr>
      <dgm:t>
        <a:bodyPr/>
        <a:lstStyle/>
        <a:p>
          <a:r>
            <a:rPr lang="pt-BR" sz="2400" b="1" dirty="0" smtClean="0">
              <a:solidFill>
                <a:schemeClr val="tx1"/>
              </a:solidFill>
              <a:ea typeface="ＭＳ Ｐゴシック" pitchFamily="34" charset="-128"/>
            </a:rPr>
            <a:t>Promoção da saúde e prevenção de doenças dos familiares</a:t>
          </a:r>
        </a:p>
      </dgm:t>
    </dgm:pt>
    <dgm:pt modelId="{6DFF26BE-3597-49DE-9669-8E446A9B99EF}" type="parTrans" cxnId="{251EC915-D182-4D5D-ABCB-8D2358C8FF44}">
      <dgm:prSet/>
      <dgm:spPr/>
      <dgm:t>
        <a:bodyPr/>
        <a:lstStyle/>
        <a:p>
          <a:endParaRPr lang="pt-BR"/>
        </a:p>
      </dgm:t>
    </dgm:pt>
    <dgm:pt modelId="{72258158-194F-4C19-A171-791CB20A2E61}" type="sibTrans" cxnId="{251EC915-D182-4D5D-ABCB-8D2358C8FF44}">
      <dgm:prSet/>
      <dgm:spPr/>
      <dgm:t>
        <a:bodyPr/>
        <a:lstStyle/>
        <a:p>
          <a:endParaRPr lang="pt-BR"/>
        </a:p>
      </dgm:t>
    </dgm:pt>
    <dgm:pt modelId="{C50BA216-83FF-40F1-98E9-6D42168F7FED}">
      <dgm:prSet custT="1"/>
      <dgm:spPr>
        <a:solidFill>
          <a:srgbClr val="009900"/>
        </a:solidFill>
      </dgm:spPr>
      <dgm:t>
        <a:bodyPr/>
        <a:lstStyle/>
        <a:p>
          <a:r>
            <a:rPr lang="pt-BR" sz="2400" b="1" dirty="0" smtClean="0">
              <a:solidFill>
                <a:schemeClr val="tx1"/>
              </a:solidFill>
              <a:ea typeface="ＭＳ Ｐゴシック" pitchFamily="34" charset="-128"/>
            </a:rPr>
            <a:t>Mapear os idosos em situação de risco</a:t>
          </a:r>
        </a:p>
      </dgm:t>
    </dgm:pt>
    <dgm:pt modelId="{572758F9-8F07-4A5D-B6D1-D0C47747A925}" type="sibTrans" cxnId="{B533C35A-E7C1-4A05-A3B6-9CC23B94034B}">
      <dgm:prSet/>
      <dgm:spPr/>
      <dgm:t>
        <a:bodyPr/>
        <a:lstStyle/>
        <a:p>
          <a:endParaRPr lang="pt-BR"/>
        </a:p>
      </dgm:t>
    </dgm:pt>
    <dgm:pt modelId="{99367134-B108-4FCA-8F76-033B893AF135}" type="parTrans" cxnId="{B533C35A-E7C1-4A05-A3B6-9CC23B94034B}">
      <dgm:prSet/>
      <dgm:spPr/>
      <dgm:t>
        <a:bodyPr/>
        <a:lstStyle/>
        <a:p>
          <a:endParaRPr lang="pt-BR"/>
        </a:p>
      </dgm:t>
    </dgm:pt>
    <dgm:pt modelId="{1AFAE8DB-EF23-4E80-8DC6-3353913DAF78}">
      <dgm:prSet custT="1"/>
      <dgm:spPr>
        <a:solidFill>
          <a:srgbClr val="009900"/>
        </a:solidFill>
      </dgm:spPr>
      <dgm:t>
        <a:bodyPr/>
        <a:lstStyle/>
        <a:p>
          <a:r>
            <a:rPr lang="pt-BR" sz="2400" b="1" dirty="0" smtClean="0">
              <a:solidFill>
                <a:schemeClr val="tx1"/>
              </a:solidFill>
              <a:ea typeface="ＭＳ Ｐゴシック" pitchFamily="34" charset="-128"/>
            </a:rPr>
            <a:t>Qualificar o </a:t>
          </a:r>
          <a:r>
            <a:rPr lang="pt-BR" sz="2400" b="1" smtClean="0">
              <a:solidFill>
                <a:schemeClr val="tx1"/>
              </a:solidFill>
              <a:ea typeface="ＭＳ Ｐゴシック" pitchFamily="34" charset="-128"/>
            </a:rPr>
            <a:t>atendimento domiciliar</a:t>
          </a:r>
          <a:endParaRPr lang="pt-BR" sz="2400" b="1" dirty="0" smtClean="0">
            <a:solidFill>
              <a:schemeClr val="tx1"/>
            </a:solidFill>
            <a:ea typeface="ＭＳ Ｐゴシック" pitchFamily="34" charset="-128"/>
          </a:endParaRPr>
        </a:p>
      </dgm:t>
    </dgm:pt>
    <dgm:pt modelId="{6413DFF5-0238-4FC5-A142-0E99CCACAB96}" type="sibTrans" cxnId="{0DD80BB8-D8B5-48E7-8D0F-CC1979CE435D}">
      <dgm:prSet/>
      <dgm:spPr/>
      <dgm:t>
        <a:bodyPr/>
        <a:lstStyle/>
        <a:p>
          <a:endParaRPr lang="pt-BR"/>
        </a:p>
      </dgm:t>
    </dgm:pt>
    <dgm:pt modelId="{8EE8F604-59B5-4DBF-ADFD-8AA0018FEC94}" type="parTrans" cxnId="{0DD80BB8-D8B5-48E7-8D0F-CC1979CE435D}">
      <dgm:prSet/>
      <dgm:spPr/>
      <dgm:t>
        <a:bodyPr/>
        <a:lstStyle/>
        <a:p>
          <a:endParaRPr lang="pt-BR"/>
        </a:p>
      </dgm:t>
    </dgm:pt>
    <dgm:pt modelId="{19717AE2-EB47-46A1-B5DB-8330C1FE6853}">
      <dgm:prSet custT="1"/>
      <dgm:spPr>
        <a:solidFill>
          <a:srgbClr val="009900"/>
        </a:solidFill>
      </dgm:spPr>
      <dgm:t>
        <a:bodyPr/>
        <a:lstStyle/>
        <a:p>
          <a:r>
            <a:rPr lang="pt-BR" sz="2400" b="1" dirty="0" smtClean="0">
              <a:solidFill>
                <a:schemeClr val="tx1"/>
              </a:solidFill>
              <a:ea typeface="ＭＳ Ｐゴシック" pitchFamily="34" charset="-128"/>
            </a:rPr>
            <a:t>Melhorar os registros das informações</a:t>
          </a:r>
        </a:p>
      </dgm:t>
    </dgm:pt>
    <dgm:pt modelId="{EF54625A-8646-4541-BCB6-E933FC59F9A8}" type="sibTrans" cxnId="{9DF2F70E-671A-4605-878D-7818289F1CCF}">
      <dgm:prSet/>
      <dgm:spPr/>
      <dgm:t>
        <a:bodyPr/>
        <a:lstStyle/>
        <a:p>
          <a:endParaRPr lang="pt-BR"/>
        </a:p>
      </dgm:t>
    </dgm:pt>
    <dgm:pt modelId="{D7B96268-6677-4AAB-B2BD-24D49E336428}" type="parTrans" cxnId="{9DF2F70E-671A-4605-878D-7818289F1CCF}">
      <dgm:prSet/>
      <dgm:spPr/>
      <dgm:t>
        <a:bodyPr/>
        <a:lstStyle/>
        <a:p>
          <a:endParaRPr lang="pt-BR"/>
        </a:p>
      </dgm:t>
    </dgm:pt>
    <dgm:pt modelId="{3EE378AE-6468-46AC-B076-995441CB5352}" type="pres">
      <dgm:prSet presAssocID="{21F38684-9137-497D-9550-DD3A1C57EBCD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3FF6834-68CB-40DB-892C-BEF01C1BCB90}" type="pres">
      <dgm:prSet presAssocID="{4CE22A2D-831D-4BEA-A1E9-623025B8C895}" presName="roof" presStyleLbl="dkBgShp" presStyleIdx="0" presStyleCnt="2"/>
      <dgm:spPr/>
      <dgm:t>
        <a:bodyPr/>
        <a:lstStyle/>
        <a:p>
          <a:endParaRPr lang="pt-BR"/>
        </a:p>
      </dgm:t>
    </dgm:pt>
    <dgm:pt modelId="{102A6C92-01DA-49BC-A47A-ADE2A00F6F67}" type="pres">
      <dgm:prSet presAssocID="{4CE22A2D-831D-4BEA-A1E9-623025B8C895}" presName="pillars" presStyleCnt="0"/>
      <dgm:spPr/>
    </dgm:pt>
    <dgm:pt modelId="{FB556BF2-6D57-465F-839F-D97DDEAB3255}" type="pres">
      <dgm:prSet presAssocID="{4CE22A2D-831D-4BEA-A1E9-623025B8C895}" presName="pillar1" presStyleLbl="node1" presStyleIdx="0" presStyleCnt="5">
        <dgm:presLayoutVars>
          <dgm:bulletEnabled val="1"/>
        </dgm:presLayoutVars>
      </dgm:prSet>
      <dgm:spPr>
        <a:solidFill>
          <a:srgbClr val="009900"/>
        </a:solidFill>
      </dgm:spPr>
      <dgm:t>
        <a:bodyPr/>
        <a:lstStyle/>
        <a:p>
          <a:endParaRPr lang="pt-BR"/>
        </a:p>
      </dgm:t>
    </dgm:pt>
    <dgm:pt modelId="{1137DE8E-B4D8-4E54-A37F-B2973B928343}" type="pres">
      <dgm:prSet presAssocID="{1AFAE8DB-EF23-4E80-8DC6-3353913DAF78}" presName="pillar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9FB64E7-01C9-4217-A4D9-2E558A94E2DA}" type="pres">
      <dgm:prSet presAssocID="{19717AE2-EB47-46A1-B5DB-8330C1FE6853}" presName="pillar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F555F4E-8E85-42ED-AC59-4377049102FE}" type="pres">
      <dgm:prSet presAssocID="{C50BA216-83FF-40F1-98E9-6D42168F7FED}" presName="pillar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A28A6F6-2477-4815-9CC7-506DFDA82E18}" type="pres">
      <dgm:prSet presAssocID="{D75B95F7-DD6F-4634-BF55-DBA9D4DEA152}" presName="pillar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6CF8C9D-FB13-46B9-838A-441742A163DB}" type="pres">
      <dgm:prSet presAssocID="{4CE22A2D-831D-4BEA-A1E9-623025B8C895}" presName="base" presStyleLbl="dkBgShp" presStyleIdx="1" presStyleCnt="2"/>
      <dgm:spPr>
        <a:solidFill>
          <a:srgbClr val="FF6699"/>
        </a:solidFill>
      </dgm:spPr>
    </dgm:pt>
  </dgm:ptLst>
  <dgm:cxnLst>
    <dgm:cxn modelId="{F3EA9515-B451-4AA9-96BA-E06DBEDA1E75}" srcId="{21F38684-9137-497D-9550-DD3A1C57EBCD}" destId="{4CE22A2D-831D-4BEA-A1E9-623025B8C895}" srcOrd="0" destOrd="0" parTransId="{B0077FEC-2F06-4E63-BB7C-5397CE450FFF}" sibTransId="{6C3FB9F8-A31F-47C0-AAA7-3106B30E6520}"/>
    <dgm:cxn modelId="{0DD80BB8-D8B5-48E7-8D0F-CC1979CE435D}" srcId="{4CE22A2D-831D-4BEA-A1E9-623025B8C895}" destId="{1AFAE8DB-EF23-4E80-8DC6-3353913DAF78}" srcOrd="1" destOrd="0" parTransId="{8EE8F604-59B5-4DBF-ADFD-8AA0018FEC94}" sibTransId="{6413DFF5-0238-4FC5-A142-0E99CCACAB96}"/>
    <dgm:cxn modelId="{251EC915-D182-4D5D-ABCB-8D2358C8FF44}" srcId="{4CE22A2D-831D-4BEA-A1E9-623025B8C895}" destId="{D75B95F7-DD6F-4634-BF55-DBA9D4DEA152}" srcOrd="4" destOrd="0" parTransId="{6DFF26BE-3597-49DE-9669-8E446A9B99EF}" sibTransId="{72258158-194F-4C19-A171-791CB20A2E61}"/>
    <dgm:cxn modelId="{83BF46DF-2CC4-4761-93A9-7BFBC1F6C295}" srcId="{4CE22A2D-831D-4BEA-A1E9-623025B8C895}" destId="{25DE1339-325F-4C6F-8A1B-32D0B252C5A2}" srcOrd="0" destOrd="0" parTransId="{7FE59518-856A-46C1-9C82-0C7DD2724A0A}" sibTransId="{9B886287-AE65-4DA6-A623-E87E70C22AA2}"/>
    <dgm:cxn modelId="{4B6B91AE-12F6-4C07-8C06-A10EA6F624CA}" type="presOf" srcId="{C50BA216-83FF-40F1-98E9-6D42168F7FED}" destId="{AF555F4E-8E85-42ED-AC59-4377049102FE}" srcOrd="0" destOrd="0" presId="urn:microsoft.com/office/officeart/2005/8/layout/hList3"/>
    <dgm:cxn modelId="{A8A239AB-0033-465D-B2AC-09A50A46DE74}" type="presOf" srcId="{21F38684-9137-497D-9550-DD3A1C57EBCD}" destId="{3EE378AE-6468-46AC-B076-995441CB5352}" srcOrd="0" destOrd="0" presId="urn:microsoft.com/office/officeart/2005/8/layout/hList3"/>
    <dgm:cxn modelId="{342AD748-0F33-4929-8C3D-A60EF94FA05F}" type="presOf" srcId="{4CE22A2D-831D-4BEA-A1E9-623025B8C895}" destId="{83FF6834-68CB-40DB-892C-BEF01C1BCB90}" srcOrd="0" destOrd="0" presId="urn:microsoft.com/office/officeart/2005/8/layout/hList3"/>
    <dgm:cxn modelId="{FA04AAF2-EC2E-41D8-BAA9-AB3929A21F57}" type="presOf" srcId="{D75B95F7-DD6F-4634-BF55-DBA9D4DEA152}" destId="{5A28A6F6-2477-4815-9CC7-506DFDA82E18}" srcOrd="0" destOrd="0" presId="urn:microsoft.com/office/officeart/2005/8/layout/hList3"/>
    <dgm:cxn modelId="{B533C35A-E7C1-4A05-A3B6-9CC23B94034B}" srcId="{4CE22A2D-831D-4BEA-A1E9-623025B8C895}" destId="{C50BA216-83FF-40F1-98E9-6D42168F7FED}" srcOrd="3" destOrd="0" parTransId="{99367134-B108-4FCA-8F76-033B893AF135}" sibTransId="{572758F9-8F07-4A5D-B6D1-D0C47747A925}"/>
    <dgm:cxn modelId="{8AC0D839-27D9-4909-A8C2-0D112AD4933A}" type="presOf" srcId="{19717AE2-EB47-46A1-B5DB-8330C1FE6853}" destId="{69FB64E7-01C9-4217-A4D9-2E558A94E2DA}" srcOrd="0" destOrd="0" presId="urn:microsoft.com/office/officeart/2005/8/layout/hList3"/>
    <dgm:cxn modelId="{9DF2F70E-671A-4605-878D-7818289F1CCF}" srcId="{4CE22A2D-831D-4BEA-A1E9-623025B8C895}" destId="{19717AE2-EB47-46A1-B5DB-8330C1FE6853}" srcOrd="2" destOrd="0" parTransId="{D7B96268-6677-4AAB-B2BD-24D49E336428}" sibTransId="{EF54625A-8646-4541-BCB6-E933FC59F9A8}"/>
    <dgm:cxn modelId="{CCD01322-D67C-40FB-A93B-89F4B6047995}" type="presOf" srcId="{1AFAE8DB-EF23-4E80-8DC6-3353913DAF78}" destId="{1137DE8E-B4D8-4E54-A37F-B2973B928343}" srcOrd="0" destOrd="0" presId="urn:microsoft.com/office/officeart/2005/8/layout/hList3"/>
    <dgm:cxn modelId="{1618E32E-11B3-418A-80A8-F53E3BAD8F70}" type="presOf" srcId="{25DE1339-325F-4C6F-8A1B-32D0B252C5A2}" destId="{FB556BF2-6D57-465F-839F-D97DDEAB3255}" srcOrd="0" destOrd="0" presId="urn:microsoft.com/office/officeart/2005/8/layout/hList3"/>
    <dgm:cxn modelId="{E110BCCB-BA9C-48F4-9676-81B94D2ADF18}" type="presParOf" srcId="{3EE378AE-6468-46AC-B076-995441CB5352}" destId="{83FF6834-68CB-40DB-892C-BEF01C1BCB90}" srcOrd="0" destOrd="0" presId="urn:microsoft.com/office/officeart/2005/8/layout/hList3"/>
    <dgm:cxn modelId="{8C6D17EE-9569-46F3-8FAA-43ED75CE238C}" type="presParOf" srcId="{3EE378AE-6468-46AC-B076-995441CB5352}" destId="{102A6C92-01DA-49BC-A47A-ADE2A00F6F67}" srcOrd="1" destOrd="0" presId="urn:microsoft.com/office/officeart/2005/8/layout/hList3"/>
    <dgm:cxn modelId="{B3298598-4695-4C19-8F4C-1E49D97C6AD0}" type="presParOf" srcId="{102A6C92-01DA-49BC-A47A-ADE2A00F6F67}" destId="{FB556BF2-6D57-465F-839F-D97DDEAB3255}" srcOrd="0" destOrd="0" presId="urn:microsoft.com/office/officeart/2005/8/layout/hList3"/>
    <dgm:cxn modelId="{EBC7BDFB-0F0A-4697-844D-F4311225E484}" type="presParOf" srcId="{102A6C92-01DA-49BC-A47A-ADE2A00F6F67}" destId="{1137DE8E-B4D8-4E54-A37F-B2973B928343}" srcOrd="1" destOrd="0" presId="urn:microsoft.com/office/officeart/2005/8/layout/hList3"/>
    <dgm:cxn modelId="{670EE1E6-DA53-466D-87DC-2AC6FED6D5D3}" type="presParOf" srcId="{102A6C92-01DA-49BC-A47A-ADE2A00F6F67}" destId="{69FB64E7-01C9-4217-A4D9-2E558A94E2DA}" srcOrd="2" destOrd="0" presId="urn:microsoft.com/office/officeart/2005/8/layout/hList3"/>
    <dgm:cxn modelId="{C4432F5A-E3F8-493B-BDD5-BE014FBA8332}" type="presParOf" srcId="{102A6C92-01DA-49BC-A47A-ADE2A00F6F67}" destId="{AF555F4E-8E85-42ED-AC59-4377049102FE}" srcOrd="3" destOrd="0" presId="urn:microsoft.com/office/officeart/2005/8/layout/hList3"/>
    <dgm:cxn modelId="{55B95CB6-9A7D-475B-8C96-375D223030F8}" type="presParOf" srcId="{102A6C92-01DA-49BC-A47A-ADE2A00F6F67}" destId="{5A28A6F6-2477-4815-9CC7-506DFDA82E18}" srcOrd="4" destOrd="0" presId="urn:microsoft.com/office/officeart/2005/8/layout/hList3"/>
    <dgm:cxn modelId="{0958ECD0-CEC9-41EC-BDF2-125BD14006C0}" type="presParOf" srcId="{3EE378AE-6468-46AC-B076-995441CB5352}" destId="{06CF8C9D-FB13-46B9-838A-441742A163DB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6589C2E-85EF-4DA0-85ED-93B280FAE4E7}" type="doc">
      <dgm:prSet loTypeId="urn:microsoft.com/office/officeart/2005/8/layout/defaul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876FB51-09B7-4D9B-B7E3-854C88B04D96}">
      <dgm:prSet phldrT="[Texto]" custT="1"/>
      <dgm:spPr>
        <a:solidFill>
          <a:srgbClr val="FF6699"/>
        </a:solidFill>
      </dgm:spPr>
      <dgm:t>
        <a:bodyPr/>
        <a:lstStyle/>
        <a:p>
          <a:r>
            <a:rPr lang="pt-BR" sz="2400" b="1" dirty="0" smtClean="0">
              <a:solidFill>
                <a:schemeClr val="tx1"/>
              </a:solidFill>
              <a:latin typeface="+mn-lt"/>
              <a:ea typeface="ＭＳ Ｐゴシック" pitchFamily="34" charset="-128"/>
              <a:cs typeface="ＭＳ Ｐゴシック" charset="0"/>
            </a:rPr>
            <a:t>Capacitação profissional baseado no protocolo do MS </a:t>
          </a:r>
          <a:endParaRPr lang="pt-BR" sz="2400" b="1" dirty="0">
            <a:solidFill>
              <a:schemeClr val="tx1"/>
            </a:solidFill>
          </a:endParaRPr>
        </a:p>
      </dgm:t>
    </dgm:pt>
    <dgm:pt modelId="{AC0BE670-098D-45CA-B981-513CB8C10610}" type="parTrans" cxnId="{5683E7D2-6A41-4937-96E0-54691168AA56}">
      <dgm:prSet/>
      <dgm:spPr/>
      <dgm:t>
        <a:bodyPr/>
        <a:lstStyle/>
        <a:p>
          <a:endParaRPr lang="pt-BR"/>
        </a:p>
      </dgm:t>
    </dgm:pt>
    <dgm:pt modelId="{B35AC297-A499-43C5-96B1-AABEDE82B880}" type="sibTrans" cxnId="{5683E7D2-6A41-4937-96E0-54691168AA56}">
      <dgm:prSet/>
      <dgm:spPr/>
      <dgm:t>
        <a:bodyPr/>
        <a:lstStyle/>
        <a:p>
          <a:endParaRPr lang="pt-BR"/>
        </a:p>
      </dgm:t>
    </dgm:pt>
    <dgm:pt modelId="{D820B5F3-5AF1-4E01-B3A1-F196DB060A77}">
      <dgm:prSet custT="1"/>
      <dgm:spPr>
        <a:solidFill>
          <a:srgbClr val="009900"/>
        </a:solidFill>
      </dgm:spPr>
      <dgm:t>
        <a:bodyPr/>
        <a:lstStyle/>
        <a:p>
          <a:r>
            <a:rPr lang="pt-BR" sz="2400" b="1" dirty="0" smtClean="0">
              <a:solidFill>
                <a:schemeClr val="tx1"/>
              </a:solidFill>
              <a:latin typeface="+mn-lt"/>
              <a:ea typeface="ＭＳ Ｐゴシック" pitchFamily="34" charset="-128"/>
              <a:cs typeface="ＭＳ Ｐゴシック" charset="0"/>
            </a:rPr>
            <a:t>Rastreamento para HAS/DM</a:t>
          </a:r>
          <a:endParaRPr lang="pt-BR" sz="2400" b="1" dirty="0">
            <a:solidFill>
              <a:schemeClr val="tx1"/>
            </a:solidFill>
            <a:latin typeface="+mn-lt"/>
            <a:ea typeface="ＭＳ Ｐゴシック" pitchFamily="34" charset="-128"/>
            <a:cs typeface="ＭＳ Ｐゴシック" charset="0"/>
          </a:endParaRPr>
        </a:p>
      </dgm:t>
    </dgm:pt>
    <dgm:pt modelId="{9982CAB4-C809-4E5D-9035-7D7C974B73F9}" type="parTrans" cxnId="{22E30E15-7C0E-41AB-A350-2BC6294E884A}">
      <dgm:prSet/>
      <dgm:spPr/>
      <dgm:t>
        <a:bodyPr/>
        <a:lstStyle/>
        <a:p>
          <a:endParaRPr lang="pt-BR"/>
        </a:p>
      </dgm:t>
    </dgm:pt>
    <dgm:pt modelId="{C8F875E6-FAB1-4A70-B1BF-9092931199AF}" type="sibTrans" cxnId="{22E30E15-7C0E-41AB-A350-2BC6294E884A}">
      <dgm:prSet/>
      <dgm:spPr/>
      <dgm:t>
        <a:bodyPr/>
        <a:lstStyle/>
        <a:p>
          <a:endParaRPr lang="pt-BR"/>
        </a:p>
      </dgm:t>
    </dgm:pt>
    <dgm:pt modelId="{229D8E68-C291-4DA5-8800-7277A4543649}">
      <dgm:prSet custT="1"/>
      <dgm:spPr>
        <a:solidFill>
          <a:srgbClr val="FF6699"/>
        </a:solidFill>
      </dgm:spPr>
      <dgm:t>
        <a:bodyPr/>
        <a:lstStyle/>
        <a:p>
          <a:r>
            <a:rPr lang="pt-BR" sz="2400" b="1" dirty="0" smtClean="0">
              <a:solidFill>
                <a:schemeClr val="tx1"/>
              </a:solidFill>
              <a:latin typeface="+mn-lt"/>
              <a:ea typeface="ＭＳ Ｐゴシック" pitchFamily="34" charset="-128"/>
              <a:cs typeface="ＭＳ Ｐゴシック" charset="0"/>
            </a:rPr>
            <a:t>Realização de exame apropriado,</a:t>
          </a:r>
          <a:endParaRPr lang="pt-BR" sz="2400" b="1" dirty="0">
            <a:solidFill>
              <a:schemeClr val="tx1"/>
            </a:solidFill>
            <a:latin typeface="+mn-lt"/>
            <a:ea typeface="ＭＳ Ｐゴシック" pitchFamily="34" charset="-128"/>
            <a:cs typeface="ＭＳ Ｐゴシック" charset="0"/>
          </a:endParaRPr>
        </a:p>
      </dgm:t>
    </dgm:pt>
    <dgm:pt modelId="{0388714E-3BF6-43F3-A416-B1F915566631}" type="parTrans" cxnId="{261AC2E9-8431-45D2-BF7F-4BE663B8BC33}">
      <dgm:prSet/>
      <dgm:spPr/>
      <dgm:t>
        <a:bodyPr/>
        <a:lstStyle/>
        <a:p>
          <a:endParaRPr lang="pt-BR"/>
        </a:p>
      </dgm:t>
    </dgm:pt>
    <dgm:pt modelId="{FE30324C-316B-4A3D-A7D0-BF699A2D22E2}" type="sibTrans" cxnId="{261AC2E9-8431-45D2-BF7F-4BE663B8BC33}">
      <dgm:prSet/>
      <dgm:spPr/>
      <dgm:t>
        <a:bodyPr/>
        <a:lstStyle/>
        <a:p>
          <a:endParaRPr lang="pt-BR"/>
        </a:p>
      </dgm:t>
    </dgm:pt>
    <dgm:pt modelId="{BB86FC29-3BE4-4D52-BA0D-50006AD5EE50}">
      <dgm:prSet custT="1"/>
      <dgm:spPr>
        <a:solidFill>
          <a:srgbClr val="FF6699"/>
        </a:solidFill>
      </dgm:spPr>
      <dgm:t>
        <a:bodyPr/>
        <a:lstStyle/>
        <a:p>
          <a:r>
            <a:rPr lang="pt-BR" sz="2400" b="1" dirty="0" smtClean="0">
              <a:solidFill>
                <a:schemeClr val="tx1"/>
              </a:solidFill>
              <a:latin typeface="+mn-lt"/>
              <a:ea typeface="ＭＳ Ｐゴシック" pitchFamily="34" charset="-128"/>
              <a:cs typeface="ＭＳ Ｐゴシック" charset="0"/>
            </a:rPr>
            <a:t>Utilização do NASF  </a:t>
          </a:r>
          <a:endParaRPr lang="pt-BR" sz="2400" b="1" dirty="0">
            <a:solidFill>
              <a:schemeClr val="tx1"/>
            </a:solidFill>
            <a:latin typeface="+mn-lt"/>
            <a:ea typeface="ＭＳ Ｐゴシック" pitchFamily="34" charset="-128"/>
            <a:cs typeface="ＭＳ Ｐゴシック" charset="0"/>
          </a:endParaRPr>
        </a:p>
      </dgm:t>
    </dgm:pt>
    <dgm:pt modelId="{2A3D5C79-97EE-4F03-B56B-34457866507C}" type="parTrans" cxnId="{4543D410-19F6-4783-9155-CC51189A7A65}">
      <dgm:prSet/>
      <dgm:spPr/>
      <dgm:t>
        <a:bodyPr/>
        <a:lstStyle/>
        <a:p>
          <a:endParaRPr lang="pt-BR"/>
        </a:p>
      </dgm:t>
    </dgm:pt>
    <dgm:pt modelId="{8054D5E6-8B67-41F9-BEEA-B066AEA5ABC6}" type="sibTrans" cxnId="{4543D410-19F6-4783-9155-CC51189A7A65}">
      <dgm:prSet/>
      <dgm:spPr/>
      <dgm:t>
        <a:bodyPr/>
        <a:lstStyle/>
        <a:p>
          <a:endParaRPr lang="pt-BR"/>
        </a:p>
      </dgm:t>
    </dgm:pt>
    <dgm:pt modelId="{5E95039A-587F-436A-813C-2D6220BCA635}">
      <dgm:prSet custT="1"/>
      <dgm:spPr>
        <a:solidFill>
          <a:srgbClr val="009900"/>
        </a:solidFill>
      </dgm:spPr>
      <dgm:t>
        <a:bodyPr/>
        <a:lstStyle/>
        <a:p>
          <a:r>
            <a:rPr lang="pt-BR" sz="2400" b="1" smtClean="0">
              <a:solidFill>
                <a:schemeClr val="tx1"/>
              </a:solidFill>
              <a:latin typeface="+mn-lt"/>
              <a:ea typeface="ＭＳ Ｐゴシック" pitchFamily="34" charset="-128"/>
              <a:cs typeface="ＭＳ Ｐゴシック" charset="0"/>
            </a:rPr>
            <a:t>Distribuição da caderneta de Saúde da Pessoa Idosa. </a:t>
          </a:r>
          <a:endParaRPr lang="pt-BR" sz="2400" b="1" dirty="0">
            <a:solidFill>
              <a:schemeClr val="tx1"/>
            </a:solidFill>
            <a:latin typeface="+mn-lt"/>
            <a:ea typeface="ＭＳ Ｐゴシック" pitchFamily="34" charset="-128"/>
            <a:cs typeface="ＭＳ Ｐゴシック" charset="0"/>
          </a:endParaRPr>
        </a:p>
      </dgm:t>
    </dgm:pt>
    <dgm:pt modelId="{7015A5EC-8520-41D2-A816-0F2F3583773C}" type="parTrans" cxnId="{2FF041DB-6BB0-4775-AA78-EBB6BE9473CD}">
      <dgm:prSet/>
      <dgm:spPr/>
      <dgm:t>
        <a:bodyPr/>
        <a:lstStyle/>
        <a:p>
          <a:endParaRPr lang="pt-BR"/>
        </a:p>
      </dgm:t>
    </dgm:pt>
    <dgm:pt modelId="{F99A28ED-64A3-4F87-B9DE-441C3F2F93BB}" type="sibTrans" cxnId="{2FF041DB-6BB0-4775-AA78-EBB6BE9473CD}">
      <dgm:prSet/>
      <dgm:spPr/>
      <dgm:t>
        <a:bodyPr/>
        <a:lstStyle/>
        <a:p>
          <a:endParaRPr lang="pt-BR"/>
        </a:p>
      </dgm:t>
    </dgm:pt>
    <dgm:pt modelId="{627730BB-8760-4444-9F64-4BB41D23E27B}">
      <dgm:prSet custT="1"/>
      <dgm:spPr>
        <a:solidFill>
          <a:srgbClr val="009900"/>
        </a:solidFill>
      </dgm:spPr>
      <dgm:t>
        <a:bodyPr/>
        <a:lstStyle/>
        <a:p>
          <a:r>
            <a:rPr lang="pt-BR" sz="2400" b="1" dirty="0" smtClean="0">
              <a:solidFill>
                <a:schemeClr val="tx1"/>
              </a:solidFill>
              <a:latin typeface="+mn-lt"/>
              <a:ea typeface="ＭＳ Ｐゴシック" pitchFamily="34" charset="-128"/>
              <a:cs typeface="ＭＳ Ｐゴシック" charset="0"/>
            </a:rPr>
            <a:t>Aplicação da avaliação multidimensional rápida</a:t>
          </a:r>
          <a:endParaRPr lang="pt-BR" sz="2400" b="1" dirty="0">
            <a:solidFill>
              <a:schemeClr val="tx1"/>
            </a:solidFill>
            <a:latin typeface="+mn-lt"/>
            <a:ea typeface="ＭＳ Ｐゴシック" pitchFamily="34" charset="-128"/>
            <a:cs typeface="ＭＳ Ｐゴシック" charset="0"/>
          </a:endParaRPr>
        </a:p>
      </dgm:t>
    </dgm:pt>
    <dgm:pt modelId="{84544BF9-3A4E-4525-9AF3-3D7D86C3862D}" type="parTrans" cxnId="{123DD120-6183-4E97-853E-737216822525}">
      <dgm:prSet/>
      <dgm:spPr/>
      <dgm:t>
        <a:bodyPr/>
        <a:lstStyle/>
        <a:p>
          <a:endParaRPr lang="pt-BR"/>
        </a:p>
      </dgm:t>
    </dgm:pt>
    <dgm:pt modelId="{DD0D2F48-D60E-4D8F-9F9C-C27DF7C9B271}" type="sibTrans" cxnId="{123DD120-6183-4E97-853E-737216822525}">
      <dgm:prSet/>
      <dgm:spPr/>
      <dgm:t>
        <a:bodyPr/>
        <a:lstStyle/>
        <a:p>
          <a:endParaRPr lang="pt-BR"/>
        </a:p>
      </dgm:t>
    </dgm:pt>
    <dgm:pt modelId="{2CED4FC7-480F-4332-BA7F-7B394ED096DC}" type="pres">
      <dgm:prSet presAssocID="{96589C2E-85EF-4DA0-85ED-93B280FAE4E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4B41F75-6AE2-49FC-9BD4-63C9C2AF50F0}" type="pres">
      <dgm:prSet presAssocID="{7876FB51-09B7-4D9B-B7E3-854C88B04D96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C972E66-BDF3-4B09-99DC-79FCB636174C}" type="pres">
      <dgm:prSet presAssocID="{B35AC297-A499-43C5-96B1-AABEDE82B880}" presName="sibTrans" presStyleCnt="0"/>
      <dgm:spPr/>
    </dgm:pt>
    <dgm:pt modelId="{24A69BCC-4A10-44CD-9655-46FA9D2F6349}" type="pres">
      <dgm:prSet presAssocID="{D820B5F3-5AF1-4E01-B3A1-F196DB060A77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BA36078-403A-400A-B577-48947AC6538D}" type="pres">
      <dgm:prSet presAssocID="{C8F875E6-FAB1-4A70-B1BF-9092931199AF}" presName="sibTrans" presStyleCnt="0"/>
      <dgm:spPr/>
    </dgm:pt>
    <dgm:pt modelId="{2FF43E5C-45FC-45B9-AFC2-51DFBEB84D3E}" type="pres">
      <dgm:prSet presAssocID="{229D8E68-C291-4DA5-8800-7277A4543649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C268C42-B53E-4671-87F5-3296A52C7D09}" type="pres">
      <dgm:prSet presAssocID="{FE30324C-316B-4A3D-A7D0-BF699A2D22E2}" presName="sibTrans" presStyleCnt="0"/>
      <dgm:spPr/>
    </dgm:pt>
    <dgm:pt modelId="{0072BD38-0E26-41A9-AB53-18B30FA44D92}" type="pres">
      <dgm:prSet presAssocID="{627730BB-8760-4444-9F64-4BB41D23E27B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3DE649E-AAFE-41AA-B25A-CF22406204ED}" type="pres">
      <dgm:prSet presAssocID="{DD0D2F48-D60E-4D8F-9F9C-C27DF7C9B271}" presName="sibTrans" presStyleCnt="0"/>
      <dgm:spPr/>
    </dgm:pt>
    <dgm:pt modelId="{ECDBC60E-67D2-4ACD-BD13-D00B2F5FE04A}" type="pres">
      <dgm:prSet presAssocID="{BB86FC29-3BE4-4D52-BA0D-50006AD5EE5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54B09FC-E9C7-4E3E-A94D-CADBC0DCC4D3}" type="pres">
      <dgm:prSet presAssocID="{8054D5E6-8B67-41F9-BEEA-B066AEA5ABC6}" presName="sibTrans" presStyleCnt="0"/>
      <dgm:spPr/>
    </dgm:pt>
    <dgm:pt modelId="{9FC1EB27-FC6F-42B4-9062-A1EF3E9D65E5}" type="pres">
      <dgm:prSet presAssocID="{5E95039A-587F-436A-813C-2D6220BCA635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4AEA8E1-2CFE-417D-9CDC-40385F08654D}" type="presOf" srcId="{96589C2E-85EF-4DA0-85ED-93B280FAE4E7}" destId="{2CED4FC7-480F-4332-BA7F-7B394ED096DC}" srcOrd="0" destOrd="0" presId="urn:microsoft.com/office/officeart/2005/8/layout/default"/>
    <dgm:cxn modelId="{261AC2E9-8431-45D2-BF7F-4BE663B8BC33}" srcId="{96589C2E-85EF-4DA0-85ED-93B280FAE4E7}" destId="{229D8E68-C291-4DA5-8800-7277A4543649}" srcOrd="2" destOrd="0" parTransId="{0388714E-3BF6-43F3-A416-B1F915566631}" sibTransId="{FE30324C-316B-4A3D-A7D0-BF699A2D22E2}"/>
    <dgm:cxn modelId="{1769596D-2579-43F7-9240-28CEE189FFC0}" type="presOf" srcId="{627730BB-8760-4444-9F64-4BB41D23E27B}" destId="{0072BD38-0E26-41A9-AB53-18B30FA44D92}" srcOrd="0" destOrd="0" presId="urn:microsoft.com/office/officeart/2005/8/layout/default"/>
    <dgm:cxn modelId="{4543D410-19F6-4783-9155-CC51189A7A65}" srcId="{96589C2E-85EF-4DA0-85ED-93B280FAE4E7}" destId="{BB86FC29-3BE4-4D52-BA0D-50006AD5EE50}" srcOrd="4" destOrd="0" parTransId="{2A3D5C79-97EE-4F03-B56B-34457866507C}" sibTransId="{8054D5E6-8B67-41F9-BEEA-B066AEA5ABC6}"/>
    <dgm:cxn modelId="{5683E7D2-6A41-4937-96E0-54691168AA56}" srcId="{96589C2E-85EF-4DA0-85ED-93B280FAE4E7}" destId="{7876FB51-09B7-4D9B-B7E3-854C88B04D96}" srcOrd="0" destOrd="0" parTransId="{AC0BE670-098D-45CA-B981-513CB8C10610}" sibTransId="{B35AC297-A499-43C5-96B1-AABEDE82B880}"/>
    <dgm:cxn modelId="{123DD120-6183-4E97-853E-737216822525}" srcId="{96589C2E-85EF-4DA0-85ED-93B280FAE4E7}" destId="{627730BB-8760-4444-9F64-4BB41D23E27B}" srcOrd="3" destOrd="0" parTransId="{84544BF9-3A4E-4525-9AF3-3D7D86C3862D}" sibTransId="{DD0D2F48-D60E-4D8F-9F9C-C27DF7C9B271}"/>
    <dgm:cxn modelId="{6A89E092-D1DB-4C20-B474-F3BFB91F5FAA}" type="presOf" srcId="{5E95039A-587F-436A-813C-2D6220BCA635}" destId="{9FC1EB27-FC6F-42B4-9062-A1EF3E9D65E5}" srcOrd="0" destOrd="0" presId="urn:microsoft.com/office/officeart/2005/8/layout/default"/>
    <dgm:cxn modelId="{71FBB50F-5C64-4CB3-8C51-9659E7EED0F0}" type="presOf" srcId="{BB86FC29-3BE4-4D52-BA0D-50006AD5EE50}" destId="{ECDBC60E-67D2-4ACD-BD13-D00B2F5FE04A}" srcOrd="0" destOrd="0" presId="urn:microsoft.com/office/officeart/2005/8/layout/default"/>
    <dgm:cxn modelId="{AB0CAD6B-FA45-4A46-BAE5-A41D9B49DD85}" type="presOf" srcId="{7876FB51-09B7-4D9B-B7E3-854C88B04D96}" destId="{F4B41F75-6AE2-49FC-9BD4-63C9C2AF50F0}" srcOrd="0" destOrd="0" presId="urn:microsoft.com/office/officeart/2005/8/layout/default"/>
    <dgm:cxn modelId="{73334452-1AE2-427D-981B-91645ACC1CDD}" type="presOf" srcId="{D820B5F3-5AF1-4E01-B3A1-F196DB060A77}" destId="{24A69BCC-4A10-44CD-9655-46FA9D2F6349}" srcOrd="0" destOrd="0" presId="urn:microsoft.com/office/officeart/2005/8/layout/default"/>
    <dgm:cxn modelId="{22E30E15-7C0E-41AB-A350-2BC6294E884A}" srcId="{96589C2E-85EF-4DA0-85ED-93B280FAE4E7}" destId="{D820B5F3-5AF1-4E01-B3A1-F196DB060A77}" srcOrd="1" destOrd="0" parTransId="{9982CAB4-C809-4E5D-9035-7D7C974B73F9}" sibTransId="{C8F875E6-FAB1-4A70-B1BF-9092931199AF}"/>
    <dgm:cxn modelId="{029B37BD-ABE7-4B0F-B16F-AF7F31BE3A22}" type="presOf" srcId="{229D8E68-C291-4DA5-8800-7277A4543649}" destId="{2FF43E5C-45FC-45B9-AFC2-51DFBEB84D3E}" srcOrd="0" destOrd="0" presId="urn:microsoft.com/office/officeart/2005/8/layout/default"/>
    <dgm:cxn modelId="{2FF041DB-6BB0-4775-AA78-EBB6BE9473CD}" srcId="{96589C2E-85EF-4DA0-85ED-93B280FAE4E7}" destId="{5E95039A-587F-436A-813C-2D6220BCA635}" srcOrd="5" destOrd="0" parTransId="{7015A5EC-8520-41D2-A816-0F2F3583773C}" sibTransId="{F99A28ED-64A3-4F87-B9DE-441C3F2F93BB}"/>
    <dgm:cxn modelId="{8FE7366B-045E-49E4-89E8-5391AA561565}" type="presParOf" srcId="{2CED4FC7-480F-4332-BA7F-7B394ED096DC}" destId="{F4B41F75-6AE2-49FC-9BD4-63C9C2AF50F0}" srcOrd="0" destOrd="0" presId="urn:microsoft.com/office/officeart/2005/8/layout/default"/>
    <dgm:cxn modelId="{43A1B8F3-8156-42C7-8B17-42D620906C10}" type="presParOf" srcId="{2CED4FC7-480F-4332-BA7F-7B394ED096DC}" destId="{5C972E66-BDF3-4B09-99DC-79FCB636174C}" srcOrd="1" destOrd="0" presId="urn:microsoft.com/office/officeart/2005/8/layout/default"/>
    <dgm:cxn modelId="{A6666734-D212-4B6A-9793-CB06E920FB94}" type="presParOf" srcId="{2CED4FC7-480F-4332-BA7F-7B394ED096DC}" destId="{24A69BCC-4A10-44CD-9655-46FA9D2F6349}" srcOrd="2" destOrd="0" presId="urn:microsoft.com/office/officeart/2005/8/layout/default"/>
    <dgm:cxn modelId="{05896497-C57D-445A-90E3-5DD6345409C4}" type="presParOf" srcId="{2CED4FC7-480F-4332-BA7F-7B394ED096DC}" destId="{9BA36078-403A-400A-B577-48947AC6538D}" srcOrd="3" destOrd="0" presId="urn:microsoft.com/office/officeart/2005/8/layout/default"/>
    <dgm:cxn modelId="{ACB07CA2-0C23-450F-8CCF-F4BE87B958C8}" type="presParOf" srcId="{2CED4FC7-480F-4332-BA7F-7B394ED096DC}" destId="{2FF43E5C-45FC-45B9-AFC2-51DFBEB84D3E}" srcOrd="4" destOrd="0" presId="urn:microsoft.com/office/officeart/2005/8/layout/default"/>
    <dgm:cxn modelId="{60F49DF2-FD6F-4985-8C59-A93CA2295FC5}" type="presParOf" srcId="{2CED4FC7-480F-4332-BA7F-7B394ED096DC}" destId="{9C268C42-B53E-4671-87F5-3296A52C7D09}" srcOrd="5" destOrd="0" presId="urn:microsoft.com/office/officeart/2005/8/layout/default"/>
    <dgm:cxn modelId="{9A75B85A-47ED-4B92-B910-C4FB7778D4FE}" type="presParOf" srcId="{2CED4FC7-480F-4332-BA7F-7B394ED096DC}" destId="{0072BD38-0E26-41A9-AB53-18B30FA44D92}" srcOrd="6" destOrd="0" presId="urn:microsoft.com/office/officeart/2005/8/layout/default"/>
    <dgm:cxn modelId="{0E173C7C-D7AD-4700-A737-B09A7C34F908}" type="presParOf" srcId="{2CED4FC7-480F-4332-BA7F-7B394ED096DC}" destId="{93DE649E-AAFE-41AA-B25A-CF22406204ED}" srcOrd="7" destOrd="0" presId="urn:microsoft.com/office/officeart/2005/8/layout/default"/>
    <dgm:cxn modelId="{29693AAA-3441-4155-B51B-4E8A3C64184D}" type="presParOf" srcId="{2CED4FC7-480F-4332-BA7F-7B394ED096DC}" destId="{ECDBC60E-67D2-4ACD-BD13-D00B2F5FE04A}" srcOrd="8" destOrd="0" presId="urn:microsoft.com/office/officeart/2005/8/layout/default"/>
    <dgm:cxn modelId="{CF629FEF-2BCC-40B8-9259-5ACA736BAD29}" type="presParOf" srcId="{2CED4FC7-480F-4332-BA7F-7B394ED096DC}" destId="{F54B09FC-E9C7-4E3E-A94D-CADBC0DCC4D3}" srcOrd="9" destOrd="0" presId="urn:microsoft.com/office/officeart/2005/8/layout/default"/>
    <dgm:cxn modelId="{C6311FC3-3F92-448B-95FC-0B3C69E612F3}" type="presParOf" srcId="{2CED4FC7-480F-4332-BA7F-7B394ED096DC}" destId="{9FC1EB27-FC6F-42B4-9062-A1EF3E9D65E5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B513DB1-F565-4152-8E0F-6A90B341FDC5}" type="doc">
      <dgm:prSet loTypeId="urn:microsoft.com/office/officeart/2005/8/layout/defaul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BA4032A-00E3-4711-B8B6-5E2D5912DFDB}">
      <dgm:prSet phldrT="[Texto]" custT="1"/>
      <dgm:spPr>
        <a:solidFill>
          <a:srgbClr val="009900"/>
        </a:solidFill>
      </dgm:spPr>
      <dgm:t>
        <a:bodyPr/>
        <a:lstStyle/>
        <a:p>
          <a:r>
            <a:rPr lang="pt-BR" sz="2400" b="1" dirty="0" smtClean="0">
              <a:solidFill>
                <a:schemeClr val="tx1"/>
              </a:solidFill>
              <a:ea typeface="ＭＳ Ｐゴシック" pitchFamily="34" charset="-128"/>
            </a:rPr>
            <a:t>Identificação de risco de morbimortalidade e fragilização na velhice</a:t>
          </a:r>
          <a:endParaRPr lang="pt-BR" sz="2400" b="1" dirty="0">
            <a:solidFill>
              <a:schemeClr val="tx1"/>
            </a:solidFill>
          </a:endParaRPr>
        </a:p>
      </dgm:t>
    </dgm:pt>
    <dgm:pt modelId="{BBA5B3ED-C923-40CC-B438-D95ADC7A1B47}" type="parTrans" cxnId="{9FE4A65F-60DC-4A47-9433-882499A55211}">
      <dgm:prSet/>
      <dgm:spPr/>
      <dgm:t>
        <a:bodyPr/>
        <a:lstStyle/>
        <a:p>
          <a:endParaRPr lang="pt-BR" sz="2200" b="1">
            <a:solidFill>
              <a:schemeClr val="tx1"/>
            </a:solidFill>
          </a:endParaRPr>
        </a:p>
      </dgm:t>
    </dgm:pt>
    <dgm:pt modelId="{A0CC8A8E-094C-45E1-9D47-7809720A009A}" type="sibTrans" cxnId="{9FE4A65F-60DC-4A47-9433-882499A55211}">
      <dgm:prSet/>
      <dgm:spPr/>
      <dgm:t>
        <a:bodyPr/>
        <a:lstStyle/>
        <a:p>
          <a:endParaRPr lang="pt-BR" sz="2200" b="1">
            <a:solidFill>
              <a:schemeClr val="tx1"/>
            </a:solidFill>
          </a:endParaRPr>
        </a:p>
      </dgm:t>
    </dgm:pt>
    <dgm:pt modelId="{2502EF09-F17A-4129-B5AB-2EF3DD9BBA02}">
      <dgm:prSet custT="1"/>
      <dgm:spPr>
        <a:solidFill>
          <a:srgbClr val="FF6699"/>
        </a:solidFill>
      </dgm:spPr>
      <dgm:t>
        <a:bodyPr/>
        <a:lstStyle/>
        <a:p>
          <a:r>
            <a:rPr lang="pt-BR" sz="2400" b="1" dirty="0" smtClean="0">
              <a:solidFill>
                <a:schemeClr val="tx1"/>
              </a:solidFill>
              <a:ea typeface="ＭＳ Ｐゴシック" pitchFamily="34" charset="-128"/>
            </a:rPr>
            <a:t>Avaliação da rede social</a:t>
          </a:r>
        </a:p>
      </dgm:t>
    </dgm:pt>
    <dgm:pt modelId="{4D11D15A-3733-4679-9AAC-1E0B725213D4}" type="parTrans" cxnId="{8E944F4A-2883-4976-85AE-E1BBEC9FECDD}">
      <dgm:prSet/>
      <dgm:spPr/>
      <dgm:t>
        <a:bodyPr/>
        <a:lstStyle/>
        <a:p>
          <a:endParaRPr lang="pt-BR" sz="2200" b="1">
            <a:solidFill>
              <a:schemeClr val="tx1"/>
            </a:solidFill>
          </a:endParaRPr>
        </a:p>
      </dgm:t>
    </dgm:pt>
    <dgm:pt modelId="{836834D4-9E7A-445F-ACD9-1FD0B92E8B91}" type="sibTrans" cxnId="{8E944F4A-2883-4976-85AE-E1BBEC9FECDD}">
      <dgm:prSet/>
      <dgm:spPr/>
      <dgm:t>
        <a:bodyPr/>
        <a:lstStyle/>
        <a:p>
          <a:endParaRPr lang="pt-BR" sz="2200" b="1">
            <a:solidFill>
              <a:schemeClr val="tx1"/>
            </a:solidFill>
          </a:endParaRPr>
        </a:p>
      </dgm:t>
    </dgm:pt>
    <dgm:pt modelId="{E27FC934-AC87-4900-945A-C7945F4D65AA}">
      <dgm:prSet custT="1"/>
      <dgm:spPr>
        <a:solidFill>
          <a:srgbClr val="009900"/>
        </a:solidFill>
      </dgm:spPr>
      <dgm:t>
        <a:bodyPr/>
        <a:lstStyle/>
        <a:p>
          <a:r>
            <a:rPr lang="pt-BR" sz="2400" b="1" dirty="0" smtClean="0">
              <a:solidFill>
                <a:schemeClr val="tx1"/>
              </a:solidFill>
              <a:ea typeface="ＭＳ Ｐゴシック" pitchFamily="34" charset="-128"/>
            </a:rPr>
            <a:t>Atualização do cartão vacina</a:t>
          </a:r>
        </a:p>
      </dgm:t>
    </dgm:pt>
    <dgm:pt modelId="{55973CCF-A501-4712-B8C1-EF7C9B98D00D}" type="parTrans" cxnId="{14AAAD80-A4CD-4E3B-B97E-6CF50B23C18D}">
      <dgm:prSet/>
      <dgm:spPr/>
      <dgm:t>
        <a:bodyPr/>
        <a:lstStyle/>
        <a:p>
          <a:endParaRPr lang="pt-BR" sz="2200" b="1">
            <a:solidFill>
              <a:schemeClr val="tx1"/>
            </a:solidFill>
          </a:endParaRPr>
        </a:p>
      </dgm:t>
    </dgm:pt>
    <dgm:pt modelId="{C440EFC6-2A63-4BF2-92F6-12C590FDD469}" type="sibTrans" cxnId="{14AAAD80-A4CD-4E3B-B97E-6CF50B23C18D}">
      <dgm:prSet/>
      <dgm:spPr/>
      <dgm:t>
        <a:bodyPr/>
        <a:lstStyle/>
        <a:p>
          <a:endParaRPr lang="pt-BR" sz="2200" b="1">
            <a:solidFill>
              <a:schemeClr val="tx1"/>
            </a:solidFill>
          </a:endParaRPr>
        </a:p>
      </dgm:t>
    </dgm:pt>
    <dgm:pt modelId="{287D2CAB-6CEC-4940-A0C6-E0D964F17D78}">
      <dgm:prSet custT="1"/>
      <dgm:spPr>
        <a:solidFill>
          <a:srgbClr val="FF6699"/>
        </a:solidFill>
      </dgm:spPr>
      <dgm:t>
        <a:bodyPr/>
        <a:lstStyle/>
        <a:p>
          <a:r>
            <a:rPr lang="pt-BR" sz="2400" b="1" dirty="0" smtClean="0">
              <a:solidFill>
                <a:schemeClr val="tx1"/>
              </a:solidFill>
              <a:ea typeface="ＭＳ Ｐゴシック" pitchFamily="34" charset="-128"/>
            </a:rPr>
            <a:t>Avaliação domiciliar odontológica</a:t>
          </a:r>
        </a:p>
      </dgm:t>
    </dgm:pt>
    <dgm:pt modelId="{B8B6E201-1189-4DD1-888F-7D9B92CC995F}" type="parTrans" cxnId="{F905188D-A95A-4D89-BD6E-C42ECFA014AB}">
      <dgm:prSet/>
      <dgm:spPr/>
      <dgm:t>
        <a:bodyPr/>
        <a:lstStyle/>
        <a:p>
          <a:endParaRPr lang="pt-BR" sz="2200" b="1">
            <a:solidFill>
              <a:schemeClr val="tx1"/>
            </a:solidFill>
          </a:endParaRPr>
        </a:p>
      </dgm:t>
    </dgm:pt>
    <dgm:pt modelId="{A09E1574-4DA0-4769-94C1-C12CD9CF845A}" type="sibTrans" cxnId="{F905188D-A95A-4D89-BD6E-C42ECFA014AB}">
      <dgm:prSet/>
      <dgm:spPr/>
      <dgm:t>
        <a:bodyPr/>
        <a:lstStyle/>
        <a:p>
          <a:endParaRPr lang="pt-BR" sz="2200" b="1">
            <a:solidFill>
              <a:schemeClr val="tx1"/>
            </a:solidFill>
          </a:endParaRPr>
        </a:p>
      </dgm:t>
    </dgm:pt>
    <dgm:pt modelId="{E4501D98-D8D6-4428-ABA6-353174AE92B7}">
      <dgm:prSet custT="1"/>
      <dgm:spPr>
        <a:solidFill>
          <a:srgbClr val="FF6699"/>
        </a:solidFill>
      </dgm:spPr>
      <dgm:t>
        <a:bodyPr/>
        <a:lstStyle/>
        <a:p>
          <a:r>
            <a:rPr lang="pt-BR" sz="2400" b="1" dirty="0" smtClean="0">
              <a:solidFill>
                <a:schemeClr val="tx1"/>
              </a:solidFill>
              <a:ea typeface="ＭＳ Ｐゴシック" pitchFamily="34" charset="-128"/>
            </a:rPr>
            <a:t>Orientação nutricional para hábitos alimentares saudáveis</a:t>
          </a:r>
        </a:p>
      </dgm:t>
    </dgm:pt>
    <dgm:pt modelId="{4DAA7997-BF61-4C7D-84D2-49A890B0C1E1}" type="parTrans" cxnId="{F44EC7EE-6EE3-470F-A86E-FE9EF862E18B}">
      <dgm:prSet/>
      <dgm:spPr/>
      <dgm:t>
        <a:bodyPr/>
        <a:lstStyle/>
        <a:p>
          <a:endParaRPr lang="pt-BR" sz="2200" b="1">
            <a:solidFill>
              <a:schemeClr val="tx1"/>
            </a:solidFill>
          </a:endParaRPr>
        </a:p>
      </dgm:t>
    </dgm:pt>
    <dgm:pt modelId="{F0C931EF-6B69-4848-BDCB-32B6E9768671}" type="sibTrans" cxnId="{F44EC7EE-6EE3-470F-A86E-FE9EF862E18B}">
      <dgm:prSet/>
      <dgm:spPr/>
      <dgm:t>
        <a:bodyPr/>
        <a:lstStyle/>
        <a:p>
          <a:endParaRPr lang="pt-BR" sz="2200" b="1">
            <a:solidFill>
              <a:schemeClr val="tx1"/>
            </a:solidFill>
          </a:endParaRPr>
        </a:p>
      </dgm:t>
    </dgm:pt>
    <dgm:pt modelId="{634BD5D8-2CB9-4B7B-B0C7-ECF2F68BF8E9}" type="pres">
      <dgm:prSet presAssocID="{0B513DB1-F565-4152-8E0F-6A90B341FDC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C06A8A7-5DE6-4E7F-B611-0938682C0578}" type="pres">
      <dgm:prSet presAssocID="{BBA4032A-00E3-4711-B8B6-5E2D5912DFDB}" presName="node" presStyleLbl="node1" presStyleIdx="0" presStyleCnt="5" custScaleY="11166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2894895-2DBE-4FAF-9FC2-1A06014A3E6F}" type="pres">
      <dgm:prSet presAssocID="{A0CC8A8E-094C-45E1-9D47-7809720A009A}" presName="sibTrans" presStyleCnt="0"/>
      <dgm:spPr/>
    </dgm:pt>
    <dgm:pt modelId="{9026130A-202E-47BC-BB44-FCEE32535E3A}" type="pres">
      <dgm:prSet presAssocID="{2502EF09-F17A-4129-B5AB-2EF3DD9BBA02}" presName="node" presStyleLbl="node1" presStyleIdx="1" presStyleCnt="5" custScaleY="11166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595897C-D547-4B90-A342-DC6D41CDB0D9}" type="pres">
      <dgm:prSet presAssocID="{836834D4-9E7A-445F-ACD9-1FD0B92E8B91}" presName="sibTrans" presStyleCnt="0"/>
      <dgm:spPr/>
    </dgm:pt>
    <dgm:pt modelId="{00798F97-3AFE-4CD3-ABA4-9DA50F7065A9}" type="pres">
      <dgm:prSet presAssocID="{E27FC934-AC87-4900-945A-C7945F4D65AA}" presName="node" presStyleLbl="node1" presStyleIdx="2" presStyleCnt="5" custScaleY="11166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8683147-E269-4A32-9D88-D24A9F130497}" type="pres">
      <dgm:prSet presAssocID="{C440EFC6-2A63-4BF2-92F6-12C590FDD469}" presName="sibTrans" presStyleCnt="0"/>
      <dgm:spPr/>
    </dgm:pt>
    <dgm:pt modelId="{D17A0FDC-E319-41D2-A70E-BDD6C8B46FB0}" type="pres">
      <dgm:prSet presAssocID="{287D2CAB-6CEC-4940-A0C6-E0D964F17D78}" presName="node" presStyleLbl="node1" presStyleIdx="3" presStyleCnt="5" custScaleY="11166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783C713-F1D2-4666-8FA6-CD5FA41D99C0}" type="pres">
      <dgm:prSet presAssocID="{A09E1574-4DA0-4769-94C1-C12CD9CF845A}" presName="sibTrans" presStyleCnt="0"/>
      <dgm:spPr/>
    </dgm:pt>
    <dgm:pt modelId="{44B191CF-C3BC-4272-8184-3B26C5CC60BA}" type="pres">
      <dgm:prSet presAssocID="{E4501D98-D8D6-4428-ABA6-353174AE92B7}" presName="node" presStyleLbl="node1" presStyleIdx="4" presStyleCnt="5" custScaleY="11166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7A146FF-3672-42D8-B0AD-C9BF84D841C5}" type="presOf" srcId="{0B513DB1-F565-4152-8E0F-6A90B341FDC5}" destId="{634BD5D8-2CB9-4B7B-B0C7-ECF2F68BF8E9}" srcOrd="0" destOrd="0" presId="urn:microsoft.com/office/officeart/2005/8/layout/default"/>
    <dgm:cxn modelId="{8E944F4A-2883-4976-85AE-E1BBEC9FECDD}" srcId="{0B513DB1-F565-4152-8E0F-6A90B341FDC5}" destId="{2502EF09-F17A-4129-B5AB-2EF3DD9BBA02}" srcOrd="1" destOrd="0" parTransId="{4D11D15A-3733-4679-9AAC-1E0B725213D4}" sibTransId="{836834D4-9E7A-445F-ACD9-1FD0B92E8B91}"/>
    <dgm:cxn modelId="{276315B5-A251-483B-A363-05F0A0A69C64}" type="presOf" srcId="{E4501D98-D8D6-4428-ABA6-353174AE92B7}" destId="{44B191CF-C3BC-4272-8184-3B26C5CC60BA}" srcOrd="0" destOrd="0" presId="urn:microsoft.com/office/officeart/2005/8/layout/default"/>
    <dgm:cxn modelId="{14AAAD80-A4CD-4E3B-B97E-6CF50B23C18D}" srcId="{0B513DB1-F565-4152-8E0F-6A90B341FDC5}" destId="{E27FC934-AC87-4900-945A-C7945F4D65AA}" srcOrd="2" destOrd="0" parTransId="{55973CCF-A501-4712-B8C1-EF7C9B98D00D}" sibTransId="{C440EFC6-2A63-4BF2-92F6-12C590FDD469}"/>
    <dgm:cxn modelId="{F44EC7EE-6EE3-470F-A86E-FE9EF862E18B}" srcId="{0B513DB1-F565-4152-8E0F-6A90B341FDC5}" destId="{E4501D98-D8D6-4428-ABA6-353174AE92B7}" srcOrd="4" destOrd="0" parTransId="{4DAA7997-BF61-4C7D-84D2-49A890B0C1E1}" sibTransId="{F0C931EF-6B69-4848-BDCB-32B6E9768671}"/>
    <dgm:cxn modelId="{F2288BC4-EE99-43D2-9714-C74C760A3FEC}" type="presOf" srcId="{287D2CAB-6CEC-4940-A0C6-E0D964F17D78}" destId="{D17A0FDC-E319-41D2-A70E-BDD6C8B46FB0}" srcOrd="0" destOrd="0" presId="urn:microsoft.com/office/officeart/2005/8/layout/default"/>
    <dgm:cxn modelId="{FB8AC885-F2B9-4031-AF1D-8A02E958743A}" type="presOf" srcId="{BBA4032A-00E3-4711-B8B6-5E2D5912DFDB}" destId="{8C06A8A7-5DE6-4E7F-B611-0938682C0578}" srcOrd="0" destOrd="0" presId="urn:microsoft.com/office/officeart/2005/8/layout/default"/>
    <dgm:cxn modelId="{F905188D-A95A-4D89-BD6E-C42ECFA014AB}" srcId="{0B513DB1-F565-4152-8E0F-6A90B341FDC5}" destId="{287D2CAB-6CEC-4940-A0C6-E0D964F17D78}" srcOrd="3" destOrd="0" parTransId="{B8B6E201-1189-4DD1-888F-7D9B92CC995F}" sibTransId="{A09E1574-4DA0-4769-94C1-C12CD9CF845A}"/>
    <dgm:cxn modelId="{9FE4A65F-60DC-4A47-9433-882499A55211}" srcId="{0B513DB1-F565-4152-8E0F-6A90B341FDC5}" destId="{BBA4032A-00E3-4711-B8B6-5E2D5912DFDB}" srcOrd="0" destOrd="0" parTransId="{BBA5B3ED-C923-40CC-B438-D95ADC7A1B47}" sibTransId="{A0CC8A8E-094C-45E1-9D47-7809720A009A}"/>
    <dgm:cxn modelId="{08218673-CB23-4FA7-8699-87BEAB3E4A7C}" type="presOf" srcId="{2502EF09-F17A-4129-B5AB-2EF3DD9BBA02}" destId="{9026130A-202E-47BC-BB44-FCEE32535E3A}" srcOrd="0" destOrd="0" presId="urn:microsoft.com/office/officeart/2005/8/layout/default"/>
    <dgm:cxn modelId="{FB851FEA-9F66-4456-88D5-8F5C28D7BACF}" type="presOf" srcId="{E27FC934-AC87-4900-945A-C7945F4D65AA}" destId="{00798F97-3AFE-4CD3-ABA4-9DA50F7065A9}" srcOrd="0" destOrd="0" presId="urn:microsoft.com/office/officeart/2005/8/layout/default"/>
    <dgm:cxn modelId="{FBB5DBC3-D9B7-4292-9898-234BF80C3ECC}" type="presParOf" srcId="{634BD5D8-2CB9-4B7B-B0C7-ECF2F68BF8E9}" destId="{8C06A8A7-5DE6-4E7F-B611-0938682C0578}" srcOrd="0" destOrd="0" presId="urn:microsoft.com/office/officeart/2005/8/layout/default"/>
    <dgm:cxn modelId="{93D85128-0478-4975-8E08-E9CD1CB504AB}" type="presParOf" srcId="{634BD5D8-2CB9-4B7B-B0C7-ECF2F68BF8E9}" destId="{E2894895-2DBE-4FAF-9FC2-1A06014A3E6F}" srcOrd="1" destOrd="0" presId="urn:microsoft.com/office/officeart/2005/8/layout/default"/>
    <dgm:cxn modelId="{1A0C66EE-FF70-473A-A5B1-6BE219302916}" type="presParOf" srcId="{634BD5D8-2CB9-4B7B-B0C7-ECF2F68BF8E9}" destId="{9026130A-202E-47BC-BB44-FCEE32535E3A}" srcOrd="2" destOrd="0" presId="urn:microsoft.com/office/officeart/2005/8/layout/default"/>
    <dgm:cxn modelId="{EE6DDE5C-955F-4561-B18E-B1AC4F4A71ED}" type="presParOf" srcId="{634BD5D8-2CB9-4B7B-B0C7-ECF2F68BF8E9}" destId="{7595897C-D547-4B90-A342-DC6D41CDB0D9}" srcOrd="3" destOrd="0" presId="urn:microsoft.com/office/officeart/2005/8/layout/default"/>
    <dgm:cxn modelId="{0977754C-BB76-4B62-946A-ECE8357FAADD}" type="presParOf" srcId="{634BD5D8-2CB9-4B7B-B0C7-ECF2F68BF8E9}" destId="{00798F97-3AFE-4CD3-ABA4-9DA50F7065A9}" srcOrd="4" destOrd="0" presId="urn:microsoft.com/office/officeart/2005/8/layout/default"/>
    <dgm:cxn modelId="{668AF789-D0A3-41F6-A53D-21C926FE3524}" type="presParOf" srcId="{634BD5D8-2CB9-4B7B-B0C7-ECF2F68BF8E9}" destId="{D8683147-E269-4A32-9D88-D24A9F130497}" srcOrd="5" destOrd="0" presId="urn:microsoft.com/office/officeart/2005/8/layout/default"/>
    <dgm:cxn modelId="{016A014A-F796-4B29-B29B-FB61F0687221}" type="presParOf" srcId="{634BD5D8-2CB9-4B7B-B0C7-ECF2F68BF8E9}" destId="{D17A0FDC-E319-41D2-A70E-BDD6C8B46FB0}" srcOrd="6" destOrd="0" presId="urn:microsoft.com/office/officeart/2005/8/layout/default"/>
    <dgm:cxn modelId="{75DE1919-2F22-4448-82C9-11394032E923}" type="presParOf" srcId="{634BD5D8-2CB9-4B7B-B0C7-ECF2F68BF8E9}" destId="{3783C713-F1D2-4666-8FA6-CD5FA41D99C0}" srcOrd="7" destOrd="0" presId="urn:microsoft.com/office/officeart/2005/8/layout/default"/>
    <dgm:cxn modelId="{7CAD9161-1FAA-45CE-9EE5-15567DF49C0D}" type="presParOf" srcId="{634BD5D8-2CB9-4B7B-B0C7-ECF2F68BF8E9}" destId="{44B191CF-C3BC-4272-8184-3B26C5CC60BA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E3D1461-FDDC-4931-9D99-911FC769B271}" type="doc">
      <dgm:prSet loTypeId="urn:microsoft.com/office/officeart/2005/8/layout/defaul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4B97A4C-D117-4129-8445-E574291C4473}">
      <dgm:prSet phldrT="[Texto]" custT="1"/>
      <dgm:spPr>
        <a:solidFill>
          <a:srgbClr val="009900"/>
        </a:solidFill>
      </dgm:spPr>
      <dgm:t>
        <a:bodyPr/>
        <a:lstStyle/>
        <a:p>
          <a:r>
            <a:rPr lang="pt-BR" sz="2400" b="1" dirty="0" smtClean="0">
              <a:solidFill>
                <a:schemeClr val="tx1"/>
              </a:solidFill>
              <a:latin typeface="+mn-lt"/>
              <a:ea typeface="ＭＳ Ｐゴシック" pitchFamily="34" charset="-128"/>
              <a:cs typeface="ＭＳ Ｐゴシック" charset="0"/>
            </a:rPr>
            <a:t>Atualização do cartão vacinal,</a:t>
          </a:r>
          <a:endParaRPr lang="pt-BR" sz="2400" b="1" dirty="0">
            <a:solidFill>
              <a:schemeClr val="tx1"/>
            </a:solidFill>
          </a:endParaRPr>
        </a:p>
      </dgm:t>
    </dgm:pt>
    <dgm:pt modelId="{6DD326ED-0C4A-452B-A710-50BB55B281AC}" type="parTrans" cxnId="{1F703A16-12E4-4B0C-9925-034E10DE89F4}">
      <dgm:prSet/>
      <dgm:spPr/>
      <dgm:t>
        <a:bodyPr/>
        <a:lstStyle/>
        <a:p>
          <a:endParaRPr lang="pt-BR" sz="2400" b="1">
            <a:solidFill>
              <a:schemeClr val="tx1"/>
            </a:solidFill>
          </a:endParaRPr>
        </a:p>
      </dgm:t>
    </dgm:pt>
    <dgm:pt modelId="{9493D8F1-C084-4E98-8D48-00C994026FE0}" type="sibTrans" cxnId="{1F703A16-12E4-4B0C-9925-034E10DE89F4}">
      <dgm:prSet/>
      <dgm:spPr/>
      <dgm:t>
        <a:bodyPr/>
        <a:lstStyle/>
        <a:p>
          <a:endParaRPr lang="pt-BR" sz="2400" b="1">
            <a:solidFill>
              <a:schemeClr val="tx1"/>
            </a:solidFill>
          </a:endParaRPr>
        </a:p>
      </dgm:t>
    </dgm:pt>
    <dgm:pt modelId="{93B45163-EC87-48C9-9FE7-4F95D59DB7C2}">
      <dgm:prSet custT="1"/>
      <dgm:spPr>
        <a:solidFill>
          <a:srgbClr val="FF6699"/>
        </a:solidFill>
      </dgm:spPr>
      <dgm:t>
        <a:bodyPr/>
        <a:lstStyle/>
        <a:p>
          <a:r>
            <a:rPr lang="pt-BR" sz="2400" b="1" dirty="0" smtClean="0">
              <a:solidFill>
                <a:schemeClr val="tx1"/>
              </a:solidFill>
              <a:latin typeface="+mn-lt"/>
              <a:ea typeface="ＭＳ Ｐゴシック" pitchFamily="34" charset="-128"/>
              <a:cs typeface="ＭＳ Ｐゴシック" charset="0"/>
            </a:rPr>
            <a:t>Orientação  ao exame papanicolau e mamografia,</a:t>
          </a:r>
          <a:endParaRPr lang="pt-BR" sz="2400" b="1" dirty="0">
            <a:solidFill>
              <a:schemeClr val="tx1"/>
            </a:solidFill>
            <a:latin typeface="+mn-lt"/>
            <a:ea typeface="ＭＳ Ｐゴシック" pitchFamily="34" charset="-128"/>
            <a:cs typeface="ＭＳ Ｐゴシック" charset="0"/>
          </a:endParaRPr>
        </a:p>
      </dgm:t>
    </dgm:pt>
    <dgm:pt modelId="{CDE8687A-96C3-4C2D-B0F7-AC79E3953510}" type="parTrans" cxnId="{94088BBE-9FE6-4A48-8692-14492E291DB1}">
      <dgm:prSet/>
      <dgm:spPr/>
      <dgm:t>
        <a:bodyPr/>
        <a:lstStyle/>
        <a:p>
          <a:endParaRPr lang="pt-BR" sz="2400" b="1">
            <a:solidFill>
              <a:schemeClr val="tx1"/>
            </a:solidFill>
          </a:endParaRPr>
        </a:p>
      </dgm:t>
    </dgm:pt>
    <dgm:pt modelId="{585B8352-AA77-4D23-A7E1-7DAE70A80D88}" type="sibTrans" cxnId="{94088BBE-9FE6-4A48-8692-14492E291DB1}">
      <dgm:prSet/>
      <dgm:spPr/>
      <dgm:t>
        <a:bodyPr/>
        <a:lstStyle/>
        <a:p>
          <a:endParaRPr lang="pt-BR" sz="2400" b="1">
            <a:solidFill>
              <a:schemeClr val="tx1"/>
            </a:solidFill>
          </a:endParaRPr>
        </a:p>
      </dgm:t>
    </dgm:pt>
    <dgm:pt modelId="{BBA0429A-25F3-4D55-992B-84F77BEC3DA7}">
      <dgm:prSet custT="1"/>
      <dgm:spPr>
        <a:solidFill>
          <a:srgbClr val="009900"/>
        </a:solidFill>
      </dgm:spPr>
      <dgm:t>
        <a:bodyPr/>
        <a:lstStyle/>
        <a:p>
          <a:r>
            <a:rPr lang="pt-BR" sz="2400" b="1" smtClean="0">
              <a:solidFill>
                <a:schemeClr val="tx1"/>
              </a:solidFill>
              <a:latin typeface="+mn-lt"/>
              <a:ea typeface="ＭＳ Ｐゴシック" pitchFamily="34" charset="-128"/>
              <a:cs typeface="ＭＳ Ｐゴシック" charset="0"/>
            </a:rPr>
            <a:t>Acompanhamento de pré-natal e puericultura,</a:t>
          </a:r>
          <a:endParaRPr lang="pt-BR" sz="2400" b="1" dirty="0">
            <a:solidFill>
              <a:schemeClr val="tx1"/>
            </a:solidFill>
            <a:latin typeface="+mn-lt"/>
            <a:ea typeface="ＭＳ Ｐゴシック" pitchFamily="34" charset="-128"/>
            <a:cs typeface="ＭＳ Ｐゴシック" charset="0"/>
          </a:endParaRPr>
        </a:p>
      </dgm:t>
    </dgm:pt>
    <dgm:pt modelId="{08881457-23F8-4410-AD1E-8262B84A54BE}" type="parTrans" cxnId="{0B2BFBB7-EB13-47B8-A361-0A2547400256}">
      <dgm:prSet/>
      <dgm:spPr/>
      <dgm:t>
        <a:bodyPr/>
        <a:lstStyle/>
        <a:p>
          <a:endParaRPr lang="pt-BR" sz="2400" b="1">
            <a:solidFill>
              <a:schemeClr val="tx1"/>
            </a:solidFill>
          </a:endParaRPr>
        </a:p>
      </dgm:t>
    </dgm:pt>
    <dgm:pt modelId="{15E7CB69-51DC-403A-8452-94C6BA06EF0E}" type="sibTrans" cxnId="{0B2BFBB7-EB13-47B8-A361-0A2547400256}">
      <dgm:prSet/>
      <dgm:spPr/>
      <dgm:t>
        <a:bodyPr/>
        <a:lstStyle/>
        <a:p>
          <a:endParaRPr lang="pt-BR" sz="2400" b="1">
            <a:solidFill>
              <a:schemeClr val="tx1"/>
            </a:solidFill>
          </a:endParaRPr>
        </a:p>
      </dgm:t>
    </dgm:pt>
    <dgm:pt modelId="{57D51051-479F-4E8B-B730-DBF1729347B9}">
      <dgm:prSet custT="1"/>
      <dgm:spPr>
        <a:solidFill>
          <a:srgbClr val="FF6699"/>
        </a:solidFill>
      </dgm:spPr>
      <dgm:t>
        <a:bodyPr/>
        <a:lstStyle/>
        <a:p>
          <a:r>
            <a:rPr lang="pt-BR" sz="2400" b="1" dirty="0" smtClean="0">
              <a:solidFill>
                <a:schemeClr val="tx1"/>
              </a:solidFill>
              <a:latin typeface="+mn-lt"/>
              <a:ea typeface="ＭＳ Ｐゴシック" pitchFamily="34" charset="-128"/>
              <a:cs typeface="ＭＳ Ｐゴシック" charset="0"/>
            </a:rPr>
            <a:t>Acompanhamento para HAS/DM,</a:t>
          </a:r>
          <a:endParaRPr lang="pt-BR" sz="2400" b="1" dirty="0">
            <a:solidFill>
              <a:schemeClr val="tx1"/>
            </a:solidFill>
            <a:latin typeface="+mn-lt"/>
            <a:ea typeface="ＭＳ Ｐゴシック" pitchFamily="34" charset="-128"/>
            <a:cs typeface="ＭＳ Ｐゴシック" charset="0"/>
          </a:endParaRPr>
        </a:p>
      </dgm:t>
    </dgm:pt>
    <dgm:pt modelId="{CF8F9259-8B01-465A-B081-E4B2AE4347EE}" type="parTrans" cxnId="{F1AE3BD6-6ADD-4E5F-B00E-C9D95BF583D1}">
      <dgm:prSet/>
      <dgm:spPr/>
      <dgm:t>
        <a:bodyPr/>
        <a:lstStyle/>
        <a:p>
          <a:endParaRPr lang="pt-BR" sz="2400" b="1">
            <a:solidFill>
              <a:schemeClr val="tx1"/>
            </a:solidFill>
          </a:endParaRPr>
        </a:p>
      </dgm:t>
    </dgm:pt>
    <dgm:pt modelId="{BE8192C6-07DA-4C52-BAA1-304C89418FAE}" type="sibTrans" cxnId="{F1AE3BD6-6ADD-4E5F-B00E-C9D95BF583D1}">
      <dgm:prSet/>
      <dgm:spPr/>
      <dgm:t>
        <a:bodyPr/>
        <a:lstStyle/>
        <a:p>
          <a:endParaRPr lang="pt-BR" sz="2400" b="1">
            <a:solidFill>
              <a:schemeClr val="tx1"/>
            </a:solidFill>
          </a:endParaRPr>
        </a:p>
      </dgm:t>
    </dgm:pt>
    <dgm:pt modelId="{5D27C3F2-ACC0-4BEB-85E5-BF53BFA94235}">
      <dgm:prSet custT="1"/>
      <dgm:spPr>
        <a:solidFill>
          <a:srgbClr val="009900"/>
        </a:solidFill>
      </dgm:spPr>
      <dgm:t>
        <a:bodyPr/>
        <a:lstStyle/>
        <a:p>
          <a:r>
            <a:rPr lang="pt-BR" sz="2400" b="1" smtClean="0">
              <a:solidFill>
                <a:schemeClr val="tx1"/>
              </a:solidFill>
              <a:latin typeface="+mn-lt"/>
              <a:ea typeface="ＭＳ Ｐゴシック" pitchFamily="34" charset="-128"/>
              <a:cs typeface="ＭＳ Ｐゴシック" charset="0"/>
            </a:rPr>
            <a:t>Alimentação saudável,</a:t>
          </a:r>
          <a:endParaRPr lang="pt-BR" sz="2400" b="1" dirty="0">
            <a:solidFill>
              <a:schemeClr val="tx1"/>
            </a:solidFill>
            <a:latin typeface="+mn-lt"/>
            <a:ea typeface="ＭＳ Ｐゴシック" pitchFamily="34" charset="-128"/>
            <a:cs typeface="ＭＳ Ｐゴシック" charset="0"/>
          </a:endParaRPr>
        </a:p>
      </dgm:t>
    </dgm:pt>
    <dgm:pt modelId="{D16A3BAC-69BC-4FF7-91DA-5E3D016D4C3C}" type="parTrans" cxnId="{F43405D2-0167-44A7-BFA8-1717B40C0957}">
      <dgm:prSet/>
      <dgm:spPr/>
      <dgm:t>
        <a:bodyPr/>
        <a:lstStyle/>
        <a:p>
          <a:endParaRPr lang="pt-BR" sz="2400" b="1">
            <a:solidFill>
              <a:schemeClr val="tx1"/>
            </a:solidFill>
          </a:endParaRPr>
        </a:p>
      </dgm:t>
    </dgm:pt>
    <dgm:pt modelId="{356A8931-5A6B-4E7B-A137-E14AE0481AB1}" type="sibTrans" cxnId="{F43405D2-0167-44A7-BFA8-1717B40C0957}">
      <dgm:prSet/>
      <dgm:spPr/>
      <dgm:t>
        <a:bodyPr/>
        <a:lstStyle/>
        <a:p>
          <a:endParaRPr lang="pt-BR" sz="2400" b="1">
            <a:solidFill>
              <a:schemeClr val="tx1"/>
            </a:solidFill>
          </a:endParaRPr>
        </a:p>
      </dgm:t>
    </dgm:pt>
    <dgm:pt modelId="{C241885E-A666-491A-8490-A056D06EB85C}">
      <dgm:prSet custT="1"/>
      <dgm:spPr>
        <a:solidFill>
          <a:srgbClr val="FF6699"/>
        </a:solidFill>
      </dgm:spPr>
      <dgm:t>
        <a:bodyPr/>
        <a:lstStyle/>
        <a:p>
          <a:r>
            <a:rPr lang="pt-BR" sz="2400" b="1" smtClean="0">
              <a:solidFill>
                <a:schemeClr val="tx1"/>
              </a:solidFill>
              <a:latin typeface="+mn-lt"/>
              <a:ea typeface="ＭＳ Ｐゴシック" pitchFamily="34" charset="-128"/>
              <a:cs typeface="ＭＳ Ｐゴシック" charset="0"/>
            </a:rPr>
            <a:t>Avaliação de risco e vulnerabilidade.</a:t>
          </a:r>
          <a:endParaRPr lang="pt-BR" sz="2400" b="1" dirty="0">
            <a:solidFill>
              <a:schemeClr val="tx1"/>
            </a:solidFill>
            <a:latin typeface="+mn-lt"/>
            <a:ea typeface="ＭＳ Ｐゴシック" pitchFamily="34" charset="-128"/>
            <a:cs typeface="ＭＳ Ｐゴシック" charset="0"/>
          </a:endParaRPr>
        </a:p>
      </dgm:t>
    </dgm:pt>
    <dgm:pt modelId="{34E7BB4B-4489-4890-A99C-DC7F359E3766}" type="parTrans" cxnId="{03D7D5AC-AFEE-44C2-B2B3-10ED3B1B2D8A}">
      <dgm:prSet/>
      <dgm:spPr/>
      <dgm:t>
        <a:bodyPr/>
        <a:lstStyle/>
        <a:p>
          <a:endParaRPr lang="pt-BR" sz="2400" b="1">
            <a:solidFill>
              <a:schemeClr val="tx1"/>
            </a:solidFill>
          </a:endParaRPr>
        </a:p>
      </dgm:t>
    </dgm:pt>
    <dgm:pt modelId="{D7530A69-0E5B-4DEB-8B70-A85E42863099}" type="sibTrans" cxnId="{03D7D5AC-AFEE-44C2-B2B3-10ED3B1B2D8A}">
      <dgm:prSet/>
      <dgm:spPr/>
      <dgm:t>
        <a:bodyPr/>
        <a:lstStyle/>
        <a:p>
          <a:endParaRPr lang="pt-BR" sz="2400" b="1">
            <a:solidFill>
              <a:schemeClr val="tx1"/>
            </a:solidFill>
          </a:endParaRPr>
        </a:p>
      </dgm:t>
    </dgm:pt>
    <dgm:pt modelId="{E8FF93AC-B5F1-4038-B2F7-425769F4206E}" type="pres">
      <dgm:prSet presAssocID="{3E3D1461-FDDC-4931-9D99-911FC769B27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3EDC77B-C489-439A-9956-0215BDB4FDE7}" type="pres">
      <dgm:prSet presAssocID="{24B97A4C-D117-4129-8445-E574291C447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5D66E7B-388E-489F-AA07-BC6791EF607F}" type="pres">
      <dgm:prSet presAssocID="{9493D8F1-C084-4E98-8D48-00C994026FE0}" presName="sibTrans" presStyleCnt="0"/>
      <dgm:spPr/>
    </dgm:pt>
    <dgm:pt modelId="{511E54C0-B793-4BF5-AC94-9669ACCD6140}" type="pres">
      <dgm:prSet presAssocID="{93B45163-EC87-48C9-9FE7-4F95D59DB7C2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9BCCF9B-8390-4167-90B9-343EEF831ED8}" type="pres">
      <dgm:prSet presAssocID="{585B8352-AA77-4D23-A7E1-7DAE70A80D88}" presName="sibTrans" presStyleCnt="0"/>
      <dgm:spPr/>
    </dgm:pt>
    <dgm:pt modelId="{F9597746-7B63-4F9C-968C-EA68D9C488D4}" type="pres">
      <dgm:prSet presAssocID="{BBA0429A-25F3-4D55-992B-84F77BEC3DA7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A8BBF16-6FF5-4014-80D0-979D97D090F1}" type="pres">
      <dgm:prSet presAssocID="{15E7CB69-51DC-403A-8452-94C6BA06EF0E}" presName="sibTrans" presStyleCnt="0"/>
      <dgm:spPr/>
    </dgm:pt>
    <dgm:pt modelId="{5E25EED0-9BDF-4F45-A09A-59FB1AED2488}" type="pres">
      <dgm:prSet presAssocID="{57D51051-479F-4E8B-B730-DBF1729347B9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1E8DDC1-C1E4-44FA-8DFC-9350527A4457}" type="pres">
      <dgm:prSet presAssocID="{BE8192C6-07DA-4C52-BAA1-304C89418FAE}" presName="sibTrans" presStyleCnt="0"/>
      <dgm:spPr/>
    </dgm:pt>
    <dgm:pt modelId="{F1A26BBB-4597-4148-AF8D-9B06871AEB7B}" type="pres">
      <dgm:prSet presAssocID="{5D27C3F2-ACC0-4BEB-85E5-BF53BFA94235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DBF6CD1-8BD9-4F3C-B217-006C16CEBB90}" type="pres">
      <dgm:prSet presAssocID="{356A8931-5A6B-4E7B-A137-E14AE0481AB1}" presName="sibTrans" presStyleCnt="0"/>
      <dgm:spPr/>
    </dgm:pt>
    <dgm:pt modelId="{14976838-ED20-47D7-926F-E0FADBD7044B}" type="pres">
      <dgm:prSet presAssocID="{C241885E-A666-491A-8490-A056D06EB85C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1C5D47A-DD0F-4F88-B6CC-21D68E773E8C}" type="presOf" srcId="{24B97A4C-D117-4129-8445-E574291C4473}" destId="{A3EDC77B-C489-439A-9956-0215BDB4FDE7}" srcOrd="0" destOrd="0" presId="urn:microsoft.com/office/officeart/2005/8/layout/default"/>
    <dgm:cxn modelId="{F1AE3BD6-6ADD-4E5F-B00E-C9D95BF583D1}" srcId="{3E3D1461-FDDC-4931-9D99-911FC769B271}" destId="{57D51051-479F-4E8B-B730-DBF1729347B9}" srcOrd="3" destOrd="0" parTransId="{CF8F9259-8B01-465A-B081-E4B2AE4347EE}" sibTransId="{BE8192C6-07DA-4C52-BAA1-304C89418FAE}"/>
    <dgm:cxn modelId="{E78863E1-580F-4569-8A0D-B225BFE53F6C}" type="presOf" srcId="{C241885E-A666-491A-8490-A056D06EB85C}" destId="{14976838-ED20-47D7-926F-E0FADBD7044B}" srcOrd="0" destOrd="0" presId="urn:microsoft.com/office/officeart/2005/8/layout/default"/>
    <dgm:cxn modelId="{94088BBE-9FE6-4A48-8692-14492E291DB1}" srcId="{3E3D1461-FDDC-4931-9D99-911FC769B271}" destId="{93B45163-EC87-48C9-9FE7-4F95D59DB7C2}" srcOrd="1" destOrd="0" parTransId="{CDE8687A-96C3-4C2D-B0F7-AC79E3953510}" sibTransId="{585B8352-AA77-4D23-A7E1-7DAE70A80D88}"/>
    <dgm:cxn modelId="{0B2BFBB7-EB13-47B8-A361-0A2547400256}" srcId="{3E3D1461-FDDC-4931-9D99-911FC769B271}" destId="{BBA0429A-25F3-4D55-992B-84F77BEC3DA7}" srcOrd="2" destOrd="0" parTransId="{08881457-23F8-4410-AD1E-8262B84A54BE}" sibTransId="{15E7CB69-51DC-403A-8452-94C6BA06EF0E}"/>
    <dgm:cxn modelId="{77A6E7C9-C08C-4B3E-B14C-42DEB6200E76}" type="presOf" srcId="{3E3D1461-FDDC-4931-9D99-911FC769B271}" destId="{E8FF93AC-B5F1-4038-B2F7-425769F4206E}" srcOrd="0" destOrd="0" presId="urn:microsoft.com/office/officeart/2005/8/layout/default"/>
    <dgm:cxn modelId="{09BF02A0-9F02-4FDC-B00F-DD54A5B93794}" type="presOf" srcId="{57D51051-479F-4E8B-B730-DBF1729347B9}" destId="{5E25EED0-9BDF-4F45-A09A-59FB1AED2488}" srcOrd="0" destOrd="0" presId="urn:microsoft.com/office/officeart/2005/8/layout/default"/>
    <dgm:cxn modelId="{EC26117D-118A-4D8C-9528-FEC6B8083E25}" type="presOf" srcId="{BBA0429A-25F3-4D55-992B-84F77BEC3DA7}" destId="{F9597746-7B63-4F9C-968C-EA68D9C488D4}" srcOrd="0" destOrd="0" presId="urn:microsoft.com/office/officeart/2005/8/layout/default"/>
    <dgm:cxn modelId="{F43405D2-0167-44A7-BFA8-1717B40C0957}" srcId="{3E3D1461-FDDC-4931-9D99-911FC769B271}" destId="{5D27C3F2-ACC0-4BEB-85E5-BF53BFA94235}" srcOrd="4" destOrd="0" parTransId="{D16A3BAC-69BC-4FF7-91DA-5E3D016D4C3C}" sibTransId="{356A8931-5A6B-4E7B-A137-E14AE0481AB1}"/>
    <dgm:cxn modelId="{942B38B3-A17E-4883-80D2-B4782E2EC780}" type="presOf" srcId="{93B45163-EC87-48C9-9FE7-4F95D59DB7C2}" destId="{511E54C0-B793-4BF5-AC94-9669ACCD6140}" srcOrd="0" destOrd="0" presId="urn:microsoft.com/office/officeart/2005/8/layout/default"/>
    <dgm:cxn modelId="{1F703A16-12E4-4B0C-9925-034E10DE89F4}" srcId="{3E3D1461-FDDC-4931-9D99-911FC769B271}" destId="{24B97A4C-D117-4129-8445-E574291C4473}" srcOrd="0" destOrd="0" parTransId="{6DD326ED-0C4A-452B-A710-50BB55B281AC}" sibTransId="{9493D8F1-C084-4E98-8D48-00C994026FE0}"/>
    <dgm:cxn modelId="{F975179C-B823-45F9-AA55-070AE0848573}" type="presOf" srcId="{5D27C3F2-ACC0-4BEB-85E5-BF53BFA94235}" destId="{F1A26BBB-4597-4148-AF8D-9B06871AEB7B}" srcOrd="0" destOrd="0" presId="urn:microsoft.com/office/officeart/2005/8/layout/default"/>
    <dgm:cxn modelId="{03D7D5AC-AFEE-44C2-B2B3-10ED3B1B2D8A}" srcId="{3E3D1461-FDDC-4931-9D99-911FC769B271}" destId="{C241885E-A666-491A-8490-A056D06EB85C}" srcOrd="5" destOrd="0" parTransId="{34E7BB4B-4489-4890-A99C-DC7F359E3766}" sibTransId="{D7530A69-0E5B-4DEB-8B70-A85E42863099}"/>
    <dgm:cxn modelId="{88D34CCF-3C58-4308-A759-7DC190E0BA15}" type="presParOf" srcId="{E8FF93AC-B5F1-4038-B2F7-425769F4206E}" destId="{A3EDC77B-C489-439A-9956-0215BDB4FDE7}" srcOrd="0" destOrd="0" presId="urn:microsoft.com/office/officeart/2005/8/layout/default"/>
    <dgm:cxn modelId="{D1A01217-1B9B-4741-83F5-9DD5076CDC0A}" type="presParOf" srcId="{E8FF93AC-B5F1-4038-B2F7-425769F4206E}" destId="{F5D66E7B-388E-489F-AA07-BC6791EF607F}" srcOrd="1" destOrd="0" presId="urn:microsoft.com/office/officeart/2005/8/layout/default"/>
    <dgm:cxn modelId="{DE05EF30-6504-41FC-A2EF-FA4119B8AAAA}" type="presParOf" srcId="{E8FF93AC-B5F1-4038-B2F7-425769F4206E}" destId="{511E54C0-B793-4BF5-AC94-9669ACCD6140}" srcOrd="2" destOrd="0" presId="urn:microsoft.com/office/officeart/2005/8/layout/default"/>
    <dgm:cxn modelId="{39B6159A-6653-48FC-B148-436E60C24737}" type="presParOf" srcId="{E8FF93AC-B5F1-4038-B2F7-425769F4206E}" destId="{B9BCCF9B-8390-4167-90B9-343EEF831ED8}" srcOrd="3" destOrd="0" presId="urn:microsoft.com/office/officeart/2005/8/layout/default"/>
    <dgm:cxn modelId="{CE4E8329-C1FB-44AA-A97F-821639AB7210}" type="presParOf" srcId="{E8FF93AC-B5F1-4038-B2F7-425769F4206E}" destId="{F9597746-7B63-4F9C-968C-EA68D9C488D4}" srcOrd="4" destOrd="0" presId="urn:microsoft.com/office/officeart/2005/8/layout/default"/>
    <dgm:cxn modelId="{8848F54B-2FA0-4DDF-AF62-C97370148383}" type="presParOf" srcId="{E8FF93AC-B5F1-4038-B2F7-425769F4206E}" destId="{9A8BBF16-6FF5-4014-80D0-979D97D090F1}" srcOrd="5" destOrd="0" presId="urn:microsoft.com/office/officeart/2005/8/layout/default"/>
    <dgm:cxn modelId="{03067E32-3AD5-4A71-9A00-C2302D2C947C}" type="presParOf" srcId="{E8FF93AC-B5F1-4038-B2F7-425769F4206E}" destId="{5E25EED0-9BDF-4F45-A09A-59FB1AED2488}" srcOrd="6" destOrd="0" presId="urn:microsoft.com/office/officeart/2005/8/layout/default"/>
    <dgm:cxn modelId="{267B43A0-2DC2-47B7-B65E-FCF6692A0878}" type="presParOf" srcId="{E8FF93AC-B5F1-4038-B2F7-425769F4206E}" destId="{61E8DDC1-C1E4-44FA-8DFC-9350527A4457}" srcOrd="7" destOrd="0" presId="urn:microsoft.com/office/officeart/2005/8/layout/default"/>
    <dgm:cxn modelId="{889D5B71-9553-42B4-8A75-669CD8B862C5}" type="presParOf" srcId="{E8FF93AC-B5F1-4038-B2F7-425769F4206E}" destId="{F1A26BBB-4597-4148-AF8D-9B06871AEB7B}" srcOrd="8" destOrd="0" presId="urn:microsoft.com/office/officeart/2005/8/layout/default"/>
    <dgm:cxn modelId="{CAE1D0CE-8A13-4AC6-9643-DB006D85E093}" type="presParOf" srcId="{E8FF93AC-B5F1-4038-B2F7-425769F4206E}" destId="{7DBF6CD1-8BD9-4F3C-B217-006C16CEBB90}" srcOrd="9" destOrd="0" presId="urn:microsoft.com/office/officeart/2005/8/layout/default"/>
    <dgm:cxn modelId="{480E02F2-D2A0-4517-AEEE-F67A4F94A547}" type="presParOf" srcId="{E8FF93AC-B5F1-4038-B2F7-425769F4206E}" destId="{14976838-ED20-47D7-926F-E0FADBD7044B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2173DEA-1B26-4914-8132-544E4B277A64}" type="doc">
      <dgm:prSet loTypeId="urn:microsoft.com/office/officeart/2005/8/layout/process5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9E26B2A-4712-46C8-920C-EB9088FFF9D3}">
      <dgm:prSet phldrT="[Texto]" custT="1"/>
      <dgm:spPr>
        <a:solidFill>
          <a:srgbClr val="FF6699"/>
        </a:solidFill>
      </dgm:spPr>
      <dgm:t>
        <a:bodyPr/>
        <a:lstStyle/>
        <a:p>
          <a:r>
            <a:rPr lang="pt-BR" sz="2400" b="1" dirty="0" smtClean="0">
              <a:solidFill>
                <a:schemeClr val="tx1"/>
              </a:solidFill>
              <a:ea typeface="ＭＳ Ｐゴシック" pitchFamily="34" charset="-128"/>
            </a:rPr>
            <a:t>Desenvolvido no período de 4 meses (Out/Jan-12/13)</a:t>
          </a:r>
          <a:endParaRPr lang="pt-BR" sz="2400" b="1" dirty="0">
            <a:solidFill>
              <a:schemeClr val="tx1"/>
            </a:solidFill>
          </a:endParaRPr>
        </a:p>
      </dgm:t>
    </dgm:pt>
    <dgm:pt modelId="{8392A231-467B-454D-AD8D-0DEC97576538}" type="parTrans" cxnId="{38A48025-534A-4D14-81F3-F5D84B1FB6F5}">
      <dgm:prSet/>
      <dgm:spPr/>
      <dgm:t>
        <a:bodyPr/>
        <a:lstStyle/>
        <a:p>
          <a:endParaRPr lang="pt-BR"/>
        </a:p>
      </dgm:t>
    </dgm:pt>
    <dgm:pt modelId="{57DA9CCB-04E7-471C-9397-2230D83C04FF}" type="sibTrans" cxnId="{38A48025-534A-4D14-81F3-F5D84B1FB6F5}">
      <dgm:prSet/>
      <dgm:spPr>
        <a:solidFill>
          <a:srgbClr val="009900"/>
        </a:solidFill>
      </dgm:spPr>
      <dgm:t>
        <a:bodyPr/>
        <a:lstStyle/>
        <a:p>
          <a:endParaRPr lang="pt-BR"/>
        </a:p>
      </dgm:t>
    </dgm:pt>
    <dgm:pt modelId="{D5A46264-F349-4509-9EF2-F9B885B19C8B}">
      <dgm:prSet custT="1"/>
      <dgm:spPr>
        <a:solidFill>
          <a:srgbClr val="FF6699"/>
        </a:solidFill>
      </dgm:spPr>
      <dgm:t>
        <a:bodyPr/>
        <a:lstStyle/>
        <a:p>
          <a:r>
            <a:rPr lang="pt-BR" sz="2400" b="1" dirty="0" smtClean="0">
              <a:solidFill>
                <a:schemeClr val="tx1"/>
              </a:solidFill>
              <a:ea typeface="ＭＳ Ｐゴシック" pitchFamily="34" charset="-128"/>
            </a:rPr>
            <a:t>Participaram do estudo 34 idosos  </a:t>
          </a:r>
        </a:p>
      </dgm:t>
    </dgm:pt>
    <dgm:pt modelId="{49288D40-A85E-4FE8-8B1C-01787A8E5BF0}" type="parTrans" cxnId="{AEC8C8C1-7495-4503-BD4A-272A544F0341}">
      <dgm:prSet/>
      <dgm:spPr/>
      <dgm:t>
        <a:bodyPr/>
        <a:lstStyle/>
        <a:p>
          <a:endParaRPr lang="pt-BR"/>
        </a:p>
      </dgm:t>
    </dgm:pt>
    <dgm:pt modelId="{13DEC825-A1F7-4C64-925F-FEAC41E3F811}" type="sibTrans" cxnId="{AEC8C8C1-7495-4503-BD4A-272A544F0341}">
      <dgm:prSet/>
      <dgm:spPr>
        <a:solidFill>
          <a:srgbClr val="009900"/>
        </a:solidFill>
      </dgm:spPr>
      <dgm:t>
        <a:bodyPr/>
        <a:lstStyle/>
        <a:p>
          <a:endParaRPr lang="pt-BR"/>
        </a:p>
      </dgm:t>
    </dgm:pt>
    <dgm:pt modelId="{5001958C-155B-4087-B68B-E9AF085E9FB9}">
      <dgm:prSet custT="1"/>
      <dgm:spPr>
        <a:solidFill>
          <a:srgbClr val="FF6699"/>
        </a:solidFill>
      </dgm:spPr>
      <dgm:t>
        <a:bodyPr/>
        <a:lstStyle/>
        <a:p>
          <a:r>
            <a:rPr lang="pt-BR" sz="2400" b="1" dirty="0" smtClean="0">
              <a:solidFill>
                <a:schemeClr val="tx1"/>
              </a:solidFill>
              <a:ea typeface="ＭＳ Ｐゴシック" pitchFamily="34" charset="-128"/>
            </a:rPr>
            <a:t>Acompanhamento pelo programa de Atenção Domiciliar mensal </a:t>
          </a:r>
        </a:p>
      </dgm:t>
    </dgm:pt>
    <dgm:pt modelId="{40934A1D-B8BB-4F14-B8F3-6BDBCB2EA4DB}" type="parTrans" cxnId="{A6905D2B-CA15-4F49-AE12-C374F5092953}">
      <dgm:prSet/>
      <dgm:spPr/>
      <dgm:t>
        <a:bodyPr/>
        <a:lstStyle/>
        <a:p>
          <a:endParaRPr lang="pt-BR"/>
        </a:p>
      </dgm:t>
    </dgm:pt>
    <dgm:pt modelId="{7155B376-FAD3-494E-96D0-4248416985B6}" type="sibTrans" cxnId="{A6905D2B-CA15-4F49-AE12-C374F5092953}">
      <dgm:prSet/>
      <dgm:spPr>
        <a:solidFill>
          <a:srgbClr val="009900"/>
        </a:solidFill>
      </dgm:spPr>
      <dgm:t>
        <a:bodyPr/>
        <a:lstStyle/>
        <a:p>
          <a:endParaRPr lang="pt-BR"/>
        </a:p>
      </dgm:t>
    </dgm:pt>
    <dgm:pt modelId="{99C507DE-79D4-420C-8BED-65998C58CF3C}">
      <dgm:prSet custT="1"/>
      <dgm:spPr>
        <a:solidFill>
          <a:srgbClr val="FF6699"/>
        </a:solidFill>
      </dgm:spPr>
      <dgm:t>
        <a:bodyPr/>
        <a:lstStyle/>
        <a:p>
          <a:pPr algn="ctr"/>
          <a:r>
            <a:rPr lang="pt-BR" sz="2400" b="1" dirty="0" smtClean="0">
              <a:solidFill>
                <a:schemeClr val="tx1"/>
              </a:solidFill>
              <a:ea typeface="ＭＳ Ｐゴシック" pitchFamily="34" charset="-128"/>
            </a:rPr>
            <a:t>Instrumentos - caderneta de Saúde da Pessoa Idosa e planilha em Excel</a:t>
          </a:r>
          <a:endParaRPr lang="pt-BR" sz="2400" b="1" dirty="0">
            <a:solidFill>
              <a:schemeClr val="tx1"/>
            </a:solidFill>
          </a:endParaRPr>
        </a:p>
      </dgm:t>
    </dgm:pt>
    <dgm:pt modelId="{BBD37B60-C1BB-4A15-89BD-2C75715CEF12}" type="parTrans" cxnId="{91141FAD-BAE1-4532-84AD-7867FBE13D1F}">
      <dgm:prSet/>
      <dgm:spPr/>
      <dgm:t>
        <a:bodyPr/>
        <a:lstStyle/>
        <a:p>
          <a:endParaRPr lang="pt-BR"/>
        </a:p>
      </dgm:t>
    </dgm:pt>
    <dgm:pt modelId="{BDF2F073-8D89-4F8F-99DD-5E497A309D5F}" type="sibTrans" cxnId="{91141FAD-BAE1-4532-84AD-7867FBE13D1F}">
      <dgm:prSet/>
      <dgm:spPr/>
      <dgm:t>
        <a:bodyPr/>
        <a:lstStyle/>
        <a:p>
          <a:endParaRPr lang="pt-BR"/>
        </a:p>
      </dgm:t>
    </dgm:pt>
    <dgm:pt modelId="{AFABEA85-1448-41F1-BB93-DCE9B5FAE661}" type="pres">
      <dgm:prSet presAssocID="{C2173DEA-1B26-4914-8132-544E4B277A6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9FEBB57-A828-4C1C-8ED6-B7693FBC4BF3}" type="pres">
      <dgm:prSet presAssocID="{79E26B2A-4712-46C8-920C-EB9088FFF9D3}" presName="node" presStyleLbl="node1" presStyleIdx="0" presStyleCnt="4" custScaleX="11059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5FCCD7C-A689-4BA3-9BF3-6DB34CA441D0}" type="pres">
      <dgm:prSet presAssocID="{57DA9CCB-04E7-471C-9397-2230D83C04FF}" presName="sibTrans" presStyleLbl="sibTrans2D1" presStyleIdx="0" presStyleCnt="3"/>
      <dgm:spPr/>
      <dgm:t>
        <a:bodyPr/>
        <a:lstStyle/>
        <a:p>
          <a:endParaRPr lang="pt-BR"/>
        </a:p>
      </dgm:t>
    </dgm:pt>
    <dgm:pt modelId="{A2D2F239-FB54-48D3-A054-F1652AEB3C2D}" type="pres">
      <dgm:prSet presAssocID="{57DA9CCB-04E7-471C-9397-2230D83C04FF}" presName="connectorText" presStyleLbl="sibTrans2D1" presStyleIdx="0" presStyleCnt="3"/>
      <dgm:spPr/>
      <dgm:t>
        <a:bodyPr/>
        <a:lstStyle/>
        <a:p>
          <a:endParaRPr lang="pt-BR"/>
        </a:p>
      </dgm:t>
    </dgm:pt>
    <dgm:pt modelId="{0B16DAFD-1B66-4375-8762-115F5147BCDA}" type="pres">
      <dgm:prSet presAssocID="{D5A46264-F349-4509-9EF2-F9B885B19C8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EBAF329-69B5-438C-8FA1-89C88D5E7EAF}" type="pres">
      <dgm:prSet presAssocID="{13DEC825-A1F7-4C64-925F-FEAC41E3F811}" presName="sibTrans" presStyleLbl="sibTrans2D1" presStyleIdx="1" presStyleCnt="3" custAng="21378812"/>
      <dgm:spPr/>
      <dgm:t>
        <a:bodyPr/>
        <a:lstStyle/>
        <a:p>
          <a:endParaRPr lang="pt-BR"/>
        </a:p>
      </dgm:t>
    </dgm:pt>
    <dgm:pt modelId="{8FFD0BD0-CBD5-4268-88A9-639C2C272513}" type="pres">
      <dgm:prSet presAssocID="{13DEC825-A1F7-4C64-925F-FEAC41E3F811}" presName="connectorText" presStyleLbl="sibTrans2D1" presStyleIdx="1" presStyleCnt="3"/>
      <dgm:spPr/>
      <dgm:t>
        <a:bodyPr/>
        <a:lstStyle/>
        <a:p>
          <a:endParaRPr lang="pt-BR"/>
        </a:p>
      </dgm:t>
    </dgm:pt>
    <dgm:pt modelId="{4FEB0795-FB83-4362-B504-A9E60AA1B92B}" type="pres">
      <dgm:prSet presAssocID="{5001958C-155B-4087-B68B-E9AF085E9FB9}" presName="node" presStyleLbl="node1" presStyleIdx="2" presStyleCnt="4" custScaleX="11288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8DC83E7-5BC7-4589-8C15-2A739B6C6BF6}" type="pres">
      <dgm:prSet presAssocID="{7155B376-FAD3-494E-96D0-4248416985B6}" presName="sibTrans" presStyleLbl="sibTrans2D1" presStyleIdx="2" presStyleCnt="3"/>
      <dgm:spPr/>
      <dgm:t>
        <a:bodyPr/>
        <a:lstStyle/>
        <a:p>
          <a:endParaRPr lang="pt-BR"/>
        </a:p>
      </dgm:t>
    </dgm:pt>
    <dgm:pt modelId="{4B247393-3AB7-4BDB-8E9F-2506BC98C72F}" type="pres">
      <dgm:prSet presAssocID="{7155B376-FAD3-494E-96D0-4248416985B6}" presName="connectorText" presStyleLbl="sibTrans2D1" presStyleIdx="2" presStyleCnt="3"/>
      <dgm:spPr/>
      <dgm:t>
        <a:bodyPr/>
        <a:lstStyle/>
        <a:p>
          <a:endParaRPr lang="pt-BR"/>
        </a:p>
      </dgm:t>
    </dgm:pt>
    <dgm:pt modelId="{B51174AF-9771-4178-8504-985FA367BFF6}" type="pres">
      <dgm:prSet presAssocID="{99C507DE-79D4-420C-8BED-65998C58CF3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EC8C8C1-7495-4503-BD4A-272A544F0341}" srcId="{C2173DEA-1B26-4914-8132-544E4B277A64}" destId="{D5A46264-F349-4509-9EF2-F9B885B19C8B}" srcOrd="1" destOrd="0" parTransId="{49288D40-A85E-4FE8-8B1C-01787A8E5BF0}" sibTransId="{13DEC825-A1F7-4C64-925F-FEAC41E3F811}"/>
    <dgm:cxn modelId="{5F058EB9-1A54-486A-A990-5E3D6EF2E065}" type="presOf" srcId="{99C507DE-79D4-420C-8BED-65998C58CF3C}" destId="{B51174AF-9771-4178-8504-985FA367BFF6}" srcOrd="0" destOrd="0" presId="urn:microsoft.com/office/officeart/2005/8/layout/process5"/>
    <dgm:cxn modelId="{C7F8440F-9E80-4197-8474-722D02EDC5DC}" type="presOf" srcId="{7155B376-FAD3-494E-96D0-4248416985B6}" destId="{F8DC83E7-5BC7-4589-8C15-2A739B6C6BF6}" srcOrd="0" destOrd="0" presId="urn:microsoft.com/office/officeart/2005/8/layout/process5"/>
    <dgm:cxn modelId="{A6905D2B-CA15-4F49-AE12-C374F5092953}" srcId="{C2173DEA-1B26-4914-8132-544E4B277A64}" destId="{5001958C-155B-4087-B68B-E9AF085E9FB9}" srcOrd="2" destOrd="0" parTransId="{40934A1D-B8BB-4F14-B8F3-6BDBCB2EA4DB}" sibTransId="{7155B376-FAD3-494E-96D0-4248416985B6}"/>
    <dgm:cxn modelId="{38A48025-534A-4D14-81F3-F5D84B1FB6F5}" srcId="{C2173DEA-1B26-4914-8132-544E4B277A64}" destId="{79E26B2A-4712-46C8-920C-EB9088FFF9D3}" srcOrd="0" destOrd="0" parTransId="{8392A231-467B-454D-AD8D-0DEC97576538}" sibTransId="{57DA9CCB-04E7-471C-9397-2230D83C04FF}"/>
    <dgm:cxn modelId="{BD6CB43E-6D49-4FFD-990E-63F91232DE90}" type="presOf" srcId="{13DEC825-A1F7-4C64-925F-FEAC41E3F811}" destId="{8FFD0BD0-CBD5-4268-88A9-639C2C272513}" srcOrd="1" destOrd="0" presId="urn:microsoft.com/office/officeart/2005/8/layout/process5"/>
    <dgm:cxn modelId="{AC1A9E27-6689-465D-B33C-8744CE4BABBB}" type="presOf" srcId="{5001958C-155B-4087-B68B-E9AF085E9FB9}" destId="{4FEB0795-FB83-4362-B504-A9E60AA1B92B}" srcOrd="0" destOrd="0" presId="urn:microsoft.com/office/officeart/2005/8/layout/process5"/>
    <dgm:cxn modelId="{305483BB-5956-4847-AE48-3942F49D4AA3}" type="presOf" srcId="{C2173DEA-1B26-4914-8132-544E4B277A64}" destId="{AFABEA85-1448-41F1-BB93-DCE9B5FAE661}" srcOrd="0" destOrd="0" presId="urn:microsoft.com/office/officeart/2005/8/layout/process5"/>
    <dgm:cxn modelId="{38412356-2243-40FC-BACB-2A2B9A59A611}" type="presOf" srcId="{7155B376-FAD3-494E-96D0-4248416985B6}" destId="{4B247393-3AB7-4BDB-8E9F-2506BC98C72F}" srcOrd="1" destOrd="0" presId="urn:microsoft.com/office/officeart/2005/8/layout/process5"/>
    <dgm:cxn modelId="{4AF0DC48-12A9-41E5-85DE-627B0DE7F1B4}" type="presOf" srcId="{79E26B2A-4712-46C8-920C-EB9088FFF9D3}" destId="{89FEBB57-A828-4C1C-8ED6-B7693FBC4BF3}" srcOrd="0" destOrd="0" presId="urn:microsoft.com/office/officeart/2005/8/layout/process5"/>
    <dgm:cxn modelId="{14D4CF60-B6E2-4B1D-B2A1-DC682819C039}" type="presOf" srcId="{13DEC825-A1F7-4C64-925F-FEAC41E3F811}" destId="{1EBAF329-69B5-438C-8FA1-89C88D5E7EAF}" srcOrd="0" destOrd="0" presId="urn:microsoft.com/office/officeart/2005/8/layout/process5"/>
    <dgm:cxn modelId="{91141FAD-BAE1-4532-84AD-7867FBE13D1F}" srcId="{C2173DEA-1B26-4914-8132-544E4B277A64}" destId="{99C507DE-79D4-420C-8BED-65998C58CF3C}" srcOrd="3" destOrd="0" parTransId="{BBD37B60-C1BB-4A15-89BD-2C75715CEF12}" sibTransId="{BDF2F073-8D89-4F8F-99DD-5E497A309D5F}"/>
    <dgm:cxn modelId="{1ED6BF12-8E49-490F-8A80-B58923860566}" type="presOf" srcId="{57DA9CCB-04E7-471C-9397-2230D83C04FF}" destId="{A2D2F239-FB54-48D3-A054-F1652AEB3C2D}" srcOrd="1" destOrd="0" presId="urn:microsoft.com/office/officeart/2005/8/layout/process5"/>
    <dgm:cxn modelId="{F6F98BF0-31D5-43C3-989D-DC9766197425}" type="presOf" srcId="{D5A46264-F349-4509-9EF2-F9B885B19C8B}" destId="{0B16DAFD-1B66-4375-8762-115F5147BCDA}" srcOrd="0" destOrd="0" presId="urn:microsoft.com/office/officeart/2005/8/layout/process5"/>
    <dgm:cxn modelId="{3565CF1C-7D14-479C-9329-58A3247A1B38}" type="presOf" srcId="{57DA9CCB-04E7-471C-9397-2230D83C04FF}" destId="{45FCCD7C-A689-4BA3-9BF3-6DB34CA441D0}" srcOrd="0" destOrd="0" presId="urn:microsoft.com/office/officeart/2005/8/layout/process5"/>
    <dgm:cxn modelId="{84081E2F-F5A2-4AAF-AAD1-AF7534D1B1C6}" type="presParOf" srcId="{AFABEA85-1448-41F1-BB93-DCE9B5FAE661}" destId="{89FEBB57-A828-4C1C-8ED6-B7693FBC4BF3}" srcOrd="0" destOrd="0" presId="urn:microsoft.com/office/officeart/2005/8/layout/process5"/>
    <dgm:cxn modelId="{EA3AAEE4-DC31-4EBC-881F-21324B644E92}" type="presParOf" srcId="{AFABEA85-1448-41F1-BB93-DCE9B5FAE661}" destId="{45FCCD7C-A689-4BA3-9BF3-6DB34CA441D0}" srcOrd="1" destOrd="0" presId="urn:microsoft.com/office/officeart/2005/8/layout/process5"/>
    <dgm:cxn modelId="{4A97A572-0980-496C-935A-DD2E717AAF9C}" type="presParOf" srcId="{45FCCD7C-A689-4BA3-9BF3-6DB34CA441D0}" destId="{A2D2F239-FB54-48D3-A054-F1652AEB3C2D}" srcOrd="0" destOrd="0" presId="urn:microsoft.com/office/officeart/2005/8/layout/process5"/>
    <dgm:cxn modelId="{CEC0EC9C-7F58-434E-86D7-57949F51381B}" type="presParOf" srcId="{AFABEA85-1448-41F1-BB93-DCE9B5FAE661}" destId="{0B16DAFD-1B66-4375-8762-115F5147BCDA}" srcOrd="2" destOrd="0" presId="urn:microsoft.com/office/officeart/2005/8/layout/process5"/>
    <dgm:cxn modelId="{76A0F891-CBE8-4185-A741-543186E7A5ED}" type="presParOf" srcId="{AFABEA85-1448-41F1-BB93-DCE9B5FAE661}" destId="{1EBAF329-69B5-438C-8FA1-89C88D5E7EAF}" srcOrd="3" destOrd="0" presId="urn:microsoft.com/office/officeart/2005/8/layout/process5"/>
    <dgm:cxn modelId="{1CCCDF5D-D774-40A2-93AA-45B9E10E88A5}" type="presParOf" srcId="{1EBAF329-69B5-438C-8FA1-89C88D5E7EAF}" destId="{8FFD0BD0-CBD5-4268-88A9-639C2C272513}" srcOrd="0" destOrd="0" presId="urn:microsoft.com/office/officeart/2005/8/layout/process5"/>
    <dgm:cxn modelId="{CCAF3048-FED3-492C-BA0D-B8FF5FC1F0D1}" type="presParOf" srcId="{AFABEA85-1448-41F1-BB93-DCE9B5FAE661}" destId="{4FEB0795-FB83-4362-B504-A9E60AA1B92B}" srcOrd="4" destOrd="0" presId="urn:microsoft.com/office/officeart/2005/8/layout/process5"/>
    <dgm:cxn modelId="{E89E986D-3FBF-4A60-A8EB-8850FC57DD59}" type="presParOf" srcId="{AFABEA85-1448-41F1-BB93-DCE9B5FAE661}" destId="{F8DC83E7-5BC7-4589-8C15-2A739B6C6BF6}" srcOrd="5" destOrd="0" presId="urn:microsoft.com/office/officeart/2005/8/layout/process5"/>
    <dgm:cxn modelId="{FB9CFB61-4055-49A9-9141-710B6D4B6546}" type="presParOf" srcId="{F8DC83E7-5BC7-4589-8C15-2A739B6C6BF6}" destId="{4B247393-3AB7-4BDB-8E9F-2506BC98C72F}" srcOrd="0" destOrd="0" presId="urn:microsoft.com/office/officeart/2005/8/layout/process5"/>
    <dgm:cxn modelId="{0F6F3E89-4B34-43E4-964E-7AF74B9C833B}" type="presParOf" srcId="{AFABEA85-1448-41F1-BB93-DCE9B5FAE661}" destId="{B51174AF-9771-4178-8504-985FA367BFF6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3FF6834-68CB-40DB-892C-BEF01C1BCB90}">
      <dsp:nvSpPr>
        <dsp:cNvPr id="0" name=""/>
        <dsp:cNvSpPr/>
      </dsp:nvSpPr>
      <dsp:spPr>
        <a:xfrm>
          <a:off x="0" y="0"/>
          <a:ext cx="8229600" cy="1357788"/>
        </a:xfrm>
        <a:prstGeom prst="rect">
          <a:avLst/>
        </a:prstGeom>
        <a:solidFill>
          <a:srgbClr val="FF6699"/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b="1" kern="1200" dirty="0" smtClean="0">
              <a:solidFill>
                <a:schemeClr val="tx1"/>
              </a:solidFill>
              <a:ea typeface="ＭＳ Ｐゴシック" pitchFamily="34" charset="-128"/>
            </a:rPr>
            <a:t>Caracterização do município do Rio de Janeiro</a:t>
          </a:r>
          <a:endParaRPr lang="pt-BR" sz="3600" b="1" kern="1200" dirty="0">
            <a:solidFill>
              <a:schemeClr val="tx1"/>
            </a:solidFill>
          </a:endParaRPr>
        </a:p>
      </dsp:txBody>
      <dsp:txXfrm>
        <a:off x="0" y="0"/>
        <a:ext cx="8229600" cy="1357788"/>
      </dsp:txXfrm>
    </dsp:sp>
    <dsp:sp modelId="{FB556BF2-6D57-465F-839F-D97DDEAB3255}">
      <dsp:nvSpPr>
        <dsp:cNvPr id="0" name=""/>
        <dsp:cNvSpPr/>
      </dsp:nvSpPr>
      <dsp:spPr>
        <a:xfrm>
          <a:off x="1004" y="1357788"/>
          <a:ext cx="1645518" cy="2851356"/>
        </a:xfrm>
        <a:prstGeom prst="rect">
          <a:avLst/>
        </a:prstGeom>
        <a:solidFill>
          <a:srgbClr val="0099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smtClean="0">
              <a:solidFill>
                <a:schemeClr val="tx1"/>
              </a:solidFill>
              <a:ea typeface="ＭＳ Ｐゴシック" pitchFamily="34" charset="-128"/>
            </a:rPr>
            <a:t>6,3 milhões de habitantes (IBGE-2010)</a:t>
          </a:r>
          <a:endParaRPr lang="pt-BR" sz="2400" b="1" kern="1200" dirty="0" smtClean="0">
            <a:solidFill>
              <a:schemeClr val="tx1"/>
            </a:solidFill>
            <a:ea typeface="ＭＳ Ｐゴシック" pitchFamily="34" charset="-128"/>
          </a:endParaRPr>
        </a:p>
      </dsp:txBody>
      <dsp:txXfrm>
        <a:off x="1004" y="1357788"/>
        <a:ext cx="1645518" cy="2851356"/>
      </dsp:txXfrm>
    </dsp:sp>
    <dsp:sp modelId="{AB6C628C-8446-4C72-B6E4-38C1C9DBB97B}">
      <dsp:nvSpPr>
        <dsp:cNvPr id="0" name=""/>
        <dsp:cNvSpPr/>
      </dsp:nvSpPr>
      <dsp:spPr>
        <a:xfrm>
          <a:off x="1646522" y="1357788"/>
          <a:ext cx="1645518" cy="2851356"/>
        </a:xfrm>
        <a:prstGeom prst="rect">
          <a:avLst/>
        </a:prstGeom>
        <a:solidFill>
          <a:srgbClr val="0099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solidFill>
                <a:schemeClr val="tx1"/>
              </a:solidFill>
              <a:ea typeface="ＭＳ Ｐゴシック" pitchFamily="34" charset="-128"/>
            </a:rPr>
            <a:t>Terceiro Estado mais populoso do Brasil</a:t>
          </a:r>
        </a:p>
      </dsp:txBody>
      <dsp:txXfrm>
        <a:off x="1646522" y="1357788"/>
        <a:ext cx="1645518" cy="2851356"/>
      </dsp:txXfrm>
    </dsp:sp>
    <dsp:sp modelId="{75FBC52F-6F18-43A9-8D3D-A00AB23A58A0}">
      <dsp:nvSpPr>
        <dsp:cNvPr id="0" name=""/>
        <dsp:cNvSpPr/>
      </dsp:nvSpPr>
      <dsp:spPr>
        <a:xfrm>
          <a:off x="3292040" y="1357788"/>
          <a:ext cx="1645518" cy="2851356"/>
        </a:xfrm>
        <a:prstGeom prst="rect">
          <a:avLst/>
        </a:prstGeom>
        <a:solidFill>
          <a:srgbClr val="0099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solidFill>
                <a:schemeClr val="tx1"/>
              </a:solidFill>
              <a:ea typeface="ＭＳ Ｐゴシック" pitchFamily="34" charset="-128"/>
            </a:rPr>
            <a:t>Segundo maior PIB do país e 30 maior do mundo</a:t>
          </a:r>
        </a:p>
      </dsp:txBody>
      <dsp:txXfrm>
        <a:off x="3292040" y="1357788"/>
        <a:ext cx="1645518" cy="2851356"/>
      </dsp:txXfrm>
    </dsp:sp>
    <dsp:sp modelId="{BE03933A-A650-4AEE-87B7-5A076A758A89}">
      <dsp:nvSpPr>
        <dsp:cNvPr id="0" name=""/>
        <dsp:cNvSpPr/>
      </dsp:nvSpPr>
      <dsp:spPr>
        <a:xfrm>
          <a:off x="4937559" y="1357788"/>
          <a:ext cx="1645518" cy="2851356"/>
        </a:xfrm>
        <a:prstGeom prst="rect">
          <a:avLst/>
        </a:prstGeom>
        <a:solidFill>
          <a:srgbClr val="0099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solidFill>
                <a:schemeClr val="tx1"/>
              </a:solidFill>
              <a:ea typeface="ＭＳ Ｐゴシック" pitchFamily="34" charset="-128"/>
            </a:rPr>
            <a:t>Composto por 160 bairros</a:t>
          </a:r>
        </a:p>
      </dsp:txBody>
      <dsp:txXfrm>
        <a:off x="4937559" y="1357788"/>
        <a:ext cx="1645518" cy="2851356"/>
      </dsp:txXfrm>
    </dsp:sp>
    <dsp:sp modelId="{DB135F0E-D799-4EA5-9909-B4250D9A9AAF}">
      <dsp:nvSpPr>
        <dsp:cNvPr id="0" name=""/>
        <dsp:cNvSpPr/>
      </dsp:nvSpPr>
      <dsp:spPr>
        <a:xfrm>
          <a:off x="6583077" y="1357788"/>
          <a:ext cx="1645518" cy="2851356"/>
        </a:xfrm>
        <a:prstGeom prst="rect">
          <a:avLst/>
        </a:prstGeom>
        <a:solidFill>
          <a:srgbClr val="0099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solidFill>
                <a:schemeClr val="tx1"/>
              </a:solidFill>
              <a:ea typeface="ＭＳ Ｐゴシック" pitchFamily="34" charset="-128"/>
            </a:rPr>
            <a:t>Dividido em 07 subprefeituras e 10 áreas programáticas</a:t>
          </a:r>
        </a:p>
      </dsp:txBody>
      <dsp:txXfrm>
        <a:off x="6583077" y="1357788"/>
        <a:ext cx="1645518" cy="2851356"/>
      </dsp:txXfrm>
    </dsp:sp>
    <dsp:sp modelId="{06CF8C9D-FB13-46B9-838A-441742A163DB}">
      <dsp:nvSpPr>
        <dsp:cNvPr id="0" name=""/>
        <dsp:cNvSpPr/>
      </dsp:nvSpPr>
      <dsp:spPr>
        <a:xfrm>
          <a:off x="0" y="4209145"/>
          <a:ext cx="8229600" cy="316817"/>
        </a:xfrm>
        <a:prstGeom prst="rect">
          <a:avLst/>
        </a:prstGeom>
        <a:solidFill>
          <a:srgbClr val="FF6699"/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15C936D-5B4F-4E18-9B5A-DC0997054C7C}">
      <dsp:nvSpPr>
        <dsp:cNvPr id="0" name=""/>
        <dsp:cNvSpPr/>
      </dsp:nvSpPr>
      <dsp:spPr>
        <a:xfrm>
          <a:off x="0" y="42851"/>
          <a:ext cx="8229600" cy="1357788"/>
        </a:xfrm>
        <a:prstGeom prst="rect">
          <a:avLst/>
        </a:prstGeom>
        <a:solidFill>
          <a:srgbClr val="009900"/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b="1" kern="1200" dirty="0" smtClean="0">
              <a:solidFill>
                <a:schemeClr val="tx1"/>
              </a:solidFill>
              <a:ea typeface="ＭＳ Ｐゴシック" pitchFamily="34" charset="-128"/>
            </a:rPr>
            <a:t>Caracterização da Unidade de Saúde</a:t>
          </a:r>
          <a:endParaRPr lang="pt-BR" sz="3600" b="1" kern="1200" dirty="0">
            <a:solidFill>
              <a:schemeClr val="tx1"/>
            </a:solidFill>
          </a:endParaRPr>
        </a:p>
      </dsp:txBody>
      <dsp:txXfrm>
        <a:off x="0" y="42851"/>
        <a:ext cx="8229600" cy="1357788"/>
      </dsp:txXfrm>
    </dsp:sp>
    <dsp:sp modelId="{FF0D60AB-3161-49A8-9529-702CC331273F}">
      <dsp:nvSpPr>
        <dsp:cNvPr id="0" name=""/>
        <dsp:cNvSpPr/>
      </dsp:nvSpPr>
      <dsp:spPr>
        <a:xfrm>
          <a:off x="0" y="1357788"/>
          <a:ext cx="2057399" cy="2851356"/>
        </a:xfrm>
        <a:prstGeom prst="rect">
          <a:avLst/>
        </a:prstGeom>
        <a:solidFill>
          <a:srgbClr val="FF66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smtClean="0">
              <a:solidFill>
                <a:schemeClr val="tx1"/>
              </a:solidFill>
              <a:ea typeface="ＭＳ Ｐゴシック" pitchFamily="34" charset="-128"/>
            </a:rPr>
            <a:t>Localizado na zona urbana da cidade do Rio de Janeiro</a:t>
          </a:r>
          <a:endParaRPr lang="pt-BR" sz="2400" b="1" kern="1200" dirty="0">
            <a:solidFill>
              <a:schemeClr val="tx1"/>
            </a:solidFill>
          </a:endParaRPr>
        </a:p>
      </dsp:txBody>
      <dsp:txXfrm>
        <a:off x="0" y="1357788"/>
        <a:ext cx="2057399" cy="2851356"/>
      </dsp:txXfrm>
    </dsp:sp>
    <dsp:sp modelId="{BC503D59-F1F8-4CD1-ACC8-902CFF863C14}">
      <dsp:nvSpPr>
        <dsp:cNvPr id="0" name=""/>
        <dsp:cNvSpPr/>
      </dsp:nvSpPr>
      <dsp:spPr>
        <a:xfrm>
          <a:off x="2057400" y="1357788"/>
          <a:ext cx="2057399" cy="2851356"/>
        </a:xfrm>
        <a:prstGeom prst="rect">
          <a:avLst/>
        </a:prstGeom>
        <a:solidFill>
          <a:srgbClr val="FF99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smtClean="0">
              <a:solidFill>
                <a:schemeClr val="tx1"/>
              </a:solidFill>
              <a:ea typeface="ＭＳ Ｐゴシック" pitchFamily="34" charset="-128"/>
            </a:rPr>
            <a:t>Pertencente a AP. 3.2 (Grande Méier), </a:t>
          </a:r>
          <a:endParaRPr lang="pt-BR" sz="2400" b="1" kern="1200" dirty="0" smtClean="0">
            <a:solidFill>
              <a:schemeClr val="tx1"/>
            </a:solidFill>
            <a:ea typeface="ＭＳ Ｐゴシック" pitchFamily="34" charset="-128"/>
          </a:endParaRPr>
        </a:p>
      </dsp:txBody>
      <dsp:txXfrm>
        <a:off x="2057400" y="1357788"/>
        <a:ext cx="2057399" cy="2851356"/>
      </dsp:txXfrm>
    </dsp:sp>
    <dsp:sp modelId="{01260EAE-573C-4599-AFDF-BC964C0AB33C}">
      <dsp:nvSpPr>
        <dsp:cNvPr id="0" name=""/>
        <dsp:cNvSpPr/>
      </dsp:nvSpPr>
      <dsp:spPr>
        <a:xfrm>
          <a:off x="4114800" y="1357788"/>
          <a:ext cx="2057399" cy="2851356"/>
        </a:xfrm>
        <a:prstGeom prst="rect">
          <a:avLst/>
        </a:prstGeom>
        <a:solidFill>
          <a:srgbClr val="FF33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smtClean="0">
              <a:solidFill>
                <a:schemeClr val="tx1"/>
              </a:solidFill>
              <a:ea typeface="ＭＳ Ｐゴシック" pitchFamily="34" charset="-128"/>
            </a:rPr>
            <a:t>Administrado pela OSS (Organização Social de Saúde)</a:t>
          </a:r>
          <a:endParaRPr lang="pt-BR" sz="2400" b="1" kern="1200" dirty="0" smtClean="0">
            <a:solidFill>
              <a:schemeClr val="tx1"/>
            </a:solidFill>
            <a:ea typeface="ＭＳ Ｐゴシック" pitchFamily="34" charset="-128"/>
          </a:endParaRPr>
        </a:p>
      </dsp:txBody>
      <dsp:txXfrm>
        <a:off x="4114800" y="1357788"/>
        <a:ext cx="2057399" cy="2851356"/>
      </dsp:txXfrm>
    </dsp:sp>
    <dsp:sp modelId="{06962C9B-280B-4617-89EE-CEE093A1F97C}">
      <dsp:nvSpPr>
        <dsp:cNvPr id="0" name=""/>
        <dsp:cNvSpPr/>
      </dsp:nvSpPr>
      <dsp:spPr>
        <a:xfrm>
          <a:off x="6172199" y="1357788"/>
          <a:ext cx="2057399" cy="2851356"/>
        </a:xfrm>
        <a:prstGeom prst="rect">
          <a:avLst/>
        </a:prstGeom>
        <a:solidFill>
          <a:srgbClr val="FF66FF"/>
        </a:solidFill>
        <a:ln>
          <a:solidFill>
            <a:srgbClr val="FF3399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smtClean="0">
              <a:solidFill>
                <a:schemeClr val="tx1"/>
              </a:solidFill>
              <a:ea typeface="ＭＳ Ｐゴシック" pitchFamily="34" charset="-128"/>
            </a:rPr>
            <a:t>Composto por três equipes completas</a:t>
          </a:r>
          <a:endParaRPr lang="pt-BR" sz="2400" b="1" kern="1200" dirty="0" smtClean="0">
            <a:solidFill>
              <a:schemeClr val="tx1"/>
            </a:solidFill>
            <a:ea typeface="ＭＳ Ｐゴシック" pitchFamily="34" charset="-128"/>
          </a:endParaRPr>
        </a:p>
      </dsp:txBody>
      <dsp:txXfrm>
        <a:off x="6172199" y="1357788"/>
        <a:ext cx="2057399" cy="2851356"/>
      </dsp:txXfrm>
    </dsp:sp>
    <dsp:sp modelId="{48366A5E-7105-4EC5-8D2E-82914432079A}">
      <dsp:nvSpPr>
        <dsp:cNvPr id="0" name=""/>
        <dsp:cNvSpPr/>
      </dsp:nvSpPr>
      <dsp:spPr>
        <a:xfrm>
          <a:off x="0" y="4209145"/>
          <a:ext cx="8229600" cy="316817"/>
        </a:xfrm>
        <a:prstGeom prst="rect">
          <a:avLst/>
        </a:prstGeom>
        <a:solidFill>
          <a:srgbClr val="009900"/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F0F70F9-9A55-4171-BC10-625D03D28771}">
      <dsp:nvSpPr>
        <dsp:cNvPr id="0" name=""/>
        <dsp:cNvSpPr/>
      </dsp:nvSpPr>
      <dsp:spPr>
        <a:xfrm>
          <a:off x="0" y="0"/>
          <a:ext cx="8229600" cy="1357788"/>
        </a:xfrm>
        <a:prstGeom prst="rect">
          <a:avLst/>
        </a:prstGeom>
        <a:solidFill>
          <a:srgbClr val="FF6699"/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b="1" kern="1200" dirty="0" smtClean="0">
              <a:solidFill>
                <a:schemeClr val="tx1"/>
              </a:solidFill>
              <a:ea typeface="ＭＳ Ｐゴシック" pitchFamily="34" charset="-128"/>
            </a:rPr>
            <a:t>Importância da Ação Programática</a:t>
          </a:r>
          <a:endParaRPr lang="pt-BR" sz="3600" b="1" kern="1200" dirty="0">
            <a:solidFill>
              <a:schemeClr val="tx1"/>
            </a:solidFill>
          </a:endParaRPr>
        </a:p>
      </dsp:txBody>
      <dsp:txXfrm>
        <a:off x="0" y="0"/>
        <a:ext cx="8229600" cy="1357788"/>
      </dsp:txXfrm>
    </dsp:sp>
    <dsp:sp modelId="{C7A892E3-C860-4F4D-8F05-89A116246047}">
      <dsp:nvSpPr>
        <dsp:cNvPr id="0" name=""/>
        <dsp:cNvSpPr/>
      </dsp:nvSpPr>
      <dsp:spPr>
        <a:xfrm>
          <a:off x="4018" y="1357788"/>
          <a:ext cx="2740521" cy="2851356"/>
        </a:xfrm>
        <a:prstGeom prst="rect">
          <a:avLst/>
        </a:prstGeom>
        <a:solidFill>
          <a:srgbClr val="0099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smtClean="0">
              <a:solidFill>
                <a:schemeClr val="tx1"/>
              </a:solidFill>
              <a:ea typeface="ＭＳ Ｐゴシック" pitchFamily="34" charset="-128"/>
            </a:rPr>
            <a:t>Qualificar a atenção a saúde do idoso acamado e/ou restrito ao domicílio</a:t>
          </a:r>
          <a:endParaRPr lang="pt-BR" sz="2400" b="1" kern="1200" dirty="0">
            <a:solidFill>
              <a:schemeClr val="tx1"/>
            </a:solidFill>
          </a:endParaRPr>
        </a:p>
      </dsp:txBody>
      <dsp:txXfrm>
        <a:off x="4018" y="1357788"/>
        <a:ext cx="2740521" cy="2851356"/>
      </dsp:txXfrm>
    </dsp:sp>
    <dsp:sp modelId="{C35BB428-8CCC-40AB-90AC-22DA6BF43879}">
      <dsp:nvSpPr>
        <dsp:cNvPr id="0" name=""/>
        <dsp:cNvSpPr/>
      </dsp:nvSpPr>
      <dsp:spPr>
        <a:xfrm>
          <a:off x="2744539" y="1357788"/>
          <a:ext cx="2740521" cy="2851356"/>
        </a:xfrm>
        <a:prstGeom prst="rect">
          <a:avLst/>
        </a:prstGeom>
        <a:solidFill>
          <a:srgbClr val="0099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solidFill>
                <a:schemeClr val="tx1"/>
              </a:solidFill>
              <a:ea typeface="ＭＳ Ｐゴシック" pitchFamily="34" charset="-128"/>
            </a:rPr>
            <a:t>Incentivar a participação familiar nos cuidados aos idosos </a:t>
          </a:r>
        </a:p>
      </dsp:txBody>
      <dsp:txXfrm>
        <a:off x="2744539" y="1357788"/>
        <a:ext cx="2740521" cy="2851356"/>
      </dsp:txXfrm>
    </dsp:sp>
    <dsp:sp modelId="{A4D34475-1E4F-490C-B721-AC5C2481F9C6}">
      <dsp:nvSpPr>
        <dsp:cNvPr id="0" name=""/>
        <dsp:cNvSpPr/>
      </dsp:nvSpPr>
      <dsp:spPr>
        <a:xfrm>
          <a:off x="5485060" y="1357788"/>
          <a:ext cx="2740521" cy="2851356"/>
        </a:xfrm>
        <a:prstGeom prst="rect">
          <a:avLst/>
        </a:prstGeom>
        <a:solidFill>
          <a:srgbClr val="0099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smtClean="0">
              <a:solidFill>
                <a:schemeClr val="tx1"/>
              </a:solidFill>
              <a:ea typeface="ＭＳ Ｐゴシック" pitchFamily="34" charset="-128"/>
            </a:rPr>
            <a:t>Promoção de saúde dos familiares/cuidadores </a:t>
          </a:r>
          <a:endParaRPr lang="pt-BR" sz="2400" b="1" kern="1200" dirty="0" smtClean="0">
            <a:solidFill>
              <a:schemeClr val="tx1"/>
            </a:solidFill>
            <a:ea typeface="ＭＳ Ｐゴシック" pitchFamily="34" charset="-128"/>
          </a:endParaRPr>
        </a:p>
      </dsp:txBody>
      <dsp:txXfrm>
        <a:off x="5485060" y="1357788"/>
        <a:ext cx="2740521" cy="2851356"/>
      </dsp:txXfrm>
    </dsp:sp>
    <dsp:sp modelId="{7D7B0DC7-D8D5-4144-8C93-ABA80AF79304}">
      <dsp:nvSpPr>
        <dsp:cNvPr id="0" name=""/>
        <dsp:cNvSpPr/>
      </dsp:nvSpPr>
      <dsp:spPr>
        <a:xfrm>
          <a:off x="0" y="4209145"/>
          <a:ext cx="8229600" cy="316817"/>
        </a:xfrm>
        <a:prstGeom prst="rect">
          <a:avLst/>
        </a:prstGeom>
        <a:solidFill>
          <a:srgbClr val="FF6699"/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C4DF00D-E1E8-4B2F-B9D2-3D1CB23CCC7F}" type="datetimeFigureOut">
              <a:rPr lang="pt-BR"/>
              <a:pPr>
                <a:defRPr/>
              </a:pPr>
              <a:t>11/06/2013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pt-B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F1DA83B-542D-49C6-BC98-DEF3852320B7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8" descr="layout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DCBFA-B036-4C45-B557-E87FEFF1BE61}" type="datetimeFigureOut">
              <a:rPr lang="pt-BR"/>
              <a:pPr>
                <a:defRPr/>
              </a:pPr>
              <a:t>11/06/2013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5670F-2522-49D2-B8DF-A38EDD2DB137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  <p:transition spd="slow"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B98CC-0D13-47C6-A35E-3CE084067D2E}" type="datetimeFigureOut">
              <a:rPr lang="pt-BR"/>
              <a:pPr>
                <a:defRPr/>
              </a:pPr>
              <a:t>11/06/2013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C7597-E7B8-4198-9C99-8C5BA60F50F7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  <p:transition spd="slow">
    <p:wipe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843D1-874A-435E-8132-AE9993983EBB}" type="datetimeFigureOut">
              <a:rPr lang="pt-BR"/>
              <a:pPr>
                <a:defRPr/>
              </a:pPr>
              <a:t>11/06/2013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24B9A-33A0-4A61-A982-559A0D60340D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  <p:transition spd="slow"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8" descr="layout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C1FDC-974A-41D9-84D1-D3BF2EE85275}" type="datetimeFigureOut">
              <a:rPr lang="pt-BR"/>
              <a:pPr>
                <a:defRPr/>
              </a:pPr>
              <a:t>11/06/2013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36BAF-078B-4700-BB03-8A5391383BB6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  <p:transition spd="slow"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8" descr="layout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8C4C5-DE91-4943-9F56-3706AE74452F}" type="datetimeFigureOut">
              <a:rPr lang="pt-BR"/>
              <a:pPr>
                <a:defRPr/>
              </a:pPr>
              <a:t>11/06/2013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424EB-AAEB-4E13-9ED5-8D102F4E7A2F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  <p:transition spd="slow"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8" descr="layout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4FBCC-FEE6-4E87-9613-CECD3A07802B}" type="datetimeFigureOut">
              <a:rPr lang="pt-BR"/>
              <a:pPr>
                <a:defRPr/>
              </a:pPr>
              <a:t>11/06/2013</a:t>
            </a:fld>
            <a:endParaRPr lang="pt-BR"/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4C5EB-A007-4F9A-A353-C8DF24AC3F0B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  <p:transition spd="slow"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8" descr="layout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8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C376F-476B-4738-A63D-FCB314EA9F13}" type="datetimeFigureOut">
              <a:rPr lang="pt-BR"/>
              <a:pPr>
                <a:defRPr/>
              </a:pPr>
              <a:t>11/06/2013</a:t>
            </a:fld>
            <a:endParaRPr lang="pt-BR"/>
          </a:p>
        </p:txBody>
      </p:sp>
      <p:sp>
        <p:nvSpPr>
          <p:cNvPr id="9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FBB9F-7B2C-4D20-9356-7B806A81B64E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  <p:transition spd="slow"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8" descr="layout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77BA4-82A2-422C-BCBB-137E90A66380}" type="datetimeFigureOut">
              <a:rPr lang="pt-BR"/>
              <a:pPr>
                <a:defRPr/>
              </a:pPr>
              <a:t>11/06/2013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FB648-2B26-426B-B10F-08D68A3C5C7C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  <p:transition spd="slow"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8" descr="layout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AB821-9106-4C96-B039-4124E2CB5B57}" type="datetimeFigureOut">
              <a:rPr lang="pt-BR"/>
              <a:pPr>
                <a:defRPr/>
              </a:pPr>
              <a:t>11/06/2013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6BC58-2FC1-479D-A2BD-AB78604FE84F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  <p:transition spd="slow"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8" descr="layout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4E7D6-637A-45BA-B506-8F058C1C440F}" type="datetimeFigureOut">
              <a:rPr lang="pt-BR"/>
              <a:pPr>
                <a:defRPr/>
              </a:pPr>
              <a:t>11/06/2013</a:t>
            </a:fld>
            <a:endParaRPr lang="pt-BR"/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2BB0A-4D4C-4A3E-AEE1-22B5BD76008C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  <p:transition spd="slow"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8" descr="layout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697F6-2F71-454A-BE35-22C3F908276B}" type="datetimeFigureOut">
              <a:rPr lang="pt-BR"/>
              <a:pPr>
                <a:defRPr/>
              </a:pPr>
              <a:t>11/06/2013</a:t>
            </a:fld>
            <a:endParaRPr lang="pt-BR"/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D8019-FEA9-4B42-92BB-6F6EA8B0CB36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  <p:transition spd="slow"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m 7" descr="tela_principal_limpa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860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8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3F91667-6633-4A53-B290-2821C122D593}" type="datetimeFigureOut">
              <a:rPr lang="pt-BR"/>
              <a:pPr>
                <a:defRPr/>
              </a:pPr>
              <a:t>11/06/2013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15206CB-830E-42DC-8CA2-07E1955ED9E1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  <p:sldLayoutId id="2147484037" r:id="rId10"/>
    <p:sldLayoutId id="2147484038" r:id="rId11"/>
  </p:sldLayoutIdLst>
  <p:transition spd="slow">
    <p:wipe dir="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Imagem 3" descr="tela_principal_limpa.jpg"/>
          <p:cNvPicPr>
            <a:picLocks noChangeAspect="1"/>
          </p:cNvPicPr>
          <p:nvPr/>
        </p:nvPicPr>
        <p:blipFill>
          <a:blip r:embed="rId2" cstate="print"/>
          <a:srcRect b="13454"/>
          <a:stretch>
            <a:fillRect/>
          </a:stretch>
        </p:blipFill>
        <p:spPr bwMode="auto">
          <a:xfrm>
            <a:off x="2357438" y="0"/>
            <a:ext cx="6786562" cy="593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Espaço Reservado para Conteúdo 3" descr="DSC0068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b="19398"/>
          <a:stretch>
            <a:fillRect/>
          </a:stretch>
        </p:blipFill>
        <p:spPr>
          <a:xfrm>
            <a:off x="214282" y="2071678"/>
            <a:ext cx="5643602" cy="30718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Retângulo 7"/>
          <p:cNvSpPr/>
          <p:nvPr/>
        </p:nvSpPr>
        <p:spPr>
          <a:xfrm>
            <a:off x="0" y="285728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 smtClean="0">
                <a:ea typeface="ＭＳ Ｐゴシック" charset="0"/>
                <a:cs typeface="ＭＳ Ｐゴシック" charset="0"/>
              </a:rPr>
              <a:t>Qualificar  a atenção a saúde dos Idosos  acamados  e/ou restritos no domicílio, CMS Tia Alice, Rio de Janeiro - RJ</a:t>
            </a:r>
            <a:endParaRPr lang="pt-BR" sz="3000" dirty="0">
              <a:solidFill>
                <a:srgbClr val="C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4000496" y="528638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sz="2400" b="1" dirty="0" smtClean="0"/>
              <a:t>Andréia Lucatelli de Freitas</a:t>
            </a:r>
          </a:p>
          <a:p>
            <a:pPr>
              <a:defRPr/>
            </a:pPr>
            <a:endParaRPr lang="pt-BR" sz="2400" b="1" dirty="0"/>
          </a:p>
        </p:txBody>
      </p:sp>
      <p:sp>
        <p:nvSpPr>
          <p:cNvPr id="10" name="Retângulo 9"/>
          <p:cNvSpPr/>
          <p:nvPr/>
        </p:nvSpPr>
        <p:spPr>
          <a:xfrm>
            <a:off x="4357686" y="6072206"/>
            <a:ext cx="41643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b="1" dirty="0" smtClean="0"/>
              <a:t>Orientadora: Louriele Soares Wachs</a:t>
            </a:r>
            <a:endParaRPr lang="pt-BR" b="1" dirty="0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smtClean="0">
                <a:solidFill>
                  <a:srgbClr val="C00000"/>
                </a:solidFill>
                <a:ea typeface="ＭＳ Ｐゴシック" pitchFamily="34" charset="-128"/>
              </a:rPr>
              <a:t/>
            </a:r>
            <a:br>
              <a:rPr lang="pt-BR" b="1" smtClean="0">
                <a:solidFill>
                  <a:srgbClr val="C00000"/>
                </a:solidFill>
                <a:ea typeface="ＭＳ Ｐゴシック" pitchFamily="34" charset="-128"/>
              </a:rPr>
            </a:br>
            <a:r>
              <a:rPr lang="pt-BR" b="1" smtClean="0">
                <a:ea typeface="ＭＳ Ｐゴシック" pitchFamily="34" charset="-128"/>
              </a:rPr>
              <a:t>Logística</a:t>
            </a:r>
            <a:br>
              <a:rPr lang="pt-BR" b="1" smtClean="0">
                <a:ea typeface="ＭＳ Ｐゴシック" pitchFamily="34" charset="-128"/>
              </a:rPr>
            </a:br>
            <a:endParaRPr lang="pt-BR" b="1" smtClean="0">
              <a:ea typeface="ＭＳ Ｐゴシック" pitchFamily="34" charset="-128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2"/>
          <p:cNvSpPr>
            <a:spLocks noGrp="1"/>
          </p:cNvSpPr>
          <p:nvPr>
            <p:ph type="title"/>
          </p:nvPr>
        </p:nvSpPr>
        <p:spPr>
          <a:xfrm>
            <a:off x="539750" y="404813"/>
            <a:ext cx="8280400" cy="792162"/>
          </a:xfrm>
        </p:spPr>
        <p:txBody>
          <a:bodyPr/>
          <a:lstStyle/>
          <a:p>
            <a:pPr eaLnBrk="1" hangingPunct="1"/>
            <a:r>
              <a:rPr lang="pt-BR" sz="2400" b="1" smtClean="0">
                <a:ea typeface="ＭＳ Ｐゴシック" pitchFamily="34" charset="-128"/>
              </a:rPr>
              <a:t>Ampliar em 80% a cobertura de atenção a saúde dos idosos acamados e/ou restritos ao domicílio</a:t>
            </a:r>
            <a:r>
              <a:rPr lang="pt-BR" sz="2000" smtClean="0">
                <a:ea typeface="ＭＳ Ｐゴシック" pitchFamily="34" charset="-128"/>
              </a:rPr>
              <a:t/>
            </a:r>
            <a:br>
              <a:rPr lang="pt-BR" sz="2000" smtClean="0">
                <a:ea typeface="ＭＳ Ｐゴシック" pitchFamily="34" charset="-128"/>
              </a:rPr>
            </a:br>
            <a:endParaRPr lang="pt-BR" sz="2000" b="1" smtClean="0">
              <a:ea typeface="ＭＳ Ｐゴシック" pitchFamily="34" charset="-128"/>
            </a:endParaRPr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</p:nvPr>
        </p:nvGraphicFramePr>
        <p:xfrm>
          <a:off x="468313" y="1428750"/>
          <a:ext cx="8229600" cy="4291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b="1" smtClean="0">
                <a:ea typeface="ＭＳ Ｐゴシック" pitchFamily="34" charset="-128"/>
              </a:rPr>
              <a:t>Capacitar 80% dos profissionais no atendimento à pessoa idosa</a:t>
            </a:r>
            <a:br>
              <a:rPr lang="pt-BR" sz="2400" b="1" smtClean="0">
                <a:ea typeface="ＭＳ Ｐゴシック" pitchFamily="34" charset="-128"/>
              </a:rPr>
            </a:br>
            <a:r>
              <a:rPr lang="pt-BR" sz="2400" b="1" smtClean="0">
                <a:ea typeface="ＭＳ Ｐゴシック" pitchFamily="34" charset="-128"/>
              </a:rPr>
              <a:t>acamada e/ou restrita ao domicílio de acordo com o protocolo adotado na ESF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2"/>
          <p:cNvSpPr>
            <a:spLocks noGrp="1"/>
          </p:cNvSpPr>
          <p:nvPr>
            <p:ph type="title"/>
          </p:nvPr>
        </p:nvSpPr>
        <p:spPr>
          <a:xfrm>
            <a:off x="539750" y="404813"/>
            <a:ext cx="8280400" cy="792162"/>
          </a:xfrm>
        </p:spPr>
        <p:txBody>
          <a:bodyPr/>
          <a:lstStyle/>
          <a:p>
            <a:pPr eaLnBrk="1" hangingPunct="1"/>
            <a:r>
              <a:rPr lang="pt-BR" sz="2400" b="1" smtClean="0">
                <a:ea typeface="ＭＳ Ｐゴシック" pitchFamily="34" charset="-128"/>
              </a:rPr>
              <a:t>Realizar Avaliação Multidimensional Rápida em 80% dos idosos acamados e/ou restritos ao domicílio</a:t>
            </a:r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</p:nvPr>
        </p:nvGraphicFramePr>
        <p:xfrm>
          <a:off x="457200" y="1428750"/>
          <a:ext cx="8229600" cy="4697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8215313" cy="1143000"/>
          </a:xfrm>
        </p:spPr>
        <p:txBody>
          <a:bodyPr/>
          <a:lstStyle/>
          <a:p>
            <a:r>
              <a:rPr lang="pt-BR" sz="2200" b="1" smtClean="0">
                <a:ea typeface="ＭＳ Ｐゴシック" pitchFamily="34" charset="-128"/>
              </a:rPr>
              <a:t>Utilizar o NASF  quando</a:t>
            </a:r>
            <a:br>
              <a:rPr lang="pt-BR" sz="2200" b="1" smtClean="0">
                <a:ea typeface="ＭＳ Ｐゴシック" pitchFamily="34" charset="-128"/>
              </a:rPr>
            </a:br>
            <a:r>
              <a:rPr lang="pt-BR" sz="2200" b="1" smtClean="0">
                <a:ea typeface="ＭＳ Ｐゴシック" pitchFamily="34" charset="-128"/>
              </a:rPr>
              <a:t>necessário, como apoio matricial para atendimento domiciliar em 50% dos idosos</a:t>
            </a:r>
            <a:br>
              <a:rPr lang="pt-BR" sz="2200" b="1" smtClean="0">
                <a:ea typeface="ＭＳ Ｐゴシック" pitchFamily="34" charset="-128"/>
              </a:rPr>
            </a:br>
            <a:r>
              <a:rPr lang="pt-BR" sz="2200" b="1" smtClean="0">
                <a:ea typeface="ＭＳ Ｐゴシック" pitchFamily="34" charset="-128"/>
              </a:rPr>
              <a:t>acamados e/ou restritos ao domicílio.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b="1" smtClean="0">
                <a:ea typeface="ＭＳ Ｐゴシック" pitchFamily="34" charset="-128"/>
              </a:rPr>
              <a:t>Identificar 80% dos idosos acamados e/ou restritos ao domicílio</a:t>
            </a:r>
            <a:br>
              <a:rPr lang="pt-BR" sz="2400" b="1" smtClean="0">
                <a:ea typeface="ＭＳ Ｐゴシック" pitchFamily="34" charset="-128"/>
              </a:rPr>
            </a:br>
            <a:r>
              <a:rPr lang="pt-BR" sz="2400" b="1" smtClean="0">
                <a:ea typeface="ＭＳ Ｐゴシック" pitchFamily="34" charset="-128"/>
              </a:rPr>
              <a:t>com maior risco de morbimortalidade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2"/>
          <p:cNvSpPr>
            <a:spLocks noGrp="1"/>
          </p:cNvSpPr>
          <p:nvPr>
            <p:ph type="title"/>
          </p:nvPr>
        </p:nvSpPr>
        <p:spPr>
          <a:xfrm>
            <a:off x="571500" y="428625"/>
            <a:ext cx="8280400" cy="792163"/>
          </a:xfrm>
        </p:spPr>
        <p:txBody>
          <a:bodyPr/>
          <a:lstStyle/>
          <a:p>
            <a:r>
              <a:rPr lang="pt-BR" sz="2400" b="1" smtClean="0">
                <a:ea typeface="ＭＳ Ｐゴシック" pitchFamily="34" charset="-128"/>
              </a:rPr>
              <a:t>Investigar em 80% a presença de indicadores de fragilização nos</a:t>
            </a:r>
            <a:br>
              <a:rPr lang="pt-BR" sz="2400" b="1" smtClean="0">
                <a:ea typeface="ＭＳ Ｐゴシック" pitchFamily="34" charset="-128"/>
              </a:rPr>
            </a:br>
            <a:r>
              <a:rPr lang="pt-BR" sz="2400" b="1" smtClean="0">
                <a:ea typeface="ＭＳ Ｐゴシック" pitchFamily="34" charset="-128"/>
              </a:rPr>
              <a:t>idosos acamados e/ou restritos ao domicílio</a:t>
            </a:r>
            <a:r>
              <a:rPr lang="pt-BR" sz="2400" b="1" smtClean="0">
                <a:solidFill>
                  <a:srgbClr val="C00000"/>
                </a:solidFill>
                <a:ea typeface="ＭＳ Ｐゴシック" pitchFamily="34" charset="-128"/>
              </a:rPr>
              <a:t> </a:t>
            </a:r>
            <a:endParaRPr lang="pt-BR" sz="2400" b="1" smtClean="0">
              <a:ea typeface="ＭＳ Ｐゴシック" pitchFamily="34" charset="-128"/>
            </a:endParaRPr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40108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2"/>
          <p:cNvSpPr>
            <a:spLocks noGrp="1"/>
          </p:cNvSpPr>
          <p:nvPr>
            <p:ph type="title"/>
          </p:nvPr>
        </p:nvSpPr>
        <p:spPr>
          <a:xfrm>
            <a:off x="539750" y="404813"/>
            <a:ext cx="8280400" cy="792162"/>
          </a:xfrm>
        </p:spPr>
        <p:txBody>
          <a:bodyPr/>
          <a:lstStyle/>
          <a:p>
            <a:pPr eaLnBrk="1" hangingPunct="1"/>
            <a:r>
              <a:rPr lang="pt-BR" sz="2400" b="1" smtClean="0">
                <a:ea typeface="ＭＳ Ｐゴシック" pitchFamily="34" charset="-128"/>
              </a:rPr>
              <a:t>Garantir avaliação odontológica a 50% dos idosos acamados e/ou restritos ao domicílio</a:t>
            </a:r>
            <a:endParaRPr lang="pt-BR" sz="3600" b="1" smtClean="0">
              <a:ea typeface="ＭＳ Ｐゴシック" pitchFamily="34" charset="-128"/>
            </a:endParaRPr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329642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401080" cy="1143000"/>
          </a:xfrm>
        </p:spPr>
        <p:txBody>
          <a:bodyPr/>
          <a:lstStyle/>
          <a:p>
            <a:r>
              <a:rPr lang="pt-BR" sz="2200" b="1" dirty="0" smtClean="0"/>
              <a:t>Investigar em 50% dos familiares e/ou cuidadores que residem com os idosos acamados e/ou restritos ao domicílio quanto ao recebimento de orientações sobre a importância das vacinas</a:t>
            </a:r>
            <a:r>
              <a:rPr lang="pt-BR" sz="2400" dirty="0" smtClean="0"/>
              <a:t/>
            </a:r>
            <a:br>
              <a:rPr lang="pt-BR" sz="2400" dirty="0" smtClean="0"/>
            </a:br>
            <a:endParaRPr lang="pt-BR" sz="2200" b="1" dirty="0"/>
          </a:p>
        </p:txBody>
      </p:sp>
      <p:graphicFrame>
        <p:nvGraphicFramePr>
          <p:cNvPr id="4" name="Chart 1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wipe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b="1" smtClean="0">
                <a:ea typeface="ＭＳ Ｐゴシック" pitchFamily="34" charset="-128"/>
              </a:rPr>
              <a:t>Introdução</a:t>
            </a:r>
            <a:endParaRPr lang="pt-BR" sz="3600" smtClean="0">
              <a:ea typeface="ＭＳ Ｐゴシック" pitchFamily="34" charset="-128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200" b="1" dirty="0" smtClean="0"/>
              <a:t>Investigar em 50% idosos acamados e/ou restritos ao domicílio em que as mulheres receberam orientação sobre a importância da realização do exame detecção precoce dos cânceres de colo uterino e mama</a:t>
            </a:r>
            <a:endParaRPr lang="pt-BR" sz="2200" b="1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wipe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b="1" smtClean="0">
                <a:ea typeface="ＭＳ Ｐゴシック" pitchFamily="34" charset="-128"/>
              </a:rPr>
              <a:t>Importância da intervenção</a:t>
            </a:r>
            <a:endParaRPr lang="pt-BR" sz="3600" smtClean="0">
              <a:ea typeface="ＭＳ Ｐゴシック" pitchFamily="34" charset="-128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b="1" smtClean="0">
                <a:ea typeface="ＭＳ Ｐゴシック" pitchFamily="34" charset="-128"/>
              </a:rPr>
              <a:t>Reflexão Crítica</a:t>
            </a:r>
            <a:br>
              <a:rPr lang="pt-BR" sz="3600" b="1" smtClean="0">
                <a:ea typeface="ＭＳ Ｐゴシック" pitchFamily="34" charset="-128"/>
              </a:rPr>
            </a:br>
            <a:r>
              <a:rPr lang="pt-BR" sz="3600" b="1" smtClean="0">
                <a:ea typeface="ＭＳ Ｐゴシック" pitchFamily="34" charset="-128"/>
              </a:rPr>
              <a:t>Expectativas Iniciais</a:t>
            </a:r>
            <a:endParaRPr lang="pt-BR" sz="3600" smtClean="0">
              <a:ea typeface="ＭＳ Ｐゴシック" pitchFamily="34" charset="-128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b="1" smtClean="0">
                <a:ea typeface="ＭＳ Ｐゴシック" pitchFamily="34" charset="-128"/>
              </a:rPr>
              <a:t>Significado do Curso para a prática profissional</a:t>
            </a:r>
            <a:endParaRPr lang="pt-BR" sz="3600" smtClean="0">
              <a:ea typeface="ＭＳ Ｐゴシック" pitchFamily="34" charset="-128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b="1" smtClean="0">
                <a:ea typeface="ＭＳ Ｐゴシック" pitchFamily="34" charset="-128"/>
              </a:rPr>
              <a:t>Aprendizados mais importantes</a:t>
            </a:r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C:\Documents and Settings\Admin\Meus documentos\Minhas imagens\DSC0148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1179349">
            <a:off x="378385" y="250146"/>
            <a:ext cx="4279600" cy="2951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m 4" descr="C:\Documents and Settings\Admin\Meus documentos\Minhas imagens\DSC01511.JPG"/>
          <p:cNvPicPr/>
          <p:nvPr/>
        </p:nvPicPr>
        <p:blipFill>
          <a:blip r:embed="rId3" cstate="print"/>
          <a:srcRect b="21397"/>
          <a:stretch>
            <a:fillRect/>
          </a:stretch>
        </p:blipFill>
        <p:spPr bwMode="auto">
          <a:xfrm rot="354911">
            <a:off x="3888513" y="3673188"/>
            <a:ext cx="4986036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m 5" descr="C:\Documents and Settings\Admin\Meus documentos\Minhas imagens\DSC01494.JPG"/>
          <p:cNvPicPr/>
          <p:nvPr/>
        </p:nvPicPr>
        <p:blipFill>
          <a:blip r:embed="rId4" cstate="print"/>
          <a:srcRect t="16108"/>
          <a:stretch>
            <a:fillRect/>
          </a:stretch>
        </p:blipFill>
        <p:spPr bwMode="auto">
          <a:xfrm rot="549997">
            <a:off x="4739103" y="1013712"/>
            <a:ext cx="3643338" cy="23899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m 6" descr="C:\Documents and Settings\Admin\Meus documentos\Minhas imagens\DSC0146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203762">
            <a:off x="321668" y="3607568"/>
            <a:ext cx="3223823" cy="20534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C:\Documents and Settings\Admin\Meus documentos\Minhas imagens\DSC0148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849470" y="722242"/>
            <a:ext cx="5072098" cy="57707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66" name="Picture 2" descr="C:\Users\user\Desktop\agradecimento.gi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85918" y="2214554"/>
            <a:ext cx="2428871" cy="1571636"/>
          </a:xfrm>
          <a:noFill/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b="1" smtClean="0">
                <a:ea typeface="ＭＳ Ｐゴシック" pitchFamily="34" charset="-128"/>
              </a:rPr>
              <a:t>Introdução</a:t>
            </a:r>
            <a:endParaRPr lang="pt-BR" sz="3600" smtClean="0">
              <a:ea typeface="ＭＳ Ｐゴシック" pitchFamily="34" charset="-128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b="1" smtClean="0">
                <a:ea typeface="ＭＳ Ｐゴシック" pitchFamily="34" charset="-128"/>
              </a:rPr>
              <a:t>Introdução</a:t>
            </a:r>
            <a:endParaRPr lang="pt-BR" sz="3600" smtClean="0">
              <a:ea typeface="ＭＳ Ｐゴシック" pitchFamily="34" charset="-128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b="1" smtClean="0">
                <a:ea typeface="ＭＳ Ｐゴシック" pitchFamily="34" charset="-128"/>
              </a:rPr>
              <a:t>Introdução</a:t>
            </a:r>
            <a:endParaRPr lang="pt-BR" sz="3600" smtClean="0">
              <a:ea typeface="ＭＳ Ｐゴシック" pitchFamily="34" charset="-128"/>
            </a:endParaRPr>
          </a:p>
        </p:txBody>
      </p:sp>
      <p:graphicFrame>
        <p:nvGraphicFramePr>
          <p:cNvPr id="5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214282" y="1600200"/>
          <a:ext cx="864399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smtClean="0">
                <a:ea typeface="ＭＳ Ｐゴシック" pitchFamily="34" charset="-128"/>
              </a:rPr>
              <a:t>objetivos</a:t>
            </a:r>
            <a:endParaRPr lang="pt-BR" smtClean="0">
              <a:ea typeface="ＭＳ Ｐゴシック" pitchFamily="34" charset="-128"/>
            </a:endParaRPr>
          </a:p>
        </p:txBody>
      </p:sp>
      <p:graphicFrame>
        <p:nvGraphicFramePr>
          <p:cNvPr id="5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214282" y="1600200"/>
          <a:ext cx="8715436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b="1" smtClean="0">
                <a:ea typeface="ＭＳ Ｐゴシック" pitchFamily="34" charset="-128"/>
              </a:rPr>
              <a:t>Ações Realizadas</a:t>
            </a:r>
            <a:endParaRPr lang="pt-BR" sz="3600" smtClean="0">
              <a:ea typeface="ＭＳ Ｐゴシック" pitchFamily="34" charset="-128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smtClean="0">
                <a:ea typeface="ＭＳ Ｐゴシック" pitchFamily="34" charset="-128"/>
              </a:rPr>
              <a:t/>
            </a:r>
            <a:br>
              <a:rPr lang="pt-BR" b="1" smtClean="0">
                <a:ea typeface="ＭＳ Ｐゴシック" pitchFamily="34" charset="-128"/>
              </a:rPr>
            </a:br>
            <a:r>
              <a:rPr lang="pt-BR" sz="3600" b="1" smtClean="0">
                <a:ea typeface="ＭＳ Ｐゴシック" pitchFamily="34" charset="-128"/>
              </a:rPr>
              <a:t>Ações Realizadas</a:t>
            </a:r>
            <a:br>
              <a:rPr lang="pt-BR" sz="3600" b="1" smtClean="0">
                <a:ea typeface="ＭＳ Ｐゴシック" pitchFamily="34" charset="-128"/>
              </a:rPr>
            </a:br>
            <a:endParaRPr lang="pt-BR" sz="3600" smtClean="0">
              <a:ea typeface="ＭＳ Ｐゴシック" pitchFamily="34" charset="-128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t-BR" sz="3600" b="1" smtClean="0">
                <a:ea typeface="ＭＳ Ｐゴシック" pitchFamily="34" charset="-128"/>
              </a:rPr>
              <a:t>Ações Realizadas</a:t>
            </a:r>
            <a:br>
              <a:rPr lang="pt-BR" sz="3600" b="1" smtClean="0">
                <a:ea typeface="ＭＳ Ｐゴシック" pitchFamily="34" charset="-128"/>
              </a:rPr>
            </a:br>
            <a:r>
              <a:rPr lang="pt-BR" sz="3600" b="1" smtClean="0">
                <a:ea typeface="ＭＳ Ｐゴシック" pitchFamily="34" charset="-128"/>
              </a:rPr>
              <a:t>			Familiares/ Cuidadores</a:t>
            </a:r>
            <a:endParaRPr lang="pt-BR" smtClean="0">
              <a:ea typeface="ＭＳ Ｐゴシック" pitchFamily="34" charset="-128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_UNA_SUS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pel">
      <a:maj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Tema_UNA_SUS</Template>
  <TotalTime>1965</TotalTime>
  <Words>640</Words>
  <Application>Microsoft Office PowerPoint</Application>
  <PresentationFormat>On-screen Show (4:3)</PresentationFormat>
  <Paragraphs>96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Tema_UNA_SUS</vt:lpstr>
      <vt:lpstr>Slide 1</vt:lpstr>
      <vt:lpstr>Introdução</vt:lpstr>
      <vt:lpstr>Introdução</vt:lpstr>
      <vt:lpstr>Introdução</vt:lpstr>
      <vt:lpstr>Introdução</vt:lpstr>
      <vt:lpstr>objetivos</vt:lpstr>
      <vt:lpstr>Ações Realizadas</vt:lpstr>
      <vt:lpstr> Ações Realizadas </vt:lpstr>
      <vt:lpstr>Ações Realizadas    Familiares/ Cuidadores</vt:lpstr>
      <vt:lpstr> Logística </vt:lpstr>
      <vt:lpstr>Slide 11</vt:lpstr>
      <vt:lpstr>Ampliar em 80% a cobertura de atenção a saúde dos idosos acamados e/ou restritos ao domicílio </vt:lpstr>
      <vt:lpstr>Capacitar 80% dos profissionais no atendimento à pessoa idosa acamada e/ou restrita ao domicílio de acordo com o protocolo adotado na ESF</vt:lpstr>
      <vt:lpstr>Realizar Avaliação Multidimensional Rápida em 80% dos idosos acamados e/ou restritos ao domicílio</vt:lpstr>
      <vt:lpstr>Utilizar o NASF  quando necessário, como apoio matricial para atendimento domiciliar em 50% dos idosos acamados e/ou restritos ao domicílio.</vt:lpstr>
      <vt:lpstr>Identificar 80% dos idosos acamados e/ou restritos ao domicílio com maior risco de morbimortalidade</vt:lpstr>
      <vt:lpstr>Investigar em 80% a presença de indicadores de fragilização nos idosos acamados e/ou restritos ao domicílio </vt:lpstr>
      <vt:lpstr>Garantir avaliação odontológica a 50% dos idosos acamados e/ou restritos ao domicílio</vt:lpstr>
      <vt:lpstr>Investigar em 50% dos familiares e/ou cuidadores que residem com os idosos acamados e/ou restritos ao domicílio quanto ao recebimento de orientações sobre a importância das vacinas </vt:lpstr>
      <vt:lpstr>Investigar em 50% idosos acamados e/ou restritos ao domicílio em que as mulheres receberam orientação sobre a importância da realização do exame detecção precoce dos cânceres de colo uterino e mama</vt:lpstr>
      <vt:lpstr>Importância da intervenção</vt:lpstr>
      <vt:lpstr>Reflexão Crítica Expectativas Iniciais</vt:lpstr>
      <vt:lpstr>Significado do Curso para a prática profissional</vt:lpstr>
      <vt:lpstr>Aprendizados mais importantes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Introdução</dc:title>
  <dc:creator>SPDM</dc:creator>
  <cp:lastModifiedBy>Alexandre e Andreia</cp:lastModifiedBy>
  <cp:revision>155</cp:revision>
  <dcterms:created xsi:type="dcterms:W3CDTF">2013-05-06T12:36:00Z</dcterms:created>
  <dcterms:modified xsi:type="dcterms:W3CDTF">2013-06-12T00:58:05Z</dcterms:modified>
</cp:coreProperties>
</file>