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350" r:id="rId4"/>
    <p:sldId id="351" r:id="rId5"/>
    <p:sldId id="348" r:id="rId6"/>
    <p:sldId id="349" r:id="rId7"/>
    <p:sldId id="384" r:id="rId8"/>
    <p:sldId id="352" r:id="rId9"/>
    <p:sldId id="387" r:id="rId10"/>
    <p:sldId id="353" r:id="rId11"/>
    <p:sldId id="388" r:id="rId12"/>
    <p:sldId id="354" r:id="rId13"/>
    <p:sldId id="389" r:id="rId14"/>
    <p:sldId id="356" r:id="rId15"/>
    <p:sldId id="390" r:id="rId16"/>
    <p:sldId id="359" r:id="rId17"/>
    <p:sldId id="392" r:id="rId18"/>
    <p:sldId id="361" r:id="rId19"/>
    <p:sldId id="394" r:id="rId20"/>
    <p:sldId id="363" r:id="rId21"/>
    <p:sldId id="396" r:id="rId22"/>
    <p:sldId id="365" r:id="rId23"/>
    <p:sldId id="398" r:id="rId24"/>
    <p:sldId id="366" r:id="rId25"/>
    <p:sldId id="399" r:id="rId26"/>
    <p:sldId id="368" r:id="rId27"/>
    <p:sldId id="400" r:id="rId28"/>
    <p:sldId id="370" r:id="rId29"/>
    <p:sldId id="402" r:id="rId30"/>
    <p:sldId id="372" r:id="rId31"/>
    <p:sldId id="403" r:id="rId32"/>
    <p:sldId id="373" r:id="rId33"/>
    <p:sldId id="404" r:id="rId34"/>
    <p:sldId id="375" r:id="rId35"/>
    <p:sldId id="406" r:id="rId36"/>
    <p:sldId id="377" r:id="rId37"/>
    <p:sldId id="411" r:id="rId38"/>
    <p:sldId id="408" r:id="rId39"/>
    <p:sldId id="380" r:id="rId40"/>
    <p:sldId id="385" r:id="rId41"/>
    <p:sldId id="381" r:id="rId42"/>
    <p:sldId id="382" r:id="rId43"/>
    <p:sldId id="412" r:id="rId44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A4F"/>
    <a:srgbClr val="B387AE"/>
    <a:srgbClr val="D052C1"/>
    <a:srgbClr val="AE8CA9"/>
    <a:srgbClr val="EA5242"/>
    <a:srgbClr val="F8C6E3"/>
    <a:srgbClr val="191D15"/>
    <a:srgbClr val="865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418" autoAdjust="0"/>
  </p:normalViewPr>
  <p:slideViewPr>
    <p:cSldViewPr>
      <p:cViewPr>
        <p:scale>
          <a:sx n="50" d="100"/>
          <a:sy n="50" d="100"/>
        </p:scale>
        <p:origin x="-906" y="-7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24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35DA7-0B52-4633-90A6-2C364B9EA9D9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90370A3-421E-4CB0-8437-95809E1FC15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17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1.070,928 km²</a:t>
          </a:r>
          <a:endParaRPr lang="pt-BR" sz="17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25C4F-437E-438E-8F07-0016FB87E45E}" type="parTrans" cxnId="{579B9F4B-9034-488E-B2B9-9009421CDF88}">
      <dgm:prSet/>
      <dgm:spPr/>
      <dgm:t>
        <a:bodyPr/>
        <a:lstStyle/>
        <a:p>
          <a:endParaRPr lang="pt-BR">
            <a:solidFill>
              <a:schemeClr val="tx2"/>
            </a:solidFill>
            <a:latin typeface="+mn-lt"/>
          </a:endParaRPr>
        </a:p>
      </dgm:t>
    </dgm:pt>
    <dgm:pt modelId="{FCDA0BD0-EAEC-4D20-BBC3-361F26D1841D}" type="sibTrans" cxnId="{579B9F4B-9034-488E-B2B9-9009421CDF88}">
      <dgm:prSet/>
      <dgm:spPr/>
      <dgm:t>
        <a:bodyPr/>
        <a:lstStyle/>
        <a:p>
          <a:endParaRPr lang="pt-BR">
            <a:solidFill>
              <a:schemeClr val="tx2"/>
            </a:solidFill>
            <a:latin typeface="+mn-lt"/>
          </a:endParaRPr>
        </a:p>
      </dgm:t>
    </dgm:pt>
    <dgm:pt modelId="{C7C33EAC-5654-44D1-8A63-F9782CAE635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28.406 </a:t>
          </a:r>
          <a:r>
            <a:rPr lang="pt-BR" sz="2000" dirty="0" err="1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hab</a:t>
          </a:r>
          <a:endParaRPr lang="pt-BR" sz="20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1C8AA-EEB0-43D8-B66E-95D769BCA8AF}" type="parTrans" cxnId="{4DE87418-D294-42D1-94BE-45A7306D16F9}">
      <dgm:prSet/>
      <dgm:spPr/>
      <dgm:t>
        <a:bodyPr/>
        <a:lstStyle/>
        <a:p>
          <a:endParaRPr lang="pt-BR">
            <a:solidFill>
              <a:schemeClr val="tx2"/>
            </a:solidFill>
            <a:latin typeface="+mn-lt"/>
          </a:endParaRPr>
        </a:p>
      </dgm:t>
    </dgm:pt>
    <dgm:pt modelId="{5A60CB5A-A48D-4CA8-8A3D-F598628831D0}" type="sibTrans" cxnId="{4DE87418-D294-42D1-94BE-45A7306D16F9}">
      <dgm:prSet/>
      <dgm:spPr/>
      <dgm:t>
        <a:bodyPr/>
        <a:lstStyle/>
        <a:p>
          <a:endParaRPr lang="pt-BR">
            <a:solidFill>
              <a:schemeClr val="tx2"/>
            </a:solidFill>
            <a:latin typeface="+mn-lt"/>
          </a:endParaRPr>
        </a:p>
      </dgm:t>
    </dgm:pt>
    <dgm:pt modelId="{DAA6E0A9-7A09-48F7-9E1A-51CF3C11891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20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 UBS-ESF</a:t>
          </a:r>
        </a:p>
      </dgm:t>
    </dgm:pt>
    <dgm:pt modelId="{B8313E4C-A2E9-4758-9370-E1E44D1E8867}" type="sibTrans" cxnId="{EEFF2A54-1A15-40AC-86F3-F0209E6C25DF}">
      <dgm:prSet/>
      <dgm:spPr/>
      <dgm:t>
        <a:bodyPr/>
        <a:lstStyle/>
        <a:p>
          <a:endParaRPr lang="pt-BR">
            <a:solidFill>
              <a:schemeClr val="tx2"/>
            </a:solidFill>
            <a:latin typeface="+mn-lt"/>
          </a:endParaRPr>
        </a:p>
      </dgm:t>
    </dgm:pt>
    <dgm:pt modelId="{C0CB7366-A62B-48DF-869C-926004977750}" type="parTrans" cxnId="{EEFF2A54-1A15-40AC-86F3-F0209E6C25DF}">
      <dgm:prSet/>
      <dgm:spPr/>
      <dgm:t>
        <a:bodyPr/>
        <a:lstStyle/>
        <a:p>
          <a:endParaRPr lang="pt-BR">
            <a:solidFill>
              <a:schemeClr val="tx2"/>
            </a:solidFill>
            <a:latin typeface="+mn-lt"/>
          </a:endParaRPr>
        </a:p>
      </dgm:t>
    </dgm:pt>
    <dgm:pt modelId="{593DDED6-2181-436B-B916-FAB139B13E3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2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NASF/CEO</a:t>
          </a:r>
        </a:p>
      </dgm:t>
    </dgm:pt>
    <dgm:pt modelId="{F29237B3-286F-4150-961C-1FF29A9965D0}" type="parTrans" cxnId="{B78CF409-C4B2-4D53-8815-3D3F6FEF36B9}">
      <dgm:prSet/>
      <dgm:spPr/>
      <dgm:t>
        <a:bodyPr/>
        <a:lstStyle/>
        <a:p>
          <a:endParaRPr lang="pt-BR"/>
        </a:p>
      </dgm:t>
    </dgm:pt>
    <dgm:pt modelId="{763ABA77-1B02-474E-9729-A848FA15C13F}" type="sibTrans" cxnId="{B78CF409-C4B2-4D53-8815-3D3F6FEF36B9}">
      <dgm:prSet/>
      <dgm:spPr/>
      <dgm:t>
        <a:bodyPr/>
        <a:lstStyle/>
        <a:p>
          <a:endParaRPr lang="pt-BR"/>
        </a:p>
      </dgm:t>
    </dgm:pt>
    <dgm:pt modelId="{7BEF773B-C352-4E6D-9CE0-5EB397556AC2}" type="pres">
      <dgm:prSet presAssocID="{48A35DA7-0B52-4633-90A6-2C364B9EA9D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303BF8F4-0CE7-45A3-98E8-FCE5FB1219B4}" type="pres">
      <dgm:prSet presAssocID="{593DDED6-2181-436B-B916-FAB139B13E3B}" presName="Accent4" presStyleCnt="0"/>
      <dgm:spPr/>
    </dgm:pt>
    <dgm:pt modelId="{B58330D1-362D-40F5-8E5B-10C6C5AA8704}" type="pres">
      <dgm:prSet presAssocID="{593DDED6-2181-436B-B916-FAB139B13E3B}" presName="Accent" presStyleLbl="node1" presStyleIdx="0" presStyleCnt="4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DB1FA2B-D789-4089-B7D4-A2DEAB116782}" type="pres">
      <dgm:prSet presAssocID="{593DDED6-2181-436B-B916-FAB139B13E3B}" presName="ParentBackground4" presStyleCnt="0"/>
      <dgm:spPr/>
    </dgm:pt>
    <dgm:pt modelId="{F389A230-7E71-4AFA-AFE1-E079468F71DE}" type="pres">
      <dgm:prSet presAssocID="{593DDED6-2181-436B-B916-FAB139B13E3B}" presName="ParentBackground" presStyleLbl="fgAcc1" presStyleIdx="0" presStyleCnt="4"/>
      <dgm:spPr/>
      <dgm:t>
        <a:bodyPr/>
        <a:lstStyle/>
        <a:p>
          <a:endParaRPr lang="pt-BR"/>
        </a:p>
      </dgm:t>
    </dgm:pt>
    <dgm:pt modelId="{6A48C048-ABB5-4BB0-A25A-CB37398EA9BF}" type="pres">
      <dgm:prSet presAssocID="{593DDED6-2181-436B-B916-FAB139B13E3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4E5FD6-5F99-4A93-B808-506BDA5C893F}" type="pres">
      <dgm:prSet presAssocID="{DAA6E0A9-7A09-48F7-9E1A-51CF3C11891C}" presName="Accent3" presStyleCnt="0"/>
      <dgm:spPr/>
    </dgm:pt>
    <dgm:pt modelId="{E83A5599-CDCC-4CE5-BE73-06BF19ECA7DC}" type="pres">
      <dgm:prSet presAssocID="{DAA6E0A9-7A09-48F7-9E1A-51CF3C11891C}" presName="Accent" presStyleLbl="node1" presStyleIdx="1" presStyleCnt="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/>
      </dgm:spPr>
      <dgm:t>
        <a:bodyPr/>
        <a:lstStyle/>
        <a:p>
          <a:endParaRPr lang="pt-BR"/>
        </a:p>
      </dgm:t>
    </dgm:pt>
    <dgm:pt modelId="{3E577C6A-E60B-437A-BBC2-5EE371EC4B18}" type="pres">
      <dgm:prSet presAssocID="{DAA6E0A9-7A09-48F7-9E1A-51CF3C11891C}" presName="ParentBackground3" presStyleCnt="0"/>
      <dgm:spPr/>
    </dgm:pt>
    <dgm:pt modelId="{F791CCEF-8FF0-4A83-AA41-0FA5145D4074}" type="pres">
      <dgm:prSet presAssocID="{DAA6E0A9-7A09-48F7-9E1A-51CF3C11891C}" presName="ParentBackground" presStyleLbl="fgAcc1" presStyleIdx="1" presStyleCnt="4"/>
      <dgm:spPr/>
      <dgm:t>
        <a:bodyPr/>
        <a:lstStyle/>
        <a:p>
          <a:endParaRPr lang="pt-BR"/>
        </a:p>
      </dgm:t>
    </dgm:pt>
    <dgm:pt modelId="{71DC2B31-356F-4C1D-8974-A82382B06309}" type="pres">
      <dgm:prSet presAssocID="{DAA6E0A9-7A09-48F7-9E1A-51CF3C11891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BC0AC-7D13-4917-9BBF-FFE61E78C170}" type="pres">
      <dgm:prSet presAssocID="{C7C33EAC-5654-44D1-8A63-F9782CAE635C}" presName="Accent2" presStyleCnt="0"/>
      <dgm:spPr/>
    </dgm:pt>
    <dgm:pt modelId="{604A148B-CB87-4D61-8498-754FB075590A}" type="pres">
      <dgm:prSet presAssocID="{C7C33EAC-5654-44D1-8A63-F9782CAE635C}" presName="Accent" presStyleLbl="node1" presStyleIdx="2" presStyleCnt="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B0D6205E-8A44-49C2-8A46-AA9113D244EA}" type="pres">
      <dgm:prSet presAssocID="{C7C33EAC-5654-44D1-8A63-F9782CAE635C}" presName="ParentBackground2" presStyleCnt="0"/>
      <dgm:spPr/>
    </dgm:pt>
    <dgm:pt modelId="{09324DE6-D68C-415A-AB79-3F83B90775BE}" type="pres">
      <dgm:prSet presAssocID="{C7C33EAC-5654-44D1-8A63-F9782CAE635C}" presName="ParentBackground" presStyleLbl="fgAcc1" presStyleIdx="2" presStyleCnt="4"/>
      <dgm:spPr/>
      <dgm:t>
        <a:bodyPr/>
        <a:lstStyle/>
        <a:p>
          <a:endParaRPr lang="pt-BR"/>
        </a:p>
      </dgm:t>
    </dgm:pt>
    <dgm:pt modelId="{BC9436C2-D9DC-4E8F-B599-0410EB68F08D}" type="pres">
      <dgm:prSet presAssocID="{C7C33EAC-5654-44D1-8A63-F9782CAE635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CD0082-D634-403E-B575-AAC7A6DAEB35}" type="pres">
      <dgm:prSet presAssocID="{690370A3-421E-4CB0-8437-95809E1FC157}" presName="Accent1" presStyleCnt="0"/>
      <dgm:spPr/>
    </dgm:pt>
    <dgm:pt modelId="{BF706FC2-14E4-4C64-AD0A-29D44B56DD27}" type="pres">
      <dgm:prSet presAssocID="{690370A3-421E-4CB0-8437-95809E1FC157}" presName="Accent" presStyleLbl="node1" presStyleIdx="3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rgbClr val="00B0F0"/>
          </a:solidFill>
        </a:ln>
      </dgm:spPr>
      <dgm:t>
        <a:bodyPr/>
        <a:lstStyle/>
        <a:p>
          <a:endParaRPr lang="pt-BR"/>
        </a:p>
      </dgm:t>
    </dgm:pt>
    <dgm:pt modelId="{3A9F40E4-BE10-4BF5-837E-9E375407B62E}" type="pres">
      <dgm:prSet presAssocID="{690370A3-421E-4CB0-8437-95809E1FC157}" presName="ParentBackground1" presStyleCnt="0"/>
      <dgm:spPr/>
    </dgm:pt>
    <dgm:pt modelId="{9A5229D4-D04B-45F9-A6D9-8C2ADEDA5A2E}" type="pres">
      <dgm:prSet presAssocID="{690370A3-421E-4CB0-8437-95809E1FC157}" presName="ParentBackground" presStyleLbl="fgAcc1" presStyleIdx="3" presStyleCnt="4"/>
      <dgm:spPr/>
      <dgm:t>
        <a:bodyPr/>
        <a:lstStyle/>
        <a:p>
          <a:endParaRPr lang="pt-BR"/>
        </a:p>
      </dgm:t>
    </dgm:pt>
    <dgm:pt modelId="{87A1DEB3-602D-4350-BD00-3179AFF9F876}" type="pres">
      <dgm:prSet presAssocID="{690370A3-421E-4CB0-8437-95809E1FC15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8E8461-CF20-4819-A7F5-56C612E341D4}" type="presOf" srcId="{593DDED6-2181-436B-B916-FAB139B13E3B}" destId="{F389A230-7E71-4AFA-AFE1-E079468F71DE}" srcOrd="0" destOrd="0" presId="urn:microsoft.com/office/officeart/2011/layout/CircleProcess"/>
    <dgm:cxn modelId="{9972418B-7F13-4A78-97FA-7546C2DE18B8}" type="presOf" srcId="{690370A3-421E-4CB0-8437-95809E1FC157}" destId="{87A1DEB3-602D-4350-BD00-3179AFF9F876}" srcOrd="1" destOrd="0" presId="urn:microsoft.com/office/officeart/2011/layout/CircleProcess"/>
    <dgm:cxn modelId="{4DE87418-D294-42D1-94BE-45A7306D16F9}" srcId="{48A35DA7-0B52-4633-90A6-2C364B9EA9D9}" destId="{C7C33EAC-5654-44D1-8A63-F9782CAE635C}" srcOrd="1" destOrd="0" parTransId="{ED31C8AA-EEB0-43D8-B66E-95D769BCA8AF}" sibTransId="{5A60CB5A-A48D-4CA8-8A3D-F598628831D0}"/>
    <dgm:cxn modelId="{8A7B9E01-D2BB-4B6F-9CEA-ADBF9CC97BBF}" type="presOf" srcId="{DAA6E0A9-7A09-48F7-9E1A-51CF3C11891C}" destId="{71DC2B31-356F-4C1D-8974-A82382B06309}" srcOrd="1" destOrd="0" presId="urn:microsoft.com/office/officeart/2011/layout/CircleProcess"/>
    <dgm:cxn modelId="{EEFF2A54-1A15-40AC-86F3-F0209E6C25DF}" srcId="{48A35DA7-0B52-4633-90A6-2C364B9EA9D9}" destId="{DAA6E0A9-7A09-48F7-9E1A-51CF3C11891C}" srcOrd="2" destOrd="0" parTransId="{C0CB7366-A62B-48DF-869C-926004977750}" sibTransId="{B8313E4C-A2E9-4758-9370-E1E44D1E8867}"/>
    <dgm:cxn modelId="{45132793-3543-4FFF-94F6-C58048B6FC98}" type="presOf" srcId="{48A35DA7-0B52-4633-90A6-2C364B9EA9D9}" destId="{7BEF773B-C352-4E6D-9CE0-5EB397556AC2}" srcOrd="0" destOrd="0" presId="urn:microsoft.com/office/officeart/2011/layout/CircleProcess"/>
    <dgm:cxn modelId="{579B9F4B-9034-488E-B2B9-9009421CDF88}" srcId="{48A35DA7-0B52-4633-90A6-2C364B9EA9D9}" destId="{690370A3-421E-4CB0-8437-95809E1FC157}" srcOrd="0" destOrd="0" parTransId="{54D25C4F-437E-438E-8F07-0016FB87E45E}" sibTransId="{FCDA0BD0-EAEC-4D20-BBC3-361F26D1841D}"/>
    <dgm:cxn modelId="{A5E653CE-6B63-402C-AFF4-201A9D81EF3C}" type="presOf" srcId="{DAA6E0A9-7A09-48F7-9E1A-51CF3C11891C}" destId="{F791CCEF-8FF0-4A83-AA41-0FA5145D4074}" srcOrd="0" destOrd="0" presId="urn:microsoft.com/office/officeart/2011/layout/CircleProcess"/>
    <dgm:cxn modelId="{898FF289-889F-47CF-9036-4AE01F455EE6}" type="presOf" srcId="{C7C33EAC-5654-44D1-8A63-F9782CAE635C}" destId="{09324DE6-D68C-415A-AB79-3F83B90775BE}" srcOrd="0" destOrd="0" presId="urn:microsoft.com/office/officeart/2011/layout/CircleProcess"/>
    <dgm:cxn modelId="{86F83BBC-B7F1-4214-806C-2AAFE0757DD8}" type="presOf" srcId="{690370A3-421E-4CB0-8437-95809E1FC157}" destId="{9A5229D4-D04B-45F9-A6D9-8C2ADEDA5A2E}" srcOrd="0" destOrd="0" presId="urn:microsoft.com/office/officeart/2011/layout/CircleProcess"/>
    <dgm:cxn modelId="{B78CF409-C4B2-4D53-8815-3D3F6FEF36B9}" srcId="{48A35DA7-0B52-4633-90A6-2C364B9EA9D9}" destId="{593DDED6-2181-436B-B916-FAB139B13E3B}" srcOrd="3" destOrd="0" parTransId="{F29237B3-286F-4150-961C-1FF29A9965D0}" sibTransId="{763ABA77-1B02-474E-9729-A848FA15C13F}"/>
    <dgm:cxn modelId="{3F5D7DA3-D728-4939-97D7-80C0058491F2}" type="presOf" srcId="{593DDED6-2181-436B-B916-FAB139B13E3B}" destId="{6A48C048-ABB5-4BB0-A25A-CB37398EA9BF}" srcOrd="1" destOrd="0" presId="urn:microsoft.com/office/officeart/2011/layout/CircleProcess"/>
    <dgm:cxn modelId="{38AE9E6C-1EA5-4353-9A16-D55EB3732E73}" type="presOf" srcId="{C7C33EAC-5654-44D1-8A63-F9782CAE635C}" destId="{BC9436C2-D9DC-4E8F-B599-0410EB68F08D}" srcOrd="1" destOrd="0" presId="urn:microsoft.com/office/officeart/2011/layout/CircleProcess"/>
    <dgm:cxn modelId="{31AE79A2-5A2C-4378-9014-BFC2F489A780}" type="presParOf" srcId="{7BEF773B-C352-4E6D-9CE0-5EB397556AC2}" destId="{303BF8F4-0CE7-45A3-98E8-FCE5FB1219B4}" srcOrd="0" destOrd="0" presId="urn:microsoft.com/office/officeart/2011/layout/CircleProcess"/>
    <dgm:cxn modelId="{71412FD5-CD3B-4502-9C00-04CEE7D8F8C3}" type="presParOf" srcId="{303BF8F4-0CE7-45A3-98E8-FCE5FB1219B4}" destId="{B58330D1-362D-40F5-8E5B-10C6C5AA8704}" srcOrd="0" destOrd="0" presId="urn:microsoft.com/office/officeart/2011/layout/CircleProcess"/>
    <dgm:cxn modelId="{5512DE17-A6DE-4AF6-96B5-5DEB14F2BE96}" type="presParOf" srcId="{7BEF773B-C352-4E6D-9CE0-5EB397556AC2}" destId="{ADB1FA2B-D789-4089-B7D4-A2DEAB116782}" srcOrd="1" destOrd="0" presId="urn:microsoft.com/office/officeart/2011/layout/CircleProcess"/>
    <dgm:cxn modelId="{4B6E1507-43B5-4CAC-9CE2-E07D67874E2C}" type="presParOf" srcId="{ADB1FA2B-D789-4089-B7D4-A2DEAB116782}" destId="{F389A230-7E71-4AFA-AFE1-E079468F71DE}" srcOrd="0" destOrd="0" presId="urn:microsoft.com/office/officeart/2011/layout/CircleProcess"/>
    <dgm:cxn modelId="{4336689A-2732-4A2D-9F3F-E95111F564B4}" type="presParOf" srcId="{7BEF773B-C352-4E6D-9CE0-5EB397556AC2}" destId="{6A48C048-ABB5-4BB0-A25A-CB37398EA9BF}" srcOrd="2" destOrd="0" presId="urn:microsoft.com/office/officeart/2011/layout/CircleProcess"/>
    <dgm:cxn modelId="{F4608F1C-926B-479F-B38B-DCE73BBF5F8B}" type="presParOf" srcId="{7BEF773B-C352-4E6D-9CE0-5EB397556AC2}" destId="{304E5FD6-5F99-4A93-B808-506BDA5C893F}" srcOrd="3" destOrd="0" presId="urn:microsoft.com/office/officeart/2011/layout/CircleProcess"/>
    <dgm:cxn modelId="{76375FF4-EFBF-4ED6-BCBE-47815AF8625E}" type="presParOf" srcId="{304E5FD6-5F99-4A93-B808-506BDA5C893F}" destId="{E83A5599-CDCC-4CE5-BE73-06BF19ECA7DC}" srcOrd="0" destOrd="0" presId="urn:microsoft.com/office/officeart/2011/layout/CircleProcess"/>
    <dgm:cxn modelId="{C4B690E4-4A53-4BBB-AD7B-C9633DECC07C}" type="presParOf" srcId="{7BEF773B-C352-4E6D-9CE0-5EB397556AC2}" destId="{3E577C6A-E60B-437A-BBC2-5EE371EC4B18}" srcOrd="4" destOrd="0" presId="urn:microsoft.com/office/officeart/2011/layout/CircleProcess"/>
    <dgm:cxn modelId="{DDC513EE-0E0A-44BE-AC9C-3DC188681F00}" type="presParOf" srcId="{3E577C6A-E60B-437A-BBC2-5EE371EC4B18}" destId="{F791CCEF-8FF0-4A83-AA41-0FA5145D4074}" srcOrd="0" destOrd="0" presId="urn:microsoft.com/office/officeart/2011/layout/CircleProcess"/>
    <dgm:cxn modelId="{D489A798-8DD3-48F5-92FA-32690EB04E76}" type="presParOf" srcId="{7BEF773B-C352-4E6D-9CE0-5EB397556AC2}" destId="{71DC2B31-356F-4C1D-8974-A82382B06309}" srcOrd="5" destOrd="0" presId="urn:microsoft.com/office/officeart/2011/layout/CircleProcess"/>
    <dgm:cxn modelId="{8EC0A1BB-63CA-4957-B2C6-DDF95897F622}" type="presParOf" srcId="{7BEF773B-C352-4E6D-9CE0-5EB397556AC2}" destId="{15DBC0AC-7D13-4917-9BBF-FFE61E78C170}" srcOrd="6" destOrd="0" presId="urn:microsoft.com/office/officeart/2011/layout/CircleProcess"/>
    <dgm:cxn modelId="{BF2F0584-CAE6-4A1C-AA5B-FF47281B4765}" type="presParOf" srcId="{15DBC0AC-7D13-4917-9BBF-FFE61E78C170}" destId="{604A148B-CB87-4D61-8498-754FB075590A}" srcOrd="0" destOrd="0" presId="urn:microsoft.com/office/officeart/2011/layout/CircleProcess"/>
    <dgm:cxn modelId="{3006928C-CA84-4136-9C60-57CE2C1A5FC4}" type="presParOf" srcId="{7BEF773B-C352-4E6D-9CE0-5EB397556AC2}" destId="{B0D6205E-8A44-49C2-8A46-AA9113D244EA}" srcOrd="7" destOrd="0" presId="urn:microsoft.com/office/officeart/2011/layout/CircleProcess"/>
    <dgm:cxn modelId="{53530A0E-E548-477D-B6CB-730FB5C083F4}" type="presParOf" srcId="{B0D6205E-8A44-49C2-8A46-AA9113D244EA}" destId="{09324DE6-D68C-415A-AB79-3F83B90775BE}" srcOrd="0" destOrd="0" presId="urn:microsoft.com/office/officeart/2011/layout/CircleProcess"/>
    <dgm:cxn modelId="{40B9F49B-CF85-41DB-A956-A728AC9A9305}" type="presParOf" srcId="{7BEF773B-C352-4E6D-9CE0-5EB397556AC2}" destId="{BC9436C2-D9DC-4E8F-B599-0410EB68F08D}" srcOrd="8" destOrd="0" presId="urn:microsoft.com/office/officeart/2011/layout/CircleProcess"/>
    <dgm:cxn modelId="{BF00C73B-D1B2-458B-89C4-EA82D440B0E8}" type="presParOf" srcId="{7BEF773B-C352-4E6D-9CE0-5EB397556AC2}" destId="{C4CD0082-D634-403E-B575-AAC7A6DAEB35}" srcOrd="9" destOrd="0" presId="urn:microsoft.com/office/officeart/2011/layout/CircleProcess"/>
    <dgm:cxn modelId="{4F6CA6D3-9FC7-413A-9348-A1A69D54859D}" type="presParOf" srcId="{C4CD0082-D634-403E-B575-AAC7A6DAEB35}" destId="{BF706FC2-14E4-4C64-AD0A-29D44B56DD27}" srcOrd="0" destOrd="0" presId="urn:microsoft.com/office/officeart/2011/layout/CircleProcess"/>
    <dgm:cxn modelId="{39AEE6B0-D7FB-4C4C-98B4-D2823E37F0AA}" type="presParOf" srcId="{7BEF773B-C352-4E6D-9CE0-5EB397556AC2}" destId="{3A9F40E4-BE10-4BF5-837E-9E375407B62E}" srcOrd="10" destOrd="0" presId="urn:microsoft.com/office/officeart/2011/layout/CircleProcess"/>
    <dgm:cxn modelId="{F2B72BDE-B237-4076-97DA-19A97E5D0BA5}" type="presParOf" srcId="{3A9F40E4-BE10-4BF5-837E-9E375407B62E}" destId="{9A5229D4-D04B-45F9-A6D9-8C2ADEDA5A2E}" srcOrd="0" destOrd="0" presId="urn:microsoft.com/office/officeart/2011/layout/CircleProcess"/>
    <dgm:cxn modelId="{88F8A875-AFB0-4340-915A-8775A84D886C}" type="presParOf" srcId="{7BEF773B-C352-4E6D-9CE0-5EB397556AC2}" destId="{87A1DEB3-602D-4350-BD00-3179AFF9F87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6699F-E651-4A21-9BBB-D21CC7D28D1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85039C0-4843-405F-A54D-04A387502706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População           2798, 1352 F e 1446 M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9EEBA-BACF-48C8-A1ED-E66322107F17}" type="parTrans" cxnId="{AA96703B-492F-49D6-BE86-34C01D0C6058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A6503-FB81-4D4B-B240-0971659A49B0}" type="sibTrans" cxnId="{AA96703B-492F-49D6-BE86-34C01D0C6058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CA736-7469-4E58-83EB-4DF46BC2A13A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Zona Urbana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D29F6-698E-4C4D-89E4-10B80E990E7B}" type="parTrans" cxnId="{40ED5225-AB06-4EFC-BFAA-B6EDEE1F163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5732D-3F8C-426B-BFC5-0D8165F61E7F}" type="sibTrans" cxnId="{40ED5225-AB06-4EFC-BFAA-B6EDEE1F163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B3294-0D60-44E9-B5DD-275969A349E3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ESF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50FCF-1136-490C-91AA-233B86F4B145}" type="parTrans" cxnId="{684973C5-F86F-4F84-B990-160A314CAAD8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A2E72-9C7D-4DB9-91B9-300799C42A92}" type="sibTrans" cxnId="{684973C5-F86F-4F84-B990-160A314CAAD8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C8FE3-3D8E-4B88-8F2F-9059B418CE68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F2000-0AE2-4810-8431-E7B8BDE3E8F0}" type="parTrans" cxnId="{1447DC6B-2602-47DD-BF32-E80E8DDC1CE5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EBF0C-4448-4D6C-9898-16505F72FF86}" type="sibTrans" cxnId="{1447DC6B-2602-47DD-BF32-E80E8DDC1CE5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43E73-2E96-43CB-8135-81003E6AA2B7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Estrutura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1F881-CE68-47B2-A19B-605FD0696FC1}" type="parTrans" cxnId="{125DE2BE-3383-49C3-8CD2-6CDE74C2BECB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3DE12-2609-4A20-967D-338FEDB33C02}" type="sibTrans" cxnId="{125DE2BE-3383-49C3-8CD2-6CDE74C2BECB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3B52F-AD7E-42EC-96BC-8B5B6BEE906C}" type="pres">
      <dgm:prSet presAssocID="{A386699F-E651-4A21-9BBB-D21CC7D28D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F83E381-955C-4BB8-BC9E-19B40DFF6B70}" type="pres">
      <dgm:prSet presAssocID="{A386699F-E651-4A21-9BBB-D21CC7D28D1E}" presName="Name1" presStyleCnt="0"/>
      <dgm:spPr/>
    </dgm:pt>
    <dgm:pt modelId="{34AA656E-F216-4358-86F1-DA1478B10606}" type="pres">
      <dgm:prSet presAssocID="{A386699F-E651-4A21-9BBB-D21CC7D28D1E}" presName="cycle" presStyleCnt="0"/>
      <dgm:spPr/>
    </dgm:pt>
    <dgm:pt modelId="{B67F71F6-3AD9-4B7B-82FB-63FC03D8E968}" type="pres">
      <dgm:prSet presAssocID="{A386699F-E651-4A21-9BBB-D21CC7D28D1E}" presName="srcNode" presStyleLbl="node1" presStyleIdx="0" presStyleCnt="5"/>
      <dgm:spPr/>
    </dgm:pt>
    <dgm:pt modelId="{BB4A4540-B40E-4C13-BA63-E85BBE5D0195}" type="pres">
      <dgm:prSet presAssocID="{A386699F-E651-4A21-9BBB-D21CC7D28D1E}" presName="conn" presStyleLbl="parChTrans1D2" presStyleIdx="0" presStyleCnt="1"/>
      <dgm:spPr/>
      <dgm:t>
        <a:bodyPr/>
        <a:lstStyle/>
        <a:p>
          <a:endParaRPr lang="pt-BR"/>
        </a:p>
      </dgm:t>
    </dgm:pt>
    <dgm:pt modelId="{925622FB-8D07-4499-B59B-A0ED41653B5E}" type="pres">
      <dgm:prSet presAssocID="{A386699F-E651-4A21-9BBB-D21CC7D28D1E}" presName="extraNode" presStyleLbl="node1" presStyleIdx="0" presStyleCnt="5"/>
      <dgm:spPr/>
    </dgm:pt>
    <dgm:pt modelId="{DA753C6E-F1D0-4BA1-A97B-DAC67FF167B0}" type="pres">
      <dgm:prSet presAssocID="{A386699F-E651-4A21-9BBB-D21CC7D28D1E}" presName="dstNode" presStyleLbl="node1" presStyleIdx="0" presStyleCnt="5"/>
      <dgm:spPr/>
    </dgm:pt>
    <dgm:pt modelId="{A6582E45-C3C5-40E0-86C4-014EED8F4730}" type="pres">
      <dgm:prSet presAssocID="{285039C0-4843-405F-A54D-04A38750270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CDF95-7D04-4458-9ACD-456C283A1BF9}" type="pres">
      <dgm:prSet presAssocID="{285039C0-4843-405F-A54D-04A387502706}" presName="accent_1" presStyleCnt="0"/>
      <dgm:spPr/>
    </dgm:pt>
    <dgm:pt modelId="{7C84BEA6-70F5-401A-9E6E-86026AE43028}" type="pres">
      <dgm:prSet presAssocID="{285039C0-4843-405F-A54D-04A387502706}" presName="accentRepeatNode" presStyleLbl="solidFgAcc1" presStyleIdx="0" presStyleCnt="5"/>
      <dgm:spPr/>
    </dgm:pt>
    <dgm:pt modelId="{6D929B63-5843-4CDF-89D7-29E796E01B6B}" type="pres">
      <dgm:prSet presAssocID="{570CA736-7469-4E58-83EB-4DF46BC2A1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05BF16-4C57-4661-9BBB-38D9104C8C74}" type="pres">
      <dgm:prSet presAssocID="{570CA736-7469-4E58-83EB-4DF46BC2A13A}" presName="accent_2" presStyleCnt="0"/>
      <dgm:spPr/>
    </dgm:pt>
    <dgm:pt modelId="{FA320FD6-BD01-47A8-9458-B3E2ECB12E68}" type="pres">
      <dgm:prSet presAssocID="{570CA736-7469-4E58-83EB-4DF46BC2A13A}" presName="accentRepeatNode" presStyleLbl="solidFgAcc1" presStyleIdx="1" presStyleCnt="5"/>
      <dgm:spPr/>
    </dgm:pt>
    <dgm:pt modelId="{8B348E62-EC72-461E-AC57-8391E758EA44}" type="pres">
      <dgm:prSet presAssocID="{EB4B3294-0D60-44E9-B5DD-275969A349E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D1D002-204A-41AF-BAB3-1E5260DBED99}" type="pres">
      <dgm:prSet presAssocID="{EB4B3294-0D60-44E9-B5DD-275969A349E3}" presName="accent_3" presStyleCnt="0"/>
      <dgm:spPr/>
    </dgm:pt>
    <dgm:pt modelId="{FC60704E-B259-4D10-BE17-22A46F6754C0}" type="pres">
      <dgm:prSet presAssocID="{EB4B3294-0D60-44E9-B5DD-275969A349E3}" presName="accentRepeatNode" presStyleLbl="solidFgAcc1" presStyleIdx="2" presStyleCnt="5"/>
      <dgm:spPr/>
    </dgm:pt>
    <dgm:pt modelId="{2E2DE1FD-12B2-4929-A140-7B99C61E8524}" type="pres">
      <dgm:prSet presAssocID="{91FC8FE3-3D8E-4B88-8F2F-9059B418CE6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45B820-C23A-4E0E-AB5E-49394E079A1A}" type="pres">
      <dgm:prSet presAssocID="{91FC8FE3-3D8E-4B88-8F2F-9059B418CE68}" presName="accent_4" presStyleCnt="0"/>
      <dgm:spPr/>
    </dgm:pt>
    <dgm:pt modelId="{85B92E4E-E0E5-4706-979E-39BF7D46F5D8}" type="pres">
      <dgm:prSet presAssocID="{91FC8FE3-3D8E-4B88-8F2F-9059B418CE68}" presName="accentRepeatNode" presStyleLbl="solidFgAcc1" presStyleIdx="3" presStyleCnt="5"/>
      <dgm:spPr/>
    </dgm:pt>
    <dgm:pt modelId="{1558CCB9-33A7-4153-9404-41AFE38EF1A2}" type="pres">
      <dgm:prSet presAssocID="{6B543E73-2E96-43CB-8135-81003E6AA2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C3FF6C-3E46-4A1E-9C8F-56C3115D7495}" type="pres">
      <dgm:prSet presAssocID="{6B543E73-2E96-43CB-8135-81003E6AA2B7}" presName="accent_5" presStyleCnt="0"/>
      <dgm:spPr/>
    </dgm:pt>
    <dgm:pt modelId="{FE264043-7349-4A2B-97E4-C44E9B45A79F}" type="pres">
      <dgm:prSet presAssocID="{6B543E73-2E96-43CB-8135-81003E6AA2B7}" presName="accentRepeatNode" presStyleLbl="solidFgAcc1" presStyleIdx="4" presStyleCnt="5"/>
      <dgm:spPr/>
    </dgm:pt>
  </dgm:ptLst>
  <dgm:cxnLst>
    <dgm:cxn modelId="{1447DC6B-2602-47DD-BF32-E80E8DDC1CE5}" srcId="{A386699F-E651-4A21-9BBB-D21CC7D28D1E}" destId="{91FC8FE3-3D8E-4B88-8F2F-9059B418CE68}" srcOrd="3" destOrd="0" parTransId="{C7BF2000-0AE2-4810-8431-E7B8BDE3E8F0}" sibTransId="{C79EBF0C-4448-4D6C-9898-16505F72FF86}"/>
    <dgm:cxn modelId="{F33EADC9-2969-49D7-B4A8-28A519D39A1B}" type="presOf" srcId="{570CA736-7469-4E58-83EB-4DF46BC2A13A}" destId="{6D929B63-5843-4CDF-89D7-29E796E01B6B}" srcOrd="0" destOrd="0" presId="urn:microsoft.com/office/officeart/2008/layout/VerticalCurvedList"/>
    <dgm:cxn modelId="{40ED5225-AB06-4EFC-BFAA-B6EDEE1F1639}" srcId="{A386699F-E651-4A21-9BBB-D21CC7D28D1E}" destId="{570CA736-7469-4E58-83EB-4DF46BC2A13A}" srcOrd="1" destOrd="0" parTransId="{B31D29F6-698E-4C4D-89E4-10B80E990E7B}" sibTransId="{6985732D-3F8C-426B-BFC5-0D8165F61E7F}"/>
    <dgm:cxn modelId="{125DE2BE-3383-49C3-8CD2-6CDE74C2BECB}" srcId="{A386699F-E651-4A21-9BBB-D21CC7D28D1E}" destId="{6B543E73-2E96-43CB-8135-81003E6AA2B7}" srcOrd="4" destOrd="0" parTransId="{5A31F881-CE68-47B2-A19B-605FD0696FC1}" sibTransId="{1A93DE12-2609-4A20-967D-338FEDB33C02}"/>
    <dgm:cxn modelId="{1FBF089B-EACB-499C-8A08-F46215F5106A}" type="presOf" srcId="{285039C0-4843-405F-A54D-04A387502706}" destId="{A6582E45-C3C5-40E0-86C4-014EED8F4730}" srcOrd="0" destOrd="0" presId="urn:microsoft.com/office/officeart/2008/layout/VerticalCurvedList"/>
    <dgm:cxn modelId="{93FC0CD1-3540-4BC5-919A-C5CBDFC5B290}" type="presOf" srcId="{6B543E73-2E96-43CB-8135-81003E6AA2B7}" destId="{1558CCB9-33A7-4153-9404-41AFE38EF1A2}" srcOrd="0" destOrd="0" presId="urn:microsoft.com/office/officeart/2008/layout/VerticalCurvedList"/>
    <dgm:cxn modelId="{AA96703B-492F-49D6-BE86-34C01D0C6058}" srcId="{A386699F-E651-4A21-9BBB-D21CC7D28D1E}" destId="{285039C0-4843-405F-A54D-04A387502706}" srcOrd="0" destOrd="0" parTransId="{BCE9EEBA-BACF-48C8-A1ED-E66322107F17}" sibTransId="{BF4A6503-FB81-4D4B-B240-0971659A49B0}"/>
    <dgm:cxn modelId="{A23BB823-11F7-4362-8382-03DEB34EF9E2}" type="presOf" srcId="{A386699F-E651-4A21-9BBB-D21CC7D28D1E}" destId="{8DB3B52F-AD7E-42EC-96BC-8B5B6BEE906C}" srcOrd="0" destOrd="0" presId="urn:microsoft.com/office/officeart/2008/layout/VerticalCurvedList"/>
    <dgm:cxn modelId="{684973C5-F86F-4F84-B990-160A314CAAD8}" srcId="{A386699F-E651-4A21-9BBB-D21CC7D28D1E}" destId="{EB4B3294-0D60-44E9-B5DD-275969A349E3}" srcOrd="2" destOrd="0" parTransId="{71E50FCF-1136-490C-91AA-233B86F4B145}" sibTransId="{817A2E72-9C7D-4DB9-91B9-300799C42A92}"/>
    <dgm:cxn modelId="{0A4BC7AA-91D7-4D47-8E51-860177C2C985}" type="presOf" srcId="{BF4A6503-FB81-4D4B-B240-0971659A49B0}" destId="{BB4A4540-B40E-4C13-BA63-E85BBE5D0195}" srcOrd="0" destOrd="0" presId="urn:microsoft.com/office/officeart/2008/layout/VerticalCurvedList"/>
    <dgm:cxn modelId="{732AC5C0-56FE-4876-9C7D-865F8E0112AD}" type="presOf" srcId="{EB4B3294-0D60-44E9-B5DD-275969A349E3}" destId="{8B348E62-EC72-461E-AC57-8391E758EA44}" srcOrd="0" destOrd="0" presId="urn:microsoft.com/office/officeart/2008/layout/VerticalCurvedList"/>
    <dgm:cxn modelId="{76143946-208B-47D8-B4F3-4995E4A4EA74}" type="presOf" srcId="{91FC8FE3-3D8E-4B88-8F2F-9059B418CE68}" destId="{2E2DE1FD-12B2-4929-A140-7B99C61E8524}" srcOrd="0" destOrd="0" presId="urn:microsoft.com/office/officeart/2008/layout/VerticalCurvedList"/>
    <dgm:cxn modelId="{A51A1CFD-F5A5-4A47-AFC9-82BB18005B8F}" type="presParOf" srcId="{8DB3B52F-AD7E-42EC-96BC-8B5B6BEE906C}" destId="{CF83E381-955C-4BB8-BC9E-19B40DFF6B70}" srcOrd="0" destOrd="0" presId="urn:microsoft.com/office/officeart/2008/layout/VerticalCurvedList"/>
    <dgm:cxn modelId="{52233031-4D2A-4829-A985-986C7A5D677F}" type="presParOf" srcId="{CF83E381-955C-4BB8-BC9E-19B40DFF6B70}" destId="{34AA656E-F216-4358-86F1-DA1478B10606}" srcOrd="0" destOrd="0" presId="urn:microsoft.com/office/officeart/2008/layout/VerticalCurvedList"/>
    <dgm:cxn modelId="{06CE826B-29C1-473E-BB9E-1B7B9C01FEED}" type="presParOf" srcId="{34AA656E-F216-4358-86F1-DA1478B10606}" destId="{B67F71F6-3AD9-4B7B-82FB-63FC03D8E968}" srcOrd="0" destOrd="0" presId="urn:microsoft.com/office/officeart/2008/layout/VerticalCurvedList"/>
    <dgm:cxn modelId="{8D525465-9874-408A-B1FA-AB64D2A7019E}" type="presParOf" srcId="{34AA656E-F216-4358-86F1-DA1478B10606}" destId="{BB4A4540-B40E-4C13-BA63-E85BBE5D0195}" srcOrd="1" destOrd="0" presId="urn:microsoft.com/office/officeart/2008/layout/VerticalCurvedList"/>
    <dgm:cxn modelId="{E310922E-C57F-424F-ACA3-8AE616CF4772}" type="presParOf" srcId="{34AA656E-F216-4358-86F1-DA1478B10606}" destId="{925622FB-8D07-4499-B59B-A0ED41653B5E}" srcOrd="2" destOrd="0" presId="urn:microsoft.com/office/officeart/2008/layout/VerticalCurvedList"/>
    <dgm:cxn modelId="{51EAE725-3C99-4114-B413-24FB9D45EBCD}" type="presParOf" srcId="{34AA656E-F216-4358-86F1-DA1478B10606}" destId="{DA753C6E-F1D0-4BA1-A97B-DAC67FF167B0}" srcOrd="3" destOrd="0" presId="urn:microsoft.com/office/officeart/2008/layout/VerticalCurvedList"/>
    <dgm:cxn modelId="{EB99979D-9B14-431D-B2C0-25763821D3F4}" type="presParOf" srcId="{CF83E381-955C-4BB8-BC9E-19B40DFF6B70}" destId="{A6582E45-C3C5-40E0-86C4-014EED8F4730}" srcOrd="1" destOrd="0" presId="urn:microsoft.com/office/officeart/2008/layout/VerticalCurvedList"/>
    <dgm:cxn modelId="{BD305A73-4CC1-4E3A-9F80-DE6BC9235B7A}" type="presParOf" srcId="{CF83E381-955C-4BB8-BC9E-19B40DFF6B70}" destId="{180CDF95-7D04-4458-9ACD-456C283A1BF9}" srcOrd="2" destOrd="0" presId="urn:microsoft.com/office/officeart/2008/layout/VerticalCurvedList"/>
    <dgm:cxn modelId="{A937C67D-62D7-4523-B789-51F8C50F7E3C}" type="presParOf" srcId="{180CDF95-7D04-4458-9ACD-456C283A1BF9}" destId="{7C84BEA6-70F5-401A-9E6E-86026AE43028}" srcOrd="0" destOrd="0" presId="urn:microsoft.com/office/officeart/2008/layout/VerticalCurvedList"/>
    <dgm:cxn modelId="{4EC293B3-628F-40A9-BC03-1AE9388BAB3F}" type="presParOf" srcId="{CF83E381-955C-4BB8-BC9E-19B40DFF6B70}" destId="{6D929B63-5843-4CDF-89D7-29E796E01B6B}" srcOrd="3" destOrd="0" presId="urn:microsoft.com/office/officeart/2008/layout/VerticalCurvedList"/>
    <dgm:cxn modelId="{4DC398C5-D5EB-418E-A1B4-BE8AFC5CCD34}" type="presParOf" srcId="{CF83E381-955C-4BB8-BC9E-19B40DFF6B70}" destId="{1305BF16-4C57-4661-9BBB-38D9104C8C74}" srcOrd="4" destOrd="0" presId="urn:microsoft.com/office/officeart/2008/layout/VerticalCurvedList"/>
    <dgm:cxn modelId="{3958BBD2-520C-48D9-8860-3745792A857C}" type="presParOf" srcId="{1305BF16-4C57-4661-9BBB-38D9104C8C74}" destId="{FA320FD6-BD01-47A8-9458-B3E2ECB12E68}" srcOrd="0" destOrd="0" presId="urn:microsoft.com/office/officeart/2008/layout/VerticalCurvedList"/>
    <dgm:cxn modelId="{82F79A22-D02F-43F9-8258-FEB2CB930DA2}" type="presParOf" srcId="{CF83E381-955C-4BB8-BC9E-19B40DFF6B70}" destId="{8B348E62-EC72-461E-AC57-8391E758EA44}" srcOrd="5" destOrd="0" presId="urn:microsoft.com/office/officeart/2008/layout/VerticalCurvedList"/>
    <dgm:cxn modelId="{65543565-6965-4C46-9039-D111A52CC4AB}" type="presParOf" srcId="{CF83E381-955C-4BB8-BC9E-19B40DFF6B70}" destId="{00D1D002-204A-41AF-BAB3-1E5260DBED99}" srcOrd="6" destOrd="0" presId="urn:microsoft.com/office/officeart/2008/layout/VerticalCurvedList"/>
    <dgm:cxn modelId="{22553D9B-76AB-40CF-8102-97383365BE5E}" type="presParOf" srcId="{00D1D002-204A-41AF-BAB3-1E5260DBED99}" destId="{FC60704E-B259-4D10-BE17-22A46F6754C0}" srcOrd="0" destOrd="0" presId="urn:microsoft.com/office/officeart/2008/layout/VerticalCurvedList"/>
    <dgm:cxn modelId="{C1CE5B05-4ED4-4FD9-B8E6-26B0A19983DB}" type="presParOf" srcId="{CF83E381-955C-4BB8-BC9E-19B40DFF6B70}" destId="{2E2DE1FD-12B2-4929-A140-7B99C61E8524}" srcOrd="7" destOrd="0" presId="urn:microsoft.com/office/officeart/2008/layout/VerticalCurvedList"/>
    <dgm:cxn modelId="{53E5CC61-3891-4D5B-9DD2-341C66A34496}" type="presParOf" srcId="{CF83E381-955C-4BB8-BC9E-19B40DFF6B70}" destId="{AE45B820-C23A-4E0E-AB5E-49394E079A1A}" srcOrd="8" destOrd="0" presId="urn:microsoft.com/office/officeart/2008/layout/VerticalCurvedList"/>
    <dgm:cxn modelId="{DA26748E-C2F9-4DFA-96FA-CE709C5D92FB}" type="presParOf" srcId="{AE45B820-C23A-4E0E-AB5E-49394E079A1A}" destId="{85B92E4E-E0E5-4706-979E-39BF7D46F5D8}" srcOrd="0" destOrd="0" presId="urn:microsoft.com/office/officeart/2008/layout/VerticalCurvedList"/>
    <dgm:cxn modelId="{ADDCDE63-82BB-4A5F-9F1F-950988057993}" type="presParOf" srcId="{CF83E381-955C-4BB8-BC9E-19B40DFF6B70}" destId="{1558CCB9-33A7-4153-9404-41AFE38EF1A2}" srcOrd="9" destOrd="0" presId="urn:microsoft.com/office/officeart/2008/layout/VerticalCurvedList"/>
    <dgm:cxn modelId="{9F808DC3-C1C7-4E95-A4EF-C551487786A0}" type="presParOf" srcId="{CF83E381-955C-4BB8-BC9E-19B40DFF6B70}" destId="{CDC3FF6C-3E46-4A1E-9C8F-56C3115D7495}" srcOrd="10" destOrd="0" presId="urn:microsoft.com/office/officeart/2008/layout/VerticalCurvedList"/>
    <dgm:cxn modelId="{53F0669B-7013-48BF-B6D1-E7487BB44C9F}" type="presParOf" srcId="{CDC3FF6C-3E46-4A1E-9C8F-56C3115D7495}" destId="{FE264043-7349-4A2B-97E4-C44E9B45A7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87E0B-446C-47A2-BF80-3800F2AB2081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846E166-2E9E-403A-AAB8-06113A8BCE61}">
      <dgm:prSet custT="1"/>
      <dgm:spPr>
        <a:xfrm>
          <a:off x="0" y="0"/>
          <a:ext cx="1378807" cy="3015187"/>
        </a:xfrm>
      </dgm:spPr>
      <dgm:t>
        <a:bodyPr/>
        <a:lstStyle/>
        <a:p>
          <a:pPr algn="ctr" rtl="0"/>
          <a:r>
            <a: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Antes da Intervenção</a:t>
          </a:r>
          <a:endParaRPr lang="pt-BR" sz="24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9917DF65-F7FA-43C1-A86C-A85E2978248F}" type="parTrans" cxnId="{091C81FD-1D34-41F4-9E86-1EBE24539949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11CC2-F6CE-4319-9BB4-1847F21D4F07}" type="sibTrans" cxnId="{091C81FD-1D34-41F4-9E86-1EBE24539949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F860E-2018-4A90-91E0-5B64B7EC9E13}">
      <dgm:prSet custT="1"/>
      <dgm:spPr>
        <a:xfrm>
          <a:off x="1423125" y="17832"/>
          <a:ext cx="2319343" cy="356654"/>
        </a:xfrm>
      </dgm:spPr>
      <dgm:t>
        <a:bodyPr/>
        <a:lstStyle/>
        <a:p>
          <a:pPr algn="ctr" rtl="0"/>
          <a:r>
            <a: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Forma de atendimento;</a:t>
          </a:r>
          <a:endParaRPr lang="pt-BR" sz="24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117124E-105C-41F8-8FA8-552AA5AF1F8A}" type="parTrans" cxnId="{FAB3314F-0CFF-435B-BE86-B21BA4BD3343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941C6-AB75-4767-9977-010B73A792F6}" type="sibTrans" cxnId="{FAB3314F-0CFF-435B-BE86-B21BA4BD3343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3DA39-C507-408E-A78F-874959EA3CB2}">
      <dgm:prSet custT="1"/>
      <dgm:spPr>
        <a:xfrm>
          <a:off x="1423125" y="392320"/>
          <a:ext cx="2319343" cy="356654"/>
        </a:xfrm>
      </dgm:spPr>
      <dgm:t>
        <a:bodyPr/>
        <a:lstStyle/>
        <a:p>
          <a:pPr algn="ctr" rtl="0"/>
          <a:r>
            <a: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Atendimento Odontológico   . </a:t>
          </a:r>
          <a:endParaRPr lang="pt-BR" sz="24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43E5F21D-6C08-430F-A067-ED560F4B4DE5}" type="parTrans" cxnId="{04844830-F351-4675-99A0-17C4E223943E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B980A-22A6-441F-A593-193D628829B0}" type="sibTrans" cxnId="{04844830-F351-4675-99A0-17C4E223943E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C1EF8-6044-4D18-8263-F9A2E26D87D8}">
      <dgm:prSet custT="1"/>
      <dgm:spPr>
        <a:xfrm>
          <a:off x="1423125" y="17832"/>
          <a:ext cx="2319343" cy="356654"/>
        </a:xfrm>
      </dgm:spPr>
      <dgm:t>
        <a:bodyPr/>
        <a:lstStyle/>
        <a:p>
          <a:pPr algn="ctr" rtl="0"/>
          <a:r>
            <a: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 seguiam as recomendações do MS;</a:t>
          </a:r>
          <a:endParaRPr lang="pt-BR" sz="24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25D92C16-E544-426F-B63F-B358F6C57A6F}" type="parTrans" cxnId="{E0505312-42A5-4070-9B1C-7276540F9918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71BD0-D70B-450D-8AF9-4AA0FFAC1B17}" type="sibTrans" cxnId="{E0505312-42A5-4070-9B1C-7276540F9918}">
      <dgm:prSet/>
      <dgm:spPr/>
      <dgm:t>
        <a:bodyPr/>
        <a:lstStyle/>
        <a:p>
          <a:endParaRPr lang="pt-BR" sz="240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BF0AC-5967-47FD-BF5C-E2C5DB93DCEE}" type="pres">
      <dgm:prSet presAssocID="{22787E0B-446C-47A2-BF80-3800F2AB20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310D52A-5BF9-4851-B389-E1DCEB5A7058}" type="pres">
      <dgm:prSet presAssocID="{1846E166-2E9E-403A-AAB8-06113A8BCE61}" presName="thickLine" presStyleLbl="alignNode1" presStyleIdx="0" presStyleCnt="1" custLinFactNeighborY="-2083"/>
      <dgm:spPr>
        <a:xfrm>
          <a:off x="0" y="0"/>
          <a:ext cx="3744416" cy="0"/>
        </a:xfrm>
        <a:prstGeom prst="line">
          <a:avLst/>
        </a:prstGeom>
      </dgm:spPr>
      <dgm:t>
        <a:bodyPr/>
        <a:lstStyle/>
        <a:p>
          <a:endParaRPr lang="pt-BR"/>
        </a:p>
      </dgm:t>
    </dgm:pt>
    <dgm:pt modelId="{4BB93E8E-644B-4974-A1F8-23A2C4B8484B}" type="pres">
      <dgm:prSet presAssocID="{1846E166-2E9E-403A-AAB8-06113A8BCE61}" presName="horz1" presStyleCnt="0"/>
      <dgm:spPr/>
      <dgm:t>
        <a:bodyPr/>
        <a:lstStyle/>
        <a:p>
          <a:endParaRPr lang="pt-BR"/>
        </a:p>
      </dgm:t>
    </dgm:pt>
    <dgm:pt modelId="{101A6AF0-6C66-46A9-916A-3DE721B2763D}" type="pres">
      <dgm:prSet presAssocID="{1846E166-2E9E-403A-AAB8-06113A8BCE61}" presName="tx1" presStyleLbl="revTx" presStyleIdx="0" presStyleCnt="4" custScaleX="233334"/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573EF8B2-0E74-474A-95EA-B21B29276CDA}" type="pres">
      <dgm:prSet presAssocID="{1846E166-2E9E-403A-AAB8-06113A8BCE61}" presName="vert1" presStyleCnt="0"/>
      <dgm:spPr/>
      <dgm:t>
        <a:bodyPr/>
        <a:lstStyle/>
        <a:p>
          <a:endParaRPr lang="pt-BR"/>
        </a:p>
      </dgm:t>
    </dgm:pt>
    <dgm:pt modelId="{199B24D7-0943-466F-8636-BCC9D0800F56}" type="pres">
      <dgm:prSet presAssocID="{A39F860E-2018-4A90-91E0-5B64B7EC9E13}" presName="vertSpace2a" presStyleCnt="0"/>
      <dgm:spPr/>
      <dgm:t>
        <a:bodyPr/>
        <a:lstStyle/>
        <a:p>
          <a:endParaRPr lang="pt-BR"/>
        </a:p>
      </dgm:t>
    </dgm:pt>
    <dgm:pt modelId="{81C7ADA4-2A13-4B89-9EDB-F3098D67D0BC}" type="pres">
      <dgm:prSet presAssocID="{A39F860E-2018-4A90-91E0-5B64B7EC9E13}" presName="horz2" presStyleCnt="0"/>
      <dgm:spPr/>
      <dgm:t>
        <a:bodyPr/>
        <a:lstStyle/>
        <a:p>
          <a:endParaRPr lang="pt-BR"/>
        </a:p>
      </dgm:t>
    </dgm:pt>
    <dgm:pt modelId="{C02A1200-5AE0-491B-9A95-2C81C0AEA136}" type="pres">
      <dgm:prSet presAssocID="{A39F860E-2018-4A90-91E0-5B64B7EC9E13}" presName="horzSpace2" presStyleCnt="0"/>
      <dgm:spPr/>
      <dgm:t>
        <a:bodyPr/>
        <a:lstStyle/>
        <a:p>
          <a:endParaRPr lang="pt-BR"/>
        </a:p>
      </dgm:t>
    </dgm:pt>
    <dgm:pt modelId="{20C648F4-2694-4607-B72A-CDE440318855}" type="pres">
      <dgm:prSet presAssocID="{A39F860E-2018-4A90-91E0-5B64B7EC9E13}" presName="tx2" presStyleLbl="revTx" presStyleIdx="1" presStyleCnt="4" custScaleX="110803"/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EA4745E-5F97-4754-BFB0-1D1A2F65E435}" type="pres">
      <dgm:prSet presAssocID="{A39F860E-2018-4A90-91E0-5B64B7EC9E13}" presName="vert2" presStyleCnt="0"/>
      <dgm:spPr/>
      <dgm:t>
        <a:bodyPr/>
        <a:lstStyle/>
        <a:p>
          <a:endParaRPr lang="pt-BR"/>
        </a:p>
      </dgm:t>
    </dgm:pt>
    <dgm:pt modelId="{05BB90D7-90BA-4320-B06C-E8CA75A92802}" type="pres">
      <dgm:prSet presAssocID="{A39F860E-2018-4A90-91E0-5B64B7EC9E13}" presName="thinLine2b" presStyleLbl="callout" presStyleIdx="0" presStyleCnt="3"/>
      <dgm:spPr>
        <a:xfrm>
          <a:off x="1378807" y="374487"/>
          <a:ext cx="2363662" cy="0"/>
        </a:xfrm>
        <a:prstGeom prst="line">
          <a:avLst/>
        </a:prstGeom>
      </dgm:spPr>
      <dgm:t>
        <a:bodyPr/>
        <a:lstStyle/>
        <a:p>
          <a:endParaRPr lang="pt-BR"/>
        </a:p>
      </dgm:t>
    </dgm:pt>
    <dgm:pt modelId="{0B41846D-8E88-4886-812D-186425814F29}" type="pres">
      <dgm:prSet presAssocID="{A39F860E-2018-4A90-91E0-5B64B7EC9E13}" presName="vertSpace2b" presStyleCnt="0"/>
      <dgm:spPr/>
      <dgm:t>
        <a:bodyPr/>
        <a:lstStyle/>
        <a:p>
          <a:endParaRPr lang="pt-BR"/>
        </a:p>
      </dgm:t>
    </dgm:pt>
    <dgm:pt modelId="{1197422A-EF3F-4FED-8CDA-51DF21B7C1DA}" type="pres">
      <dgm:prSet presAssocID="{DC3C1EF8-6044-4D18-8263-F9A2E26D87D8}" presName="horz2" presStyleCnt="0"/>
      <dgm:spPr/>
      <dgm:t>
        <a:bodyPr/>
        <a:lstStyle/>
        <a:p>
          <a:endParaRPr lang="pt-BR"/>
        </a:p>
      </dgm:t>
    </dgm:pt>
    <dgm:pt modelId="{8DD0C92B-67BE-4523-89AB-119753CF7691}" type="pres">
      <dgm:prSet presAssocID="{DC3C1EF8-6044-4D18-8263-F9A2E26D87D8}" presName="horzSpace2" presStyleCnt="0"/>
      <dgm:spPr/>
      <dgm:t>
        <a:bodyPr/>
        <a:lstStyle/>
        <a:p>
          <a:endParaRPr lang="pt-BR"/>
        </a:p>
      </dgm:t>
    </dgm:pt>
    <dgm:pt modelId="{1B870E93-0E6A-470E-A361-2DA3CEC9B8E0}" type="pres">
      <dgm:prSet presAssocID="{DC3C1EF8-6044-4D18-8263-F9A2E26D87D8}" presName="tx2" presStyleLbl="revTx" presStyleIdx="2" presStyleCnt="4"/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5CFFCC0-43AD-42D4-8B08-C237BBF5B264}" type="pres">
      <dgm:prSet presAssocID="{DC3C1EF8-6044-4D18-8263-F9A2E26D87D8}" presName="vert2" presStyleCnt="0"/>
      <dgm:spPr/>
      <dgm:t>
        <a:bodyPr/>
        <a:lstStyle/>
        <a:p>
          <a:endParaRPr lang="pt-BR"/>
        </a:p>
      </dgm:t>
    </dgm:pt>
    <dgm:pt modelId="{CAF03A9C-21F9-4C5B-AE2F-7F895888169F}" type="pres">
      <dgm:prSet presAssocID="{DC3C1EF8-6044-4D18-8263-F9A2E26D87D8}" presName="thinLine2b" presStyleLbl="callout" presStyleIdx="1" presStyleCnt="3"/>
      <dgm:spPr/>
      <dgm:t>
        <a:bodyPr/>
        <a:lstStyle/>
        <a:p>
          <a:endParaRPr lang="pt-BR"/>
        </a:p>
      </dgm:t>
    </dgm:pt>
    <dgm:pt modelId="{35027FA4-1FF8-4E85-B82B-DA6B85A6AB07}" type="pres">
      <dgm:prSet presAssocID="{DC3C1EF8-6044-4D18-8263-F9A2E26D87D8}" presName="vertSpace2b" presStyleCnt="0"/>
      <dgm:spPr/>
      <dgm:t>
        <a:bodyPr/>
        <a:lstStyle/>
        <a:p>
          <a:endParaRPr lang="pt-BR"/>
        </a:p>
      </dgm:t>
    </dgm:pt>
    <dgm:pt modelId="{BA140996-64F0-45E6-8012-635DDDA9ED86}" type="pres">
      <dgm:prSet presAssocID="{51F3DA39-C507-408E-A78F-874959EA3CB2}" presName="horz2" presStyleCnt="0"/>
      <dgm:spPr/>
      <dgm:t>
        <a:bodyPr/>
        <a:lstStyle/>
        <a:p>
          <a:endParaRPr lang="pt-BR"/>
        </a:p>
      </dgm:t>
    </dgm:pt>
    <dgm:pt modelId="{B68FC63D-12D2-4F66-B9B9-6216367CFD83}" type="pres">
      <dgm:prSet presAssocID="{51F3DA39-C507-408E-A78F-874959EA3CB2}" presName="horzSpace2" presStyleCnt="0"/>
      <dgm:spPr/>
      <dgm:t>
        <a:bodyPr/>
        <a:lstStyle/>
        <a:p>
          <a:endParaRPr lang="pt-BR"/>
        </a:p>
      </dgm:t>
    </dgm:pt>
    <dgm:pt modelId="{9CFE87F0-11AC-42D4-9AEC-68BB380D02DB}" type="pres">
      <dgm:prSet presAssocID="{51F3DA39-C507-408E-A78F-874959EA3CB2}" presName="tx2" presStyleLbl="revTx" presStyleIdx="3" presStyleCnt="4" custScaleX="106954"/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9985E3C-5095-4A25-A0B2-9E58BA44C9E8}" type="pres">
      <dgm:prSet presAssocID="{51F3DA39-C507-408E-A78F-874959EA3CB2}" presName="vert2" presStyleCnt="0"/>
      <dgm:spPr/>
      <dgm:t>
        <a:bodyPr/>
        <a:lstStyle/>
        <a:p>
          <a:endParaRPr lang="pt-BR"/>
        </a:p>
      </dgm:t>
    </dgm:pt>
    <dgm:pt modelId="{871BAFC6-4297-485B-A47D-94762EDF89A5}" type="pres">
      <dgm:prSet presAssocID="{51F3DA39-C507-408E-A78F-874959EA3CB2}" presName="thinLine2b" presStyleLbl="callout" presStyleIdx="2" presStyleCnt="3"/>
      <dgm:spPr>
        <a:xfrm>
          <a:off x="1378807" y="748975"/>
          <a:ext cx="2363662" cy="0"/>
        </a:xfrm>
        <a:prstGeom prst="line">
          <a:avLst/>
        </a:prstGeom>
      </dgm:spPr>
      <dgm:t>
        <a:bodyPr/>
        <a:lstStyle/>
        <a:p>
          <a:endParaRPr lang="pt-BR"/>
        </a:p>
      </dgm:t>
    </dgm:pt>
    <dgm:pt modelId="{105CEFB7-7AAC-40B5-BE82-E147F4FEF0D2}" type="pres">
      <dgm:prSet presAssocID="{51F3DA39-C507-408E-A78F-874959EA3CB2}" presName="vertSpace2b" presStyleCnt="0"/>
      <dgm:spPr/>
      <dgm:t>
        <a:bodyPr/>
        <a:lstStyle/>
        <a:p>
          <a:endParaRPr lang="pt-BR"/>
        </a:p>
      </dgm:t>
    </dgm:pt>
  </dgm:ptLst>
  <dgm:cxnLst>
    <dgm:cxn modelId="{04844830-F351-4675-99A0-17C4E223943E}" srcId="{1846E166-2E9E-403A-AAB8-06113A8BCE61}" destId="{51F3DA39-C507-408E-A78F-874959EA3CB2}" srcOrd="2" destOrd="0" parTransId="{43E5F21D-6C08-430F-A067-ED560F4B4DE5}" sibTransId="{822B980A-22A6-441F-A593-193D628829B0}"/>
    <dgm:cxn modelId="{E0505312-42A5-4070-9B1C-7276540F9918}" srcId="{1846E166-2E9E-403A-AAB8-06113A8BCE61}" destId="{DC3C1EF8-6044-4D18-8263-F9A2E26D87D8}" srcOrd="1" destOrd="0" parTransId="{25D92C16-E544-426F-B63F-B358F6C57A6F}" sibTransId="{FA771BD0-D70B-450D-8AF9-4AA0FFAC1B17}"/>
    <dgm:cxn modelId="{CFE7DDC7-D682-404E-B961-689FCBBB9D87}" type="presOf" srcId="{DC3C1EF8-6044-4D18-8263-F9A2E26D87D8}" destId="{1B870E93-0E6A-470E-A361-2DA3CEC9B8E0}" srcOrd="0" destOrd="0" presId="urn:microsoft.com/office/officeart/2008/layout/LinedList"/>
    <dgm:cxn modelId="{A4C1127B-EE1A-4061-8ECB-589F3D3695CD}" type="presOf" srcId="{51F3DA39-C507-408E-A78F-874959EA3CB2}" destId="{9CFE87F0-11AC-42D4-9AEC-68BB380D02DB}" srcOrd="0" destOrd="0" presId="urn:microsoft.com/office/officeart/2008/layout/LinedList"/>
    <dgm:cxn modelId="{E3D033FA-F49F-45BF-93B4-34BCCBEE1065}" type="presOf" srcId="{A39F860E-2018-4A90-91E0-5B64B7EC9E13}" destId="{20C648F4-2694-4607-B72A-CDE440318855}" srcOrd="0" destOrd="0" presId="urn:microsoft.com/office/officeart/2008/layout/LinedList"/>
    <dgm:cxn modelId="{FAB3314F-0CFF-435B-BE86-B21BA4BD3343}" srcId="{1846E166-2E9E-403A-AAB8-06113A8BCE61}" destId="{A39F860E-2018-4A90-91E0-5B64B7EC9E13}" srcOrd="0" destOrd="0" parTransId="{B117124E-105C-41F8-8FA8-552AA5AF1F8A}" sibTransId="{834941C6-AB75-4767-9977-010B73A792F6}"/>
    <dgm:cxn modelId="{928DBDF1-235C-424F-AA84-D2B6FEF219F3}" type="presOf" srcId="{22787E0B-446C-47A2-BF80-3800F2AB2081}" destId="{2D7BF0AC-5967-47FD-BF5C-E2C5DB93DCEE}" srcOrd="0" destOrd="0" presId="urn:microsoft.com/office/officeart/2008/layout/LinedList"/>
    <dgm:cxn modelId="{091C81FD-1D34-41F4-9E86-1EBE24539949}" srcId="{22787E0B-446C-47A2-BF80-3800F2AB2081}" destId="{1846E166-2E9E-403A-AAB8-06113A8BCE61}" srcOrd="0" destOrd="0" parTransId="{9917DF65-F7FA-43C1-A86C-A85E2978248F}" sibTransId="{A3B11CC2-F6CE-4319-9BB4-1847F21D4F07}"/>
    <dgm:cxn modelId="{F2738715-F304-4F67-B257-D1053FB0A2EA}" type="presOf" srcId="{1846E166-2E9E-403A-AAB8-06113A8BCE61}" destId="{101A6AF0-6C66-46A9-916A-3DE721B2763D}" srcOrd="0" destOrd="0" presId="urn:microsoft.com/office/officeart/2008/layout/LinedList"/>
    <dgm:cxn modelId="{F068A375-60D0-4BB4-9F15-D868F953D862}" type="presParOf" srcId="{2D7BF0AC-5967-47FD-BF5C-E2C5DB93DCEE}" destId="{E310D52A-5BF9-4851-B389-E1DCEB5A7058}" srcOrd="0" destOrd="0" presId="urn:microsoft.com/office/officeart/2008/layout/LinedList"/>
    <dgm:cxn modelId="{44E00AC2-3E0B-438D-9895-7FF4D475EC2B}" type="presParOf" srcId="{2D7BF0AC-5967-47FD-BF5C-E2C5DB93DCEE}" destId="{4BB93E8E-644B-4974-A1F8-23A2C4B8484B}" srcOrd="1" destOrd="0" presId="urn:microsoft.com/office/officeart/2008/layout/LinedList"/>
    <dgm:cxn modelId="{CB2F7DEE-EDC7-48A5-B13A-DFDB8676F873}" type="presParOf" srcId="{4BB93E8E-644B-4974-A1F8-23A2C4B8484B}" destId="{101A6AF0-6C66-46A9-916A-3DE721B2763D}" srcOrd="0" destOrd="0" presId="urn:microsoft.com/office/officeart/2008/layout/LinedList"/>
    <dgm:cxn modelId="{D72D8CF7-3BD3-4F32-A9FB-2327E6C329BD}" type="presParOf" srcId="{4BB93E8E-644B-4974-A1F8-23A2C4B8484B}" destId="{573EF8B2-0E74-474A-95EA-B21B29276CDA}" srcOrd="1" destOrd="0" presId="urn:microsoft.com/office/officeart/2008/layout/LinedList"/>
    <dgm:cxn modelId="{531B6204-13EA-4C80-8654-9468E67EBF02}" type="presParOf" srcId="{573EF8B2-0E74-474A-95EA-B21B29276CDA}" destId="{199B24D7-0943-466F-8636-BCC9D0800F56}" srcOrd="0" destOrd="0" presId="urn:microsoft.com/office/officeart/2008/layout/LinedList"/>
    <dgm:cxn modelId="{6627FC2D-C0F9-4564-91CF-EBC2C15DBDEA}" type="presParOf" srcId="{573EF8B2-0E74-474A-95EA-B21B29276CDA}" destId="{81C7ADA4-2A13-4B89-9EDB-F3098D67D0BC}" srcOrd="1" destOrd="0" presId="urn:microsoft.com/office/officeart/2008/layout/LinedList"/>
    <dgm:cxn modelId="{989ED322-A58B-44AA-86DA-3C258CE07111}" type="presParOf" srcId="{81C7ADA4-2A13-4B89-9EDB-F3098D67D0BC}" destId="{C02A1200-5AE0-491B-9A95-2C81C0AEA136}" srcOrd="0" destOrd="0" presId="urn:microsoft.com/office/officeart/2008/layout/LinedList"/>
    <dgm:cxn modelId="{9CDF19CC-7500-4A6D-AF4C-FBC1C2A0EFB3}" type="presParOf" srcId="{81C7ADA4-2A13-4B89-9EDB-F3098D67D0BC}" destId="{20C648F4-2694-4607-B72A-CDE440318855}" srcOrd="1" destOrd="0" presId="urn:microsoft.com/office/officeart/2008/layout/LinedList"/>
    <dgm:cxn modelId="{8CFD9409-6F3B-4551-907A-00EBACC5EB88}" type="presParOf" srcId="{81C7ADA4-2A13-4B89-9EDB-F3098D67D0BC}" destId="{BEA4745E-5F97-4754-BFB0-1D1A2F65E435}" srcOrd="2" destOrd="0" presId="urn:microsoft.com/office/officeart/2008/layout/LinedList"/>
    <dgm:cxn modelId="{97742E12-0487-4516-8788-AD7DDAA76844}" type="presParOf" srcId="{573EF8B2-0E74-474A-95EA-B21B29276CDA}" destId="{05BB90D7-90BA-4320-B06C-E8CA75A92802}" srcOrd="2" destOrd="0" presId="urn:microsoft.com/office/officeart/2008/layout/LinedList"/>
    <dgm:cxn modelId="{C69C8BC8-83CA-4062-B0A2-27C0FA241248}" type="presParOf" srcId="{573EF8B2-0E74-474A-95EA-B21B29276CDA}" destId="{0B41846D-8E88-4886-812D-186425814F29}" srcOrd="3" destOrd="0" presId="urn:microsoft.com/office/officeart/2008/layout/LinedList"/>
    <dgm:cxn modelId="{8FDFA18E-3EEB-4300-9E20-37EF0A0046C0}" type="presParOf" srcId="{573EF8B2-0E74-474A-95EA-B21B29276CDA}" destId="{1197422A-EF3F-4FED-8CDA-51DF21B7C1DA}" srcOrd="4" destOrd="0" presId="urn:microsoft.com/office/officeart/2008/layout/LinedList"/>
    <dgm:cxn modelId="{CE5F9AD0-1CDF-4DCA-92D4-A6B2B72AB5D8}" type="presParOf" srcId="{1197422A-EF3F-4FED-8CDA-51DF21B7C1DA}" destId="{8DD0C92B-67BE-4523-89AB-119753CF7691}" srcOrd="0" destOrd="0" presId="urn:microsoft.com/office/officeart/2008/layout/LinedList"/>
    <dgm:cxn modelId="{A2B4F2A4-B928-4049-9E84-7632534742F4}" type="presParOf" srcId="{1197422A-EF3F-4FED-8CDA-51DF21B7C1DA}" destId="{1B870E93-0E6A-470E-A361-2DA3CEC9B8E0}" srcOrd="1" destOrd="0" presId="urn:microsoft.com/office/officeart/2008/layout/LinedList"/>
    <dgm:cxn modelId="{2F169A18-A0FB-46DB-B90F-E028054E1276}" type="presParOf" srcId="{1197422A-EF3F-4FED-8CDA-51DF21B7C1DA}" destId="{F5CFFCC0-43AD-42D4-8B08-C237BBF5B264}" srcOrd="2" destOrd="0" presId="urn:microsoft.com/office/officeart/2008/layout/LinedList"/>
    <dgm:cxn modelId="{C460BE4B-F39B-471E-9103-4CC34FC3B908}" type="presParOf" srcId="{573EF8B2-0E74-474A-95EA-B21B29276CDA}" destId="{CAF03A9C-21F9-4C5B-AE2F-7F895888169F}" srcOrd="5" destOrd="0" presId="urn:microsoft.com/office/officeart/2008/layout/LinedList"/>
    <dgm:cxn modelId="{D31F42C8-8FC8-4AB8-90D7-2EFE74C1AE1C}" type="presParOf" srcId="{573EF8B2-0E74-474A-95EA-B21B29276CDA}" destId="{35027FA4-1FF8-4E85-B82B-DA6B85A6AB07}" srcOrd="6" destOrd="0" presId="urn:microsoft.com/office/officeart/2008/layout/LinedList"/>
    <dgm:cxn modelId="{07480C10-5FCB-479E-A9C1-825239600DE8}" type="presParOf" srcId="{573EF8B2-0E74-474A-95EA-B21B29276CDA}" destId="{BA140996-64F0-45E6-8012-635DDDA9ED86}" srcOrd="7" destOrd="0" presId="urn:microsoft.com/office/officeart/2008/layout/LinedList"/>
    <dgm:cxn modelId="{9E056253-3128-4D71-8319-E9E834B1CC46}" type="presParOf" srcId="{BA140996-64F0-45E6-8012-635DDDA9ED86}" destId="{B68FC63D-12D2-4F66-B9B9-6216367CFD83}" srcOrd="0" destOrd="0" presId="urn:microsoft.com/office/officeart/2008/layout/LinedList"/>
    <dgm:cxn modelId="{6C44F9F0-BA33-42BE-A7E3-75DEA817EB39}" type="presParOf" srcId="{BA140996-64F0-45E6-8012-635DDDA9ED86}" destId="{9CFE87F0-11AC-42D4-9AEC-68BB380D02DB}" srcOrd="1" destOrd="0" presId="urn:microsoft.com/office/officeart/2008/layout/LinedList"/>
    <dgm:cxn modelId="{2CB9F19E-8F95-489C-ABAF-245D36FDAF7C}" type="presParOf" srcId="{BA140996-64F0-45E6-8012-635DDDA9ED86}" destId="{79985E3C-5095-4A25-A0B2-9E58BA44C9E8}" srcOrd="2" destOrd="0" presId="urn:microsoft.com/office/officeart/2008/layout/LinedList"/>
    <dgm:cxn modelId="{9E8A2029-0F62-4CE2-AACB-F9E59A1807F7}" type="presParOf" srcId="{573EF8B2-0E74-474A-95EA-B21B29276CDA}" destId="{871BAFC6-4297-485B-A47D-94762EDF89A5}" srcOrd="8" destOrd="0" presId="urn:microsoft.com/office/officeart/2008/layout/LinedList"/>
    <dgm:cxn modelId="{1057D2DD-7262-4865-A398-9CB019F7D627}" type="presParOf" srcId="{573EF8B2-0E74-474A-95EA-B21B29276CDA}" destId="{105CEFB7-7AAC-40B5-BE82-E147F4FEF0D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CE7805-817A-4E20-9AC3-51893BCC831A}" type="doc">
      <dgm:prSet loTypeId="urn:microsoft.com/office/officeart/2009/layout/CircleArrowProcess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9D718D8-D2D6-4CA3-B440-804F8F8FF8C5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2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8485B-475B-4B64-9D6F-5E990A473C12}" type="parTrans" cxnId="{F08CDFF5-BFDC-4B5E-9EB7-0C7EC178DC8C}">
      <dgm:prSet/>
      <dgm:spPr/>
      <dgm:t>
        <a:bodyPr/>
        <a:lstStyle/>
        <a:p>
          <a:endParaRPr lang="pt-BR"/>
        </a:p>
      </dgm:t>
    </dgm:pt>
    <dgm:pt modelId="{8879DC10-E2F5-4E02-87E7-9F92A72265CC}" type="sibTrans" cxnId="{F08CDFF5-BFDC-4B5E-9EB7-0C7EC178DC8C}">
      <dgm:prSet/>
      <dgm:spPr/>
      <dgm:t>
        <a:bodyPr/>
        <a:lstStyle/>
        <a:p>
          <a:endParaRPr lang="pt-BR"/>
        </a:p>
      </dgm:t>
    </dgm:pt>
    <dgm:pt modelId="{1DD07EE3-B993-4E57-BC39-865D77C21379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sz="2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A9143-9AA2-477C-9C89-C8E500CE15AA}" type="parTrans" cxnId="{A5E85C22-50C5-4A14-AC8F-9C1FE2366BCC}">
      <dgm:prSet/>
      <dgm:spPr/>
      <dgm:t>
        <a:bodyPr/>
        <a:lstStyle/>
        <a:p>
          <a:endParaRPr lang="pt-BR"/>
        </a:p>
      </dgm:t>
    </dgm:pt>
    <dgm:pt modelId="{C162E63B-5931-4BC6-A085-3E8EA47D71A8}" type="sibTrans" cxnId="{A5E85C22-50C5-4A14-AC8F-9C1FE2366BCC}">
      <dgm:prSet/>
      <dgm:spPr/>
      <dgm:t>
        <a:bodyPr/>
        <a:lstStyle/>
        <a:p>
          <a:endParaRPr lang="pt-BR"/>
        </a:p>
      </dgm:t>
    </dgm:pt>
    <dgm:pt modelId="{557907F4-3B6D-4F05-A50E-6F1383AC29AE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  <a:endParaRPr lang="pt-BR" sz="2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6EBD97-D708-482F-8879-4CB10F840D32}" type="sibTrans" cxnId="{ECDA0F8E-FB31-4D48-9315-FDF58ABCC81D}">
      <dgm:prSet/>
      <dgm:spPr/>
      <dgm:t>
        <a:bodyPr/>
        <a:lstStyle/>
        <a:p>
          <a:endParaRPr lang="pt-BR"/>
        </a:p>
      </dgm:t>
    </dgm:pt>
    <dgm:pt modelId="{99478BA0-3C70-47D4-A793-F9E96ABE2CE7}" type="parTrans" cxnId="{ECDA0F8E-FB31-4D48-9315-FDF58ABCC81D}">
      <dgm:prSet/>
      <dgm:spPr/>
      <dgm:t>
        <a:bodyPr/>
        <a:lstStyle/>
        <a:p>
          <a:endParaRPr lang="pt-BR"/>
        </a:p>
      </dgm:t>
    </dgm:pt>
    <dgm:pt modelId="{EDC54691-C81B-45FA-8730-62E052191F9E}">
      <dgm:prSet phldrT="[Texto]" custT="1"/>
      <dgm:spPr/>
      <dgm:t>
        <a:bodyPr/>
        <a:lstStyle/>
        <a:p>
          <a:r>
            <a:rPr lang="pt-BR" sz="2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Qualificação da prática clínica</a:t>
          </a:r>
          <a:endParaRPr lang="pt-BR" sz="2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A07A1-1107-4406-B6B7-5EBDE48E2FFF}" type="sibTrans" cxnId="{D1BE60B4-DE8D-4842-BB44-FDE2BF44C28F}">
      <dgm:prSet/>
      <dgm:spPr/>
      <dgm:t>
        <a:bodyPr/>
        <a:lstStyle/>
        <a:p>
          <a:endParaRPr lang="pt-BR"/>
        </a:p>
      </dgm:t>
    </dgm:pt>
    <dgm:pt modelId="{8B35F2D2-FA3F-40B1-9E1C-A07AB2E7C1E8}" type="parTrans" cxnId="{D1BE60B4-DE8D-4842-BB44-FDE2BF44C28F}">
      <dgm:prSet/>
      <dgm:spPr/>
      <dgm:t>
        <a:bodyPr/>
        <a:lstStyle/>
        <a:p>
          <a:endParaRPr lang="pt-BR"/>
        </a:p>
      </dgm:t>
    </dgm:pt>
    <dgm:pt modelId="{323A66F9-E9B0-45EC-AF81-1E26ABC652B5}" type="pres">
      <dgm:prSet presAssocID="{43CE7805-817A-4E20-9AC3-51893BCC83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4744EDF-8166-4163-AE33-54C75821257A}" type="pres">
      <dgm:prSet presAssocID="{19D718D8-D2D6-4CA3-B440-804F8F8FF8C5}" presName="Accent1" presStyleCnt="0"/>
      <dgm:spPr/>
      <dgm:t>
        <a:bodyPr/>
        <a:lstStyle/>
        <a:p>
          <a:endParaRPr lang="pt-BR"/>
        </a:p>
      </dgm:t>
    </dgm:pt>
    <dgm:pt modelId="{878DC573-C06C-4C17-BF7D-B500A9D791EF}" type="pres">
      <dgm:prSet presAssocID="{19D718D8-D2D6-4CA3-B440-804F8F8FF8C5}" presName="Accent" presStyleLbl="node1" presStyleIdx="0" presStyleCnt="4" custScaleX="208813" custLinFactNeighborX="14309" custLinFactNeighborY="-14096"/>
      <dgm:spPr/>
      <dgm:t>
        <a:bodyPr/>
        <a:lstStyle/>
        <a:p>
          <a:endParaRPr lang="pt-BR"/>
        </a:p>
      </dgm:t>
    </dgm:pt>
    <dgm:pt modelId="{59D5E7FB-867C-4FB2-A04C-3AE9B3A1DBD8}" type="pres">
      <dgm:prSet presAssocID="{19D718D8-D2D6-4CA3-B440-804F8F8FF8C5}" presName="Parent1" presStyleLbl="revTx" presStyleIdx="0" presStyleCnt="4" custScaleX="241404" custLinFactNeighborX="16277" custLinFactNeighborY="-444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D27A9B-1B7B-4DD9-9388-4CACF357FA60}" type="pres">
      <dgm:prSet presAssocID="{557907F4-3B6D-4F05-A50E-6F1383AC29AE}" presName="Accent2" presStyleCnt="0"/>
      <dgm:spPr/>
      <dgm:t>
        <a:bodyPr/>
        <a:lstStyle/>
        <a:p>
          <a:endParaRPr lang="pt-BR"/>
        </a:p>
      </dgm:t>
    </dgm:pt>
    <dgm:pt modelId="{ED17C9A6-08FE-496E-A4DB-6C4112277411}" type="pres">
      <dgm:prSet presAssocID="{557907F4-3B6D-4F05-A50E-6F1383AC29AE}" presName="Accent" presStyleLbl="node1" presStyleIdx="1" presStyleCnt="4" custScaleX="245678" custScaleY="113974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B2C58526-222C-4C4D-8E43-B0C9279070F4}" type="pres">
      <dgm:prSet presAssocID="{557907F4-3B6D-4F05-A50E-6F1383AC29AE}" presName="Parent2" presStyleLbl="revTx" presStyleIdx="1" presStyleCnt="4" custScaleX="238992" custLinFactNeighborX="2208" custLinFactNeighborY="186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63C673-D2DE-45A4-A465-C45EF2536EA7}" type="pres">
      <dgm:prSet presAssocID="{1DD07EE3-B993-4E57-BC39-865D77C21379}" presName="Accent3" presStyleCnt="0"/>
      <dgm:spPr/>
      <dgm:t>
        <a:bodyPr/>
        <a:lstStyle/>
        <a:p>
          <a:endParaRPr lang="pt-BR"/>
        </a:p>
      </dgm:t>
    </dgm:pt>
    <dgm:pt modelId="{24AD6A86-F776-494E-B2B2-32B206BB6E61}" type="pres">
      <dgm:prSet presAssocID="{1DD07EE3-B993-4E57-BC39-865D77C21379}" presName="Accent" presStyleLbl="node1" presStyleIdx="2" presStyleCnt="4" custScaleX="252953" custScaleY="85804" custLinFactNeighborX="11035" custLinFactNeighborY="1279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AE4D6A4E-D048-418E-A668-882AAAF59A72}" type="pres">
      <dgm:prSet presAssocID="{1DD07EE3-B993-4E57-BC39-865D77C21379}" presName="Parent3" presStyleLbl="revTx" presStyleIdx="2" presStyleCnt="4" custScaleX="241934" custLinFactNeighborX="58115" custLinFactNeighborY="480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EA9A18-88EA-4CED-AEC2-09FE3BDBE1CE}" type="pres">
      <dgm:prSet presAssocID="{EDC54691-C81B-45FA-8730-62E052191F9E}" presName="Accent4" presStyleCnt="0"/>
      <dgm:spPr/>
      <dgm:t>
        <a:bodyPr/>
        <a:lstStyle/>
        <a:p>
          <a:endParaRPr lang="pt-BR"/>
        </a:p>
      </dgm:t>
    </dgm:pt>
    <dgm:pt modelId="{41D0DA63-4E1F-4C9F-BB40-3930C9CE0C74}" type="pres">
      <dgm:prSet presAssocID="{EDC54691-C81B-45FA-8730-62E052191F9E}" presName="Accent" presStyleLbl="node1" presStyleIdx="3" presStyleCnt="4" custScaleX="220507" custScaleY="89066" custLinFactNeighborY="22206"/>
      <dgm:spPr/>
      <dgm:t>
        <a:bodyPr/>
        <a:lstStyle/>
        <a:p>
          <a:endParaRPr lang="pt-BR"/>
        </a:p>
      </dgm:t>
    </dgm:pt>
    <dgm:pt modelId="{5EA188CA-B749-44E3-AEDA-A93C16ADE30A}" type="pres">
      <dgm:prSet presAssocID="{EDC54691-C81B-45FA-8730-62E052191F9E}" presName="Parent4" presStyleLbl="revTx" presStyleIdx="3" presStyleCnt="4" custScaleX="266031" custScaleY="103393" custLinFactNeighborX="11845" custLinFactNeighborY="673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FB0DE-D653-4642-9925-D5ADC4E46E6A}" type="presOf" srcId="{19D718D8-D2D6-4CA3-B440-804F8F8FF8C5}" destId="{59D5E7FB-867C-4FB2-A04C-3AE9B3A1DBD8}" srcOrd="0" destOrd="0" presId="urn:microsoft.com/office/officeart/2009/layout/CircleArrowProcess"/>
    <dgm:cxn modelId="{A5E85C22-50C5-4A14-AC8F-9C1FE2366BCC}" srcId="{43CE7805-817A-4E20-9AC3-51893BCC831A}" destId="{1DD07EE3-B993-4E57-BC39-865D77C21379}" srcOrd="2" destOrd="0" parTransId="{207A9143-9AA2-477C-9C89-C8E500CE15AA}" sibTransId="{C162E63B-5931-4BC6-A085-3E8EA47D71A8}"/>
    <dgm:cxn modelId="{D1BE60B4-DE8D-4842-BB44-FDE2BF44C28F}" srcId="{43CE7805-817A-4E20-9AC3-51893BCC831A}" destId="{EDC54691-C81B-45FA-8730-62E052191F9E}" srcOrd="3" destOrd="0" parTransId="{8B35F2D2-FA3F-40B1-9E1C-A07AB2E7C1E8}" sibTransId="{7F4A07A1-1107-4406-B6B7-5EBDE48E2FFF}"/>
    <dgm:cxn modelId="{F08CDFF5-BFDC-4B5E-9EB7-0C7EC178DC8C}" srcId="{43CE7805-817A-4E20-9AC3-51893BCC831A}" destId="{19D718D8-D2D6-4CA3-B440-804F8F8FF8C5}" srcOrd="0" destOrd="0" parTransId="{D668485B-475B-4B64-9D6F-5E990A473C12}" sibTransId="{8879DC10-E2F5-4E02-87E7-9F92A72265CC}"/>
    <dgm:cxn modelId="{FDC9CF76-75A8-49EF-B078-1CCBC8EF5FF2}" type="presOf" srcId="{EDC54691-C81B-45FA-8730-62E052191F9E}" destId="{5EA188CA-B749-44E3-AEDA-A93C16ADE30A}" srcOrd="0" destOrd="0" presId="urn:microsoft.com/office/officeart/2009/layout/CircleArrowProcess"/>
    <dgm:cxn modelId="{C93CEC44-055A-4540-8602-93F06F6BBC8A}" type="presOf" srcId="{1DD07EE3-B993-4E57-BC39-865D77C21379}" destId="{AE4D6A4E-D048-418E-A668-882AAAF59A72}" srcOrd="0" destOrd="0" presId="urn:microsoft.com/office/officeart/2009/layout/CircleArrowProcess"/>
    <dgm:cxn modelId="{E6A79400-C831-4104-A780-505D07547086}" type="presOf" srcId="{43CE7805-817A-4E20-9AC3-51893BCC831A}" destId="{323A66F9-E9B0-45EC-AF81-1E26ABC652B5}" srcOrd="0" destOrd="0" presId="urn:microsoft.com/office/officeart/2009/layout/CircleArrowProcess"/>
    <dgm:cxn modelId="{3CF97DF7-395D-4E41-AFF1-6A50E78ADD87}" type="presOf" srcId="{557907F4-3B6D-4F05-A50E-6F1383AC29AE}" destId="{B2C58526-222C-4C4D-8E43-B0C9279070F4}" srcOrd="0" destOrd="0" presId="urn:microsoft.com/office/officeart/2009/layout/CircleArrowProcess"/>
    <dgm:cxn modelId="{ECDA0F8E-FB31-4D48-9315-FDF58ABCC81D}" srcId="{43CE7805-817A-4E20-9AC3-51893BCC831A}" destId="{557907F4-3B6D-4F05-A50E-6F1383AC29AE}" srcOrd="1" destOrd="0" parTransId="{99478BA0-3C70-47D4-A793-F9E96ABE2CE7}" sibTransId="{F46EBD97-D708-482F-8879-4CB10F840D32}"/>
    <dgm:cxn modelId="{A260D4AB-00FE-4F5D-BAFD-EA8497AE7351}" type="presParOf" srcId="{323A66F9-E9B0-45EC-AF81-1E26ABC652B5}" destId="{24744EDF-8166-4163-AE33-54C75821257A}" srcOrd="0" destOrd="0" presId="urn:microsoft.com/office/officeart/2009/layout/CircleArrowProcess"/>
    <dgm:cxn modelId="{90883C03-F60B-4CD4-BE48-624D93BADB52}" type="presParOf" srcId="{24744EDF-8166-4163-AE33-54C75821257A}" destId="{878DC573-C06C-4C17-BF7D-B500A9D791EF}" srcOrd="0" destOrd="0" presId="urn:microsoft.com/office/officeart/2009/layout/CircleArrowProcess"/>
    <dgm:cxn modelId="{52A9591F-A175-4D2F-8F02-F473E4DAD670}" type="presParOf" srcId="{323A66F9-E9B0-45EC-AF81-1E26ABC652B5}" destId="{59D5E7FB-867C-4FB2-A04C-3AE9B3A1DBD8}" srcOrd="1" destOrd="0" presId="urn:microsoft.com/office/officeart/2009/layout/CircleArrowProcess"/>
    <dgm:cxn modelId="{017C6ED5-BF58-4E85-A91B-FB13125BB69E}" type="presParOf" srcId="{323A66F9-E9B0-45EC-AF81-1E26ABC652B5}" destId="{6ED27A9B-1B7B-4DD9-9388-4CACF357FA60}" srcOrd="2" destOrd="0" presId="urn:microsoft.com/office/officeart/2009/layout/CircleArrowProcess"/>
    <dgm:cxn modelId="{9B852146-2933-47E1-A893-C9013A62E9FB}" type="presParOf" srcId="{6ED27A9B-1B7B-4DD9-9388-4CACF357FA60}" destId="{ED17C9A6-08FE-496E-A4DB-6C4112277411}" srcOrd="0" destOrd="0" presId="urn:microsoft.com/office/officeart/2009/layout/CircleArrowProcess"/>
    <dgm:cxn modelId="{6A668902-91ED-4229-8BD3-5C7122BCDBBD}" type="presParOf" srcId="{323A66F9-E9B0-45EC-AF81-1E26ABC652B5}" destId="{B2C58526-222C-4C4D-8E43-B0C9279070F4}" srcOrd="3" destOrd="0" presId="urn:microsoft.com/office/officeart/2009/layout/CircleArrowProcess"/>
    <dgm:cxn modelId="{F02A356E-7CE2-48F8-A6CB-CD2C180A6A91}" type="presParOf" srcId="{323A66F9-E9B0-45EC-AF81-1E26ABC652B5}" destId="{1263C673-D2DE-45A4-A465-C45EF2536EA7}" srcOrd="4" destOrd="0" presId="urn:microsoft.com/office/officeart/2009/layout/CircleArrowProcess"/>
    <dgm:cxn modelId="{C40FE90E-99EA-40FB-B265-8E79A7E595A7}" type="presParOf" srcId="{1263C673-D2DE-45A4-A465-C45EF2536EA7}" destId="{24AD6A86-F776-494E-B2B2-32B206BB6E61}" srcOrd="0" destOrd="0" presId="urn:microsoft.com/office/officeart/2009/layout/CircleArrowProcess"/>
    <dgm:cxn modelId="{0B296BEF-5EDF-4BE1-97B6-1059277F8272}" type="presParOf" srcId="{323A66F9-E9B0-45EC-AF81-1E26ABC652B5}" destId="{AE4D6A4E-D048-418E-A668-882AAAF59A72}" srcOrd="5" destOrd="0" presId="urn:microsoft.com/office/officeart/2009/layout/CircleArrowProcess"/>
    <dgm:cxn modelId="{720D887D-3670-47EE-86AF-0ED779F13DB5}" type="presParOf" srcId="{323A66F9-E9B0-45EC-AF81-1E26ABC652B5}" destId="{C8EA9A18-88EA-4CED-AEC2-09FE3BDBE1CE}" srcOrd="6" destOrd="0" presId="urn:microsoft.com/office/officeart/2009/layout/CircleArrowProcess"/>
    <dgm:cxn modelId="{72557EBB-9F09-42DF-93BE-7E0619C81145}" type="presParOf" srcId="{C8EA9A18-88EA-4CED-AEC2-09FE3BDBE1CE}" destId="{41D0DA63-4E1F-4C9F-BB40-3930C9CE0C74}" srcOrd="0" destOrd="0" presId="urn:microsoft.com/office/officeart/2009/layout/CircleArrowProcess"/>
    <dgm:cxn modelId="{CB4937DE-3525-4327-8CEF-426DA171F558}" type="presParOf" srcId="{323A66F9-E9B0-45EC-AF81-1E26ABC652B5}" destId="{5EA188CA-B749-44E3-AEDA-A93C16ADE30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EC1CE-54A9-4F6F-9C5E-ED4B8333D74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264C31-3CB4-41BC-B508-55A907636720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endParaRPr lang="pt-BR" sz="2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endParaRPr lang="pt-BR" sz="2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pt-BR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Capacitação:Protocolo-ACS</a:t>
          </a:r>
          <a:endParaRPr lang="pt-BR" sz="2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endParaRPr lang="pt-BR" sz="2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7D8AD-BC3F-45F7-AE18-054CA5AD5ACE}" type="parTrans" cxnId="{74C5D01E-1608-47AA-AF9D-3A2B663084FC}">
      <dgm:prSet/>
      <dgm:spPr/>
      <dgm:t>
        <a:bodyPr/>
        <a:lstStyle/>
        <a:p>
          <a:endParaRPr lang="pt-BR"/>
        </a:p>
      </dgm:t>
    </dgm:pt>
    <dgm:pt modelId="{6E107534-BF48-47D8-8017-11B623B1D9D7}" type="sibTrans" cxnId="{74C5D01E-1608-47AA-AF9D-3A2B663084FC}">
      <dgm:prSet/>
      <dgm:spPr/>
      <dgm:t>
        <a:bodyPr/>
        <a:lstStyle/>
        <a:p>
          <a:endParaRPr lang="pt-BR"/>
        </a:p>
      </dgm:t>
    </dgm:pt>
    <dgm:pt modelId="{DF529269-488B-4593-806A-9EAF9CE004F6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300" dirty="0" smtClean="0">
              <a:latin typeface="Arial" panose="020B0604020202020204" pitchFamily="34" charset="0"/>
              <a:cs typeface="Arial" panose="020B0604020202020204" pitchFamily="34" charset="0"/>
            </a:rPr>
            <a:t>Atribuição dos profissionais</a:t>
          </a:r>
          <a:endParaRPr lang="pt-BR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F91E3-8BF4-4513-B228-CC24A1E0539A}" type="parTrans" cxnId="{D3DD6FCF-4C96-48CD-A369-F28C46340C20}">
      <dgm:prSet/>
      <dgm:spPr/>
      <dgm:t>
        <a:bodyPr/>
        <a:lstStyle/>
        <a:p>
          <a:endParaRPr lang="pt-BR"/>
        </a:p>
      </dgm:t>
    </dgm:pt>
    <dgm:pt modelId="{1BF6CE15-6FF3-49DE-B34E-A9394223EC6C}" type="sibTrans" cxnId="{D3DD6FCF-4C96-48CD-A369-F28C46340C20}">
      <dgm:prSet/>
      <dgm:spPr/>
      <dgm:t>
        <a:bodyPr/>
        <a:lstStyle/>
        <a:p>
          <a:endParaRPr lang="pt-BR"/>
        </a:p>
      </dgm:t>
    </dgm:pt>
    <dgm:pt modelId="{40501A40-B116-4921-98B0-3BF3A60FE8DA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400" smtClean="0">
              <a:latin typeface="Arial" panose="020B0604020202020204" pitchFamily="34" charset="0"/>
              <a:cs typeface="Arial" panose="020B0604020202020204" pitchFamily="34" charset="0"/>
            </a:rPr>
            <a:t>Reunião com as mães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C06D6-8ADE-40A1-B209-F5F96D30ADAB}" type="parTrans" cxnId="{2903509C-F87D-4C1F-85DB-D01B9F707DB0}">
      <dgm:prSet/>
      <dgm:spPr/>
      <dgm:t>
        <a:bodyPr/>
        <a:lstStyle/>
        <a:p>
          <a:endParaRPr lang="pt-BR"/>
        </a:p>
      </dgm:t>
    </dgm:pt>
    <dgm:pt modelId="{2EA8A321-556F-4773-A95C-1DA5B9AA4EAB}" type="sibTrans" cxnId="{2903509C-F87D-4C1F-85DB-D01B9F707DB0}">
      <dgm:prSet/>
      <dgm:spPr/>
      <dgm:t>
        <a:bodyPr/>
        <a:lstStyle/>
        <a:p>
          <a:endParaRPr lang="pt-BR"/>
        </a:p>
      </dgm:t>
    </dgm:pt>
    <dgm:pt modelId="{188743AD-84C7-422C-ACE4-5B7C239997B4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400" smtClean="0">
              <a:latin typeface="Arial" panose="020B0604020202020204" pitchFamily="34" charset="0"/>
              <a:cs typeface="Arial" panose="020B0604020202020204" pitchFamily="34" charset="0"/>
            </a:rPr>
            <a:t>Busca ativa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135FD-7D11-4241-A20F-62518129C68E}" type="parTrans" cxnId="{05D54765-9B6B-45DC-A2C8-A2E5FE9D6B67}">
      <dgm:prSet/>
      <dgm:spPr/>
      <dgm:t>
        <a:bodyPr/>
        <a:lstStyle/>
        <a:p>
          <a:endParaRPr lang="pt-BR"/>
        </a:p>
      </dgm:t>
    </dgm:pt>
    <dgm:pt modelId="{0B595EF2-5EBE-4CD3-9E00-185AC96FC78B}" type="sibTrans" cxnId="{05D54765-9B6B-45DC-A2C8-A2E5FE9D6B67}">
      <dgm:prSet/>
      <dgm:spPr/>
      <dgm:t>
        <a:bodyPr/>
        <a:lstStyle/>
        <a:p>
          <a:endParaRPr lang="pt-BR"/>
        </a:p>
      </dgm:t>
    </dgm:pt>
    <dgm:pt modelId="{839CF92A-8756-4317-A249-47F682D3FD1F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Atendimento clínico/</a:t>
          </a:r>
          <a:r>
            <a:rPr lang="pt-BR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odon-tológico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1DB8F-FD2A-4C74-8094-BFA6E32918B0}" type="parTrans" cxnId="{FF6429F0-07A7-417B-B2C9-3B9D2DC1B36A}">
      <dgm:prSet/>
      <dgm:spPr/>
      <dgm:t>
        <a:bodyPr/>
        <a:lstStyle/>
        <a:p>
          <a:endParaRPr lang="pt-BR"/>
        </a:p>
      </dgm:t>
    </dgm:pt>
    <dgm:pt modelId="{929511A8-154C-4D47-BDDA-AA6F9CD2EBDF}" type="sibTrans" cxnId="{FF6429F0-07A7-417B-B2C9-3B9D2DC1B36A}">
      <dgm:prSet/>
      <dgm:spPr/>
      <dgm:t>
        <a:bodyPr/>
        <a:lstStyle/>
        <a:p>
          <a:endParaRPr lang="pt-BR"/>
        </a:p>
      </dgm:t>
    </dgm:pt>
    <dgm:pt modelId="{A6B4881F-99C6-4D42-80A0-C209DE4F637D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Cadastra-</a:t>
          </a:r>
        </a:p>
        <a:p>
          <a:pPr algn="ctr">
            <a:lnSpc>
              <a:spcPct val="10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mento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AC839-F921-4E58-819C-CA4ECF49BC15}" type="parTrans" cxnId="{A3673083-329F-427F-996F-5EFCD6EA83ED}">
      <dgm:prSet/>
      <dgm:spPr/>
      <dgm:t>
        <a:bodyPr/>
        <a:lstStyle/>
        <a:p>
          <a:endParaRPr lang="pt-BR"/>
        </a:p>
      </dgm:t>
    </dgm:pt>
    <dgm:pt modelId="{8B3CB7F0-2963-4B82-B63D-2255538EDDA4}" type="sibTrans" cxnId="{A3673083-329F-427F-996F-5EFCD6EA83ED}">
      <dgm:prSet/>
      <dgm:spPr/>
      <dgm:t>
        <a:bodyPr/>
        <a:lstStyle/>
        <a:p>
          <a:endParaRPr lang="pt-BR"/>
        </a:p>
      </dgm:t>
    </dgm:pt>
    <dgm:pt modelId="{2DE8CBC1-2964-4723-8353-63CEF38B80F8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400" smtClean="0">
              <a:latin typeface="Arial" panose="020B0604020202020204" pitchFamily="34" charset="0"/>
              <a:cs typeface="Arial" panose="020B0604020202020204" pitchFamily="34" charset="0"/>
            </a:rPr>
            <a:t>Visitas domiciliares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EF206-E10A-4954-BE30-70FCB16919C6}" type="parTrans" cxnId="{BD11F3EE-D991-454B-9EC8-3AD38324AFB3}">
      <dgm:prSet/>
      <dgm:spPr/>
      <dgm:t>
        <a:bodyPr/>
        <a:lstStyle/>
        <a:p>
          <a:endParaRPr lang="pt-BR"/>
        </a:p>
      </dgm:t>
    </dgm:pt>
    <dgm:pt modelId="{BF057620-872A-4902-BCFC-B038EC9BE7AE}" type="sibTrans" cxnId="{BD11F3EE-D991-454B-9EC8-3AD38324AFB3}">
      <dgm:prSet/>
      <dgm:spPr/>
      <dgm:t>
        <a:bodyPr/>
        <a:lstStyle/>
        <a:p>
          <a:endParaRPr lang="pt-BR"/>
        </a:p>
      </dgm:t>
    </dgm:pt>
    <dgm:pt modelId="{3C908B66-E1FC-4ABD-9DB7-00F0D2F78BB2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400" smtClean="0">
              <a:latin typeface="Arial" panose="020B0604020202020204" pitchFamily="34" charset="0"/>
              <a:cs typeface="Arial" panose="020B0604020202020204" pitchFamily="34" charset="0"/>
            </a:rPr>
            <a:t>Atividades de grupo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674E3-15FE-4DC2-8181-4621FF4D4DE0}" type="parTrans" cxnId="{FB7E8FBC-8A99-4AC3-A861-55D00BB062A8}">
      <dgm:prSet/>
      <dgm:spPr/>
      <dgm:t>
        <a:bodyPr/>
        <a:lstStyle/>
        <a:p>
          <a:endParaRPr lang="pt-BR"/>
        </a:p>
      </dgm:t>
    </dgm:pt>
    <dgm:pt modelId="{0A774497-EC30-4013-AA46-9104A19203E5}" type="sibTrans" cxnId="{FB7E8FBC-8A99-4AC3-A861-55D00BB062A8}">
      <dgm:prSet/>
      <dgm:spPr/>
      <dgm:t>
        <a:bodyPr/>
        <a:lstStyle/>
        <a:p>
          <a:endParaRPr lang="pt-BR"/>
        </a:p>
      </dgm:t>
    </dgm:pt>
    <dgm:pt modelId="{E4DF70D1-27B8-4074-8B59-3C61B4028AB8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t-BR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Monitoramen-to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B11B6-0FE0-4496-A590-2B92F459ECD4}" type="parTrans" cxnId="{D17621FB-586A-437B-BA6A-7BCF247196B1}">
      <dgm:prSet/>
      <dgm:spPr/>
      <dgm:t>
        <a:bodyPr/>
        <a:lstStyle/>
        <a:p>
          <a:endParaRPr lang="pt-BR"/>
        </a:p>
      </dgm:t>
    </dgm:pt>
    <dgm:pt modelId="{9F4916AC-88F2-4222-99EB-85C72011273F}" type="sibTrans" cxnId="{D17621FB-586A-437B-BA6A-7BCF247196B1}">
      <dgm:prSet/>
      <dgm:spPr/>
      <dgm:t>
        <a:bodyPr/>
        <a:lstStyle/>
        <a:p>
          <a:endParaRPr lang="pt-BR"/>
        </a:p>
      </dgm:t>
    </dgm:pt>
    <dgm:pt modelId="{1D7082F6-F427-4ACE-8F95-DDB929BFFE3B}" type="pres">
      <dgm:prSet presAssocID="{CC7EC1CE-54A9-4F6F-9C5E-ED4B8333D7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90B1F47A-A27E-40AB-BE52-DA325D01338E}" type="pres">
      <dgm:prSet presAssocID="{61264C31-3CB4-41BC-B508-55A907636720}" presName="compNode" presStyleCnt="0"/>
      <dgm:spPr/>
      <dgm:t>
        <a:bodyPr/>
        <a:lstStyle/>
        <a:p>
          <a:endParaRPr lang="pt-BR"/>
        </a:p>
      </dgm:t>
    </dgm:pt>
    <dgm:pt modelId="{FEDAB951-0E42-456B-8FF6-20F1FA971955}" type="pres">
      <dgm:prSet presAssocID="{61264C31-3CB4-41BC-B508-55A907636720}" presName="dummyConnPt" presStyleCnt="0"/>
      <dgm:spPr/>
      <dgm:t>
        <a:bodyPr/>
        <a:lstStyle/>
        <a:p>
          <a:endParaRPr lang="pt-BR"/>
        </a:p>
      </dgm:t>
    </dgm:pt>
    <dgm:pt modelId="{83FDF21C-E8ED-4E2E-8FC9-030F644842AC}" type="pres">
      <dgm:prSet presAssocID="{61264C31-3CB4-41BC-B508-55A9076367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F13BC6-2E77-43E3-9094-12A5273488B0}" type="pres">
      <dgm:prSet presAssocID="{6E107534-BF48-47D8-8017-11B623B1D9D7}" presName="sibTrans" presStyleLbl="bgSibTrans2D1" presStyleIdx="0" presStyleCnt="8"/>
      <dgm:spPr/>
      <dgm:t>
        <a:bodyPr/>
        <a:lstStyle/>
        <a:p>
          <a:endParaRPr lang="pt-BR"/>
        </a:p>
      </dgm:t>
    </dgm:pt>
    <dgm:pt modelId="{AC120E8F-2AA4-406D-88AB-B9C33F44205F}" type="pres">
      <dgm:prSet presAssocID="{DF529269-488B-4593-806A-9EAF9CE004F6}" presName="compNode" presStyleCnt="0"/>
      <dgm:spPr/>
      <dgm:t>
        <a:bodyPr/>
        <a:lstStyle/>
        <a:p>
          <a:endParaRPr lang="pt-BR"/>
        </a:p>
      </dgm:t>
    </dgm:pt>
    <dgm:pt modelId="{3C22D556-475C-4899-9553-8C73D2705C2F}" type="pres">
      <dgm:prSet presAssocID="{DF529269-488B-4593-806A-9EAF9CE004F6}" presName="dummyConnPt" presStyleCnt="0"/>
      <dgm:spPr/>
      <dgm:t>
        <a:bodyPr/>
        <a:lstStyle/>
        <a:p>
          <a:endParaRPr lang="pt-BR"/>
        </a:p>
      </dgm:t>
    </dgm:pt>
    <dgm:pt modelId="{20FB02F9-640A-4BB4-9E55-5D6F2C44F815}" type="pres">
      <dgm:prSet presAssocID="{DF529269-488B-4593-806A-9EAF9CE004F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5A1FFC-5EC4-42AE-84FE-03FC13391E4D}" type="pres">
      <dgm:prSet presAssocID="{1BF6CE15-6FF3-49DE-B34E-A9394223EC6C}" presName="sibTrans" presStyleLbl="bgSibTrans2D1" presStyleIdx="1" presStyleCnt="8"/>
      <dgm:spPr/>
      <dgm:t>
        <a:bodyPr/>
        <a:lstStyle/>
        <a:p>
          <a:endParaRPr lang="pt-BR"/>
        </a:p>
      </dgm:t>
    </dgm:pt>
    <dgm:pt modelId="{ED72AA98-25B6-41BF-A34B-BEB836E166DC}" type="pres">
      <dgm:prSet presAssocID="{40501A40-B116-4921-98B0-3BF3A60FE8DA}" presName="compNode" presStyleCnt="0"/>
      <dgm:spPr/>
      <dgm:t>
        <a:bodyPr/>
        <a:lstStyle/>
        <a:p>
          <a:endParaRPr lang="pt-BR"/>
        </a:p>
      </dgm:t>
    </dgm:pt>
    <dgm:pt modelId="{C31DD268-F0CA-43C6-AAD8-CFC3565E7EE0}" type="pres">
      <dgm:prSet presAssocID="{40501A40-B116-4921-98B0-3BF3A60FE8DA}" presName="dummyConnPt" presStyleCnt="0"/>
      <dgm:spPr/>
      <dgm:t>
        <a:bodyPr/>
        <a:lstStyle/>
        <a:p>
          <a:endParaRPr lang="pt-BR"/>
        </a:p>
      </dgm:t>
    </dgm:pt>
    <dgm:pt modelId="{81F4516C-5D47-4491-940E-183E344FB572}" type="pres">
      <dgm:prSet presAssocID="{40501A40-B116-4921-98B0-3BF3A60FE8D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EC0409-E160-469F-B0D5-35B0A545E9C7}" type="pres">
      <dgm:prSet presAssocID="{2EA8A321-556F-4773-A95C-1DA5B9AA4EAB}" presName="sibTrans" presStyleLbl="bgSibTrans2D1" presStyleIdx="2" presStyleCnt="8"/>
      <dgm:spPr/>
      <dgm:t>
        <a:bodyPr/>
        <a:lstStyle/>
        <a:p>
          <a:endParaRPr lang="pt-BR"/>
        </a:p>
      </dgm:t>
    </dgm:pt>
    <dgm:pt modelId="{B61185D8-A1DD-45EA-917F-3F4AB775B0DF}" type="pres">
      <dgm:prSet presAssocID="{188743AD-84C7-422C-ACE4-5B7C239997B4}" presName="compNode" presStyleCnt="0"/>
      <dgm:spPr/>
      <dgm:t>
        <a:bodyPr/>
        <a:lstStyle/>
        <a:p>
          <a:endParaRPr lang="pt-BR"/>
        </a:p>
      </dgm:t>
    </dgm:pt>
    <dgm:pt modelId="{DF372198-C416-4727-B805-F020C677E6BA}" type="pres">
      <dgm:prSet presAssocID="{188743AD-84C7-422C-ACE4-5B7C239997B4}" presName="dummyConnPt" presStyleCnt="0"/>
      <dgm:spPr/>
      <dgm:t>
        <a:bodyPr/>
        <a:lstStyle/>
        <a:p>
          <a:endParaRPr lang="pt-BR"/>
        </a:p>
      </dgm:t>
    </dgm:pt>
    <dgm:pt modelId="{12E30C72-0F59-44BB-83A1-33F109885F44}" type="pres">
      <dgm:prSet presAssocID="{188743AD-84C7-422C-ACE4-5B7C239997B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43C698-3316-4F3B-81A0-B075EFE71DC3}" type="pres">
      <dgm:prSet presAssocID="{0B595EF2-5EBE-4CD3-9E00-185AC96FC78B}" presName="sibTrans" presStyleLbl="bgSibTrans2D1" presStyleIdx="3" presStyleCnt="8"/>
      <dgm:spPr/>
      <dgm:t>
        <a:bodyPr/>
        <a:lstStyle/>
        <a:p>
          <a:endParaRPr lang="pt-BR"/>
        </a:p>
      </dgm:t>
    </dgm:pt>
    <dgm:pt modelId="{9F882008-14D5-4BDE-85FA-EF5730848226}" type="pres">
      <dgm:prSet presAssocID="{839CF92A-8756-4317-A249-47F682D3FD1F}" presName="compNode" presStyleCnt="0"/>
      <dgm:spPr/>
      <dgm:t>
        <a:bodyPr/>
        <a:lstStyle/>
        <a:p>
          <a:endParaRPr lang="pt-BR"/>
        </a:p>
      </dgm:t>
    </dgm:pt>
    <dgm:pt modelId="{150A5AAF-FDE9-432E-BBE9-022092DB6DD3}" type="pres">
      <dgm:prSet presAssocID="{839CF92A-8756-4317-A249-47F682D3FD1F}" presName="dummyConnPt" presStyleCnt="0"/>
      <dgm:spPr/>
      <dgm:t>
        <a:bodyPr/>
        <a:lstStyle/>
        <a:p>
          <a:endParaRPr lang="pt-BR"/>
        </a:p>
      </dgm:t>
    </dgm:pt>
    <dgm:pt modelId="{9C9ECCA4-2ABA-4478-B30A-175339FD5C91}" type="pres">
      <dgm:prSet presAssocID="{839CF92A-8756-4317-A249-47F682D3FD1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3C0DA0-DBDB-45EE-A83A-41745E2D640F}" type="pres">
      <dgm:prSet presAssocID="{929511A8-154C-4D47-BDDA-AA6F9CD2EBDF}" presName="sibTrans" presStyleLbl="bgSibTrans2D1" presStyleIdx="4" presStyleCnt="8"/>
      <dgm:spPr/>
      <dgm:t>
        <a:bodyPr/>
        <a:lstStyle/>
        <a:p>
          <a:endParaRPr lang="pt-BR"/>
        </a:p>
      </dgm:t>
    </dgm:pt>
    <dgm:pt modelId="{8AEB40E8-02D4-4F81-AF36-147036C3D942}" type="pres">
      <dgm:prSet presAssocID="{A6B4881F-99C6-4D42-80A0-C209DE4F637D}" presName="compNode" presStyleCnt="0"/>
      <dgm:spPr/>
      <dgm:t>
        <a:bodyPr/>
        <a:lstStyle/>
        <a:p>
          <a:endParaRPr lang="pt-BR"/>
        </a:p>
      </dgm:t>
    </dgm:pt>
    <dgm:pt modelId="{712701F6-7550-4EE2-AA4C-A92811DDF625}" type="pres">
      <dgm:prSet presAssocID="{A6B4881F-99C6-4D42-80A0-C209DE4F637D}" presName="dummyConnPt" presStyleCnt="0"/>
      <dgm:spPr/>
      <dgm:t>
        <a:bodyPr/>
        <a:lstStyle/>
        <a:p>
          <a:endParaRPr lang="pt-BR"/>
        </a:p>
      </dgm:t>
    </dgm:pt>
    <dgm:pt modelId="{19A33263-1C20-4A18-A0CD-B37EC46081F7}" type="pres">
      <dgm:prSet presAssocID="{A6B4881F-99C6-4D42-80A0-C209DE4F63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1C4EA-9DE9-46D6-8D7D-00A475ACA438}" type="pres">
      <dgm:prSet presAssocID="{8B3CB7F0-2963-4B82-B63D-2255538EDDA4}" presName="sibTrans" presStyleLbl="bgSibTrans2D1" presStyleIdx="5" presStyleCnt="8"/>
      <dgm:spPr/>
      <dgm:t>
        <a:bodyPr/>
        <a:lstStyle/>
        <a:p>
          <a:endParaRPr lang="pt-BR"/>
        </a:p>
      </dgm:t>
    </dgm:pt>
    <dgm:pt modelId="{D718BE1B-02D6-4B22-A4E4-A274BD001380}" type="pres">
      <dgm:prSet presAssocID="{2DE8CBC1-2964-4723-8353-63CEF38B80F8}" presName="compNode" presStyleCnt="0"/>
      <dgm:spPr/>
      <dgm:t>
        <a:bodyPr/>
        <a:lstStyle/>
        <a:p>
          <a:endParaRPr lang="pt-BR"/>
        </a:p>
      </dgm:t>
    </dgm:pt>
    <dgm:pt modelId="{4BD50E97-B705-410A-88D4-4B65136F019F}" type="pres">
      <dgm:prSet presAssocID="{2DE8CBC1-2964-4723-8353-63CEF38B80F8}" presName="dummyConnPt" presStyleCnt="0"/>
      <dgm:spPr/>
      <dgm:t>
        <a:bodyPr/>
        <a:lstStyle/>
        <a:p>
          <a:endParaRPr lang="pt-BR"/>
        </a:p>
      </dgm:t>
    </dgm:pt>
    <dgm:pt modelId="{6A0967B4-3210-47F3-9341-F097D32600AD}" type="pres">
      <dgm:prSet presAssocID="{2DE8CBC1-2964-4723-8353-63CEF38B80F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91914A-42DB-4D36-BCA9-C7996AC4A14A}" type="pres">
      <dgm:prSet presAssocID="{BF057620-872A-4902-BCFC-B038EC9BE7AE}" presName="sibTrans" presStyleLbl="bgSibTrans2D1" presStyleIdx="6" presStyleCnt="8"/>
      <dgm:spPr/>
      <dgm:t>
        <a:bodyPr/>
        <a:lstStyle/>
        <a:p>
          <a:endParaRPr lang="pt-BR"/>
        </a:p>
      </dgm:t>
    </dgm:pt>
    <dgm:pt modelId="{0801BCF9-7602-4E45-8DF7-0370DD0C0FAD}" type="pres">
      <dgm:prSet presAssocID="{3C908B66-E1FC-4ABD-9DB7-00F0D2F78BB2}" presName="compNode" presStyleCnt="0"/>
      <dgm:spPr/>
      <dgm:t>
        <a:bodyPr/>
        <a:lstStyle/>
        <a:p>
          <a:endParaRPr lang="pt-BR"/>
        </a:p>
      </dgm:t>
    </dgm:pt>
    <dgm:pt modelId="{0FC777C3-45D0-4B35-B8F1-1DF4BF382360}" type="pres">
      <dgm:prSet presAssocID="{3C908B66-E1FC-4ABD-9DB7-00F0D2F78BB2}" presName="dummyConnPt" presStyleCnt="0"/>
      <dgm:spPr/>
      <dgm:t>
        <a:bodyPr/>
        <a:lstStyle/>
        <a:p>
          <a:endParaRPr lang="pt-BR"/>
        </a:p>
      </dgm:t>
    </dgm:pt>
    <dgm:pt modelId="{F98FC134-782D-4641-AB6B-35268D52D175}" type="pres">
      <dgm:prSet presAssocID="{3C908B66-E1FC-4ABD-9DB7-00F0D2F78BB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987403-3146-4BFD-9FEC-497222F57B2C}" type="pres">
      <dgm:prSet presAssocID="{0A774497-EC30-4013-AA46-9104A19203E5}" presName="sibTrans" presStyleLbl="bgSibTrans2D1" presStyleIdx="7" presStyleCnt="8"/>
      <dgm:spPr/>
      <dgm:t>
        <a:bodyPr/>
        <a:lstStyle/>
        <a:p>
          <a:endParaRPr lang="pt-BR"/>
        </a:p>
      </dgm:t>
    </dgm:pt>
    <dgm:pt modelId="{FDEB0C49-75C7-4362-8D55-2A55DAE21FA4}" type="pres">
      <dgm:prSet presAssocID="{E4DF70D1-27B8-4074-8B59-3C61B4028AB8}" presName="compNode" presStyleCnt="0"/>
      <dgm:spPr/>
      <dgm:t>
        <a:bodyPr/>
        <a:lstStyle/>
        <a:p>
          <a:endParaRPr lang="pt-BR"/>
        </a:p>
      </dgm:t>
    </dgm:pt>
    <dgm:pt modelId="{6405CF7C-6760-4724-9D76-4E83D5BF253D}" type="pres">
      <dgm:prSet presAssocID="{E4DF70D1-27B8-4074-8B59-3C61B4028AB8}" presName="dummyConnPt" presStyleCnt="0"/>
      <dgm:spPr/>
      <dgm:t>
        <a:bodyPr/>
        <a:lstStyle/>
        <a:p>
          <a:endParaRPr lang="pt-BR"/>
        </a:p>
      </dgm:t>
    </dgm:pt>
    <dgm:pt modelId="{1C383591-B3A7-417F-9BB6-EC8EB8084007}" type="pres">
      <dgm:prSet presAssocID="{E4DF70D1-27B8-4074-8B59-3C61B4028AB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7AD2CD-47C0-45C3-81AB-5916941B877B}" type="presOf" srcId="{E4DF70D1-27B8-4074-8B59-3C61B4028AB8}" destId="{1C383591-B3A7-417F-9BB6-EC8EB8084007}" srcOrd="0" destOrd="0" presId="urn:microsoft.com/office/officeart/2005/8/layout/bProcess4"/>
    <dgm:cxn modelId="{43DF870C-4888-4F8A-8F5D-635FC34A1BC2}" type="presOf" srcId="{40501A40-B116-4921-98B0-3BF3A60FE8DA}" destId="{81F4516C-5D47-4491-940E-183E344FB572}" srcOrd="0" destOrd="0" presId="urn:microsoft.com/office/officeart/2005/8/layout/bProcess4"/>
    <dgm:cxn modelId="{D7647AA6-FF13-46C9-8C95-1EC28F853BCA}" type="presOf" srcId="{A6B4881F-99C6-4D42-80A0-C209DE4F637D}" destId="{19A33263-1C20-4A18-A0CD-B37EC46081F7}" srcOrd="0" destOrd="0" presId="urn:microsoft.com/office/officeart/2005/8/layout/bProcess4"/>
    <dgm:cxn modelId="{8F8C76D0-A548-4976-A090-C421CDA2F9FC}" type="presOf" srcId="{929511A8-154C-4D47-BDDA-AA6F9CD2EBDF}" destId="{B43C0DA0-DBDB-45EE-A83A-41745E2D640F}" srcOrd="0" destOrd="0" presId="urn:microsoft.com/office/officeart/2005/8/layout/bProcess4"/>
    <dgm:cxn modelId="{6D1DA1AF-C086-47CC-A5EE-8D9DCD9FF45D}" type="presOf" srcId="{61264C31-3CB4-41BC-B508-55A907636720}" destId="{83FDF21C-E8ED-4E2E-8FC9-030F644842AC}" srcOrd="0" destOrd="0" presId="urn:microsoft.com/office/officeart/2005/8/layout/bProcess4"/>
    <dgm:cxn modelId="{D17621FB-586A-437B-BA6A-7BCF247196B1}" srcId="{CC7EC1CE-54A9-4F6F-9C5E-ED4B8333D74F}" destId="{E4DF70D1-27B8-4074-8B59-3C61B4028AB8}" srcOrd="8" destOrd="0" parTransId="{F26B11B6-0FE0-4496-A590-2B92F459ECD4}" sibTransId="{9F4916AC-88F2-4222-99EB-85C72011273F}"/>
    <dgm:cxn modelId="{31BBCF43-329C-4C90-A17D-398D30C18541}" type="presOf" srcId="{CC7EC1CE-54A9-4F6F-9C5E-ED4B8333D74F}" destId="{1D7082F6-F427-4ACE-8F95-DDB929BFFE3B}" srcOrd="0" destOrd="0" presId="urn:microsoft.com/office/officeart/2005/8/layout/bProcess4"/>
    <dgm:cxn modelId="{BB20D8EC-9E4F-43C7-836F-669B65CFF2B0}" type="presOf" srcId="{0B595EF2-5EBE-4CD3-9E00-185AC96FC78B}" destId="{7C43C698-3316-4F3B-81A0-B075EFE71DC3}" srcOrd="0" destOrd="0" presId="urn:microsoft.com/office/officeart/2005/8/layout/bProcess4"/>
    <dgm:cxn modelId="{2903509C-F87D-4C1F-85DB-D01B9F707DB0}" srcId="{CC7EC1CE-54A9-4F6F-9C5E-ED4B8333D74F}" destId="{40501A40-B116-4921-98B0-3BF3A60FE8DA}" srcOrd="2" destOrd="0" parTransId="{02EC06D6-8ADE-40A1-B209-F5F96D30ADAB}" sibTransId="{2EA8A321-556F-4773-A95C-1DA5B9AA4EAB}"/>
    <dgm:cxn modelId="{F5C0FE55-C15A-4BC2-96D1-BF4AE86BE20E}" type="presOf" srcId="{1BF6CE15-6FF3-49DE-B34E-A9394223EC6C}" destId="{2A5A1FFC-5EC4-42AE-84FE-03FC13391E4D}" srcOrd="0" destOrd="0" presId="urn:microsoft.com/office/officeart/2005/8/layout/bProcess4"/>
    <dgm:cxn modelId="{F62156D1-B591-4349-85AF-4C0E6F2CC3B2}" type="presOf" srcId="{839CF92A-8756-4317-A249-47F682D3FD1F}" destId="{9C9ECCA4-2ABA-4478-B30A-175339FD5C91}" srcOrd="0" destOrd="0" presId="urn:microsoft.com/office/officeart/2005/8/layout/bProcess4"/>
    <dgm:cxn modelId="{44AF74E4-3C54-4706-8C66-23A878A377B4}" type="presOf" srcId="{3C908B66-E1FC-4ABD-9DB7-00F0D2F78BB2}" destId="{F98FC134-782D-4641-AB6B-35268D52D175}" srcOrd="0" destOrd="0" presId="urn:microsoft.com/office/officeart/2005/8/layout/bProcess4"/>
    <dgm:cxn modelId="{A3673083-329F-427F-996F-5EFCD6EA83ED}" srcId="{CC7EC1CE-54A9-4F6F-9C5E-ED4B8333D74F}" destId="{A6B4881F-99C6-4D42-80A0-C209DE4F637D}" srcOrd="5" destOrd="0" parTransId="{732AC839-F921-4E58-819C-CA4ECF49BC15}" sibTransId="{8B3CB7F0-2963-4B82-B63D-2255538EDDA4}"/>
    <dgm:cxn modelId="{DEAEA580-8D9A-470C-8E43-3AE302FFC809}" type="presOf" srcId="{BF057620-872A-4902-BCFC-B038EC9BE7AE}" destId="{9B91914A-42DB-4D36-BCA9-C7996AC4A14A}" srcOrd="0" destOrd="0" presId="urn:microsoft.com/office/officeart/2005/8/layout/bProcess4"/>
    <dgm:cxn modelId="{74C5D01E-1608-47AA-AF9D-3A2B663084FC}" srcId="{CC7EC1CE-54A9-4F6F-9C5E-ED4B8333D74F}" destId="{61264C31-3CB4-41BC-B508-55A907636720}" srcOrd="0" destOrd="0" parTransId="{13F7D8AD-BC3F-45F7-AE18-054CA5AD5ACE}" sibTransId="{6E107534-BF48-47D8-8017-11B623B1D9D7}"/>
    <dgm:cxn modelId="{FC0A2B53-A4BE-4590-B9D8-BB016B3CD42B}" type="presOf" srcId="{2EA8A321-556F-4773-A95C-1DA5B9AA4EAB}" destId="{C1EC0409-E160-469F-B0D5-35B0A545E9C7}" srcOrd="0" destOrd="0" presId="urn:microsoft.com/office/officeart/2005/8/layout/bProcess4"/>
    <dgm:cxn modelId="{3554675B-7D0A-4E6D-B171-C31F9A838AC9}" type="presOf" srcId="{6E107534-BF48-47D8-8017-11B623B1D9D7}" destId="{B7F13BC6-2E77-43E3-9094-12A5273488B0}" srcOrd="0" destOrd="0" presId="urn:microsoft.com/office/officeart/2005/8/layout/bProcess4"/>
    <dgm:cxn modelId="{05D54765-9B6B-45DC-A2C8-A2E5FE9D6B67}" srcId="{CC7EC1CE-54A9-4F6F-9C5E-ED4B8333D74F}" destId="{188743AD-84C7-422C-ACE4-5B7C239997B4}" srcOrd="3" destOrd="0" parTransId="{915135FD-7D11-4241-A20F-62518129C68E}" sibTransId="{0B595EF2-5EBE-4CD3-9E00-185AC96FC78B}"/>
    <dgm:cxn modelId="{98400E9D-C5DC-47E7-B669-176B91704E59}" type="presOf" srcId="{DF529269-488B-4593-806A-9EAF9CE004F6}" destId="{20FB02F9-640A-4BB4-9E55-5D6F2C44F815}" srcOrd="0" destOrd="0" presId="urn:microsoft.com/office/officeart/2005/8/layout/bProcess4"/>
    <dgm:cxn modelId="{86A000EF-2262-4303-A738-C4C4332AD3DA}" type="presOf" srcId="{0A774497-EC30-4013-AA46-9104A19203E5}" destId="{2E987403-3146-4BFD-9FEC-497222F57B2C}" srcOrd="0" destOrd="0" presId="urn:microsoft.com/office/officeart/2005/8/layout/bProcess4"/>
    <dgm:cxn modelId="{FB7E8FBC-8A99-4AC3-A861-55D00BB062A8}" srcId="{CC7EC1CE-54A9-4F6F-9C5E-ED4B8333D74F}" destId="{3C908B66-E1FC-4ABD-9DB7-00F0D2F78BB2}" srcOrd="7" destOrd="0" parTransId="{DF2674E3-15FE-4DC2-8181-4621FF4D4DE0}" sibTransId="{0A774497-EC30-4013-AA46-9104A19203E5}"/>
    <dgm:cxn modelId="{BD11F3EE-D991-454B-9EC8-3AD38324AFB3}" srcId="{CC7EC1CE-54A9-4F6F-9C5E-ED4B8333D74F}" destId="{2DE8CBC1-2964-4723-8353-63CEF38B80F8}" srcOrd="6" destOrd="0" parTransId="{6A6EF206-E10A-4954-BE30-70FCB16919C6}" sibTransId="{BF057620-872A-4902-BCFC-B038EC9BE7AE}"/>
    <dgm:cxn modelId="{D05E91D4-C459-4F54-8756-8E7B70211EC9}" type="presOf" srcId="{2DE8CBC1-2964-4723-8353-63CEF38B80F8}" destId="{6A0967B4-3210-47F3-9341-F097D32600AD}" srcOrd="0" destOrd="0" presId="urn:microsoft.com/office/officeart/2005/8/layout/bProcess4"/>
    <dgm:cxn modelId="{FF6429F0-07A7-417B-B2C9-3B9D2DC1B36A}" srcId="{CC7EC1CE-54A9-4F6F-9C5E-ED4B8333D74F}" destId="{839CF92A-8756-4317-A249-47F682D3FD1F}" srcOrd="4" destOrd="0" parTransId="{01F1DB8F-FD2A-4C74-8094-BFA6E32918B0}" sibTransId="{929511A8-154C-4D47-BDDA-AA6F9CD2EBDF}"/>
    <dgm:cxn modelId="{D3DD6FCF-4C96-48CD-A369-F28C46340C20}" srcId="{CC7EC1CE-54A9-4F6F-9C5E-ED4B8333D74F}" destId="{DF529269-488B-4593-806A-9EAF9CE004F6}" srcOrd="1" destOrd="0" parTransId="{E06F91E3-8BF4-4513-B228-CC24A1E0539A}" sibTransId="{1BF6CE15-6FF3-49DE-B34E-A9394223EC6C}"/>
    <dgm:cxn modelId="{224AA506-A06D-439E-9851-F632CA32F4C8}" type="presOf" srcId="{8B3CB7F0-2963-4B82-B63D-2255538EDDA4}" destId="{2331C4EA-9DE9-46D6-8D7D-00A475ACA438}" srcOrd="0" destOrd="0" presId="urn:microsoft.com/office/officeart/2005/8/layout/bProcess4"/>
    <dgm:cxn modelId="{285C7E07-4063-4086-BF77-F1FB4279125F}" type="presOf" srcId="{188743AD-84C7-422C-ACE4-5B7C239997B4}" destId="{12E30C72-0F59-44BB-83A1-33F109885F44}" srcOrd="0" destOrd="0" presId="urn:microsoft.com/office/officeart/2005/8/layout/bProcess4"/>
    <dgm:cxn modelId="{748FE955-33A9-47B3-A82D-D80BA619F054}" type="presParOf" srcId="{1D7082F6-F427-4ACE-8F95-DDB929BFFE3B}" destId="{90B1F47A-A27E-40AB-BE52-DA325D01338E}" srcOrd="0" destOrd="0" presId="urn:microsoft.com/office/officeart/2005/8/layout/bProcess4"/>
    <dgm:cxn modelId="{1305D941-9AAA-4583-B2CC-8C922CFB304D}" type="presParOf" srcId="{90B1F47A-A27E-40AB-BE52-DA325D01338E}" destId="{FEDAB951-0E42-456B-8FF6-20F1FA971955}" srcOrd="0" destOrd="0" presId="urn:microsoft.com/office/officeart/2005/8/layout/bProcess4"/>
    <dgm:cxn modelId="{22217F5B-0501-4ABA-B9B1-65E8368B4F1D}" type="presParOf" srcId="{90B1F47A-A27E-40AB-BE52-DA325D01338E}" destId="{83FDF21C-E8ED-4E2E-8FC9-030F644842AC}" srcOrd="1" destOrd="0" presId="urn:microsoft.com/office/officeart/2005/8/layout/bProcess4"/>
    <dgm:cxn modelId="{7D07BED6-393B-4F71-91E9-54481686D758}" type="presParOf" srcId="{1D7082F6-F427-4ACE-8F95-DDB929BFFE3B}" destId="{B7F13BC6-2E77-43E3-9094-12A5273488B0}" srcOrd="1" destOrd="0" presId="urn:microsoft.com/office/officeart/2005/8/layout/bProcess4"/>
    <dgm:cxn modelId="{6F47CFA0-66E3-47D6-897C-635D737CC302}" type="presParOf" srcId="{1D7082F6-F427-4ACE-8F95-DDB929BFFE3B}" destId="{AC120E8F-2AA4-406D-88AB-B9C33F44205F}" srcOrd="2" destOrd="0" presId="urn:microsoft.com/office/officeart/2005/8/layout/bProcess4"/>
    <dgm:cxn modelId="{F6C31D87-5D70-414A-80D1-8A48301C6477}" type="presParOf" srcId="{AC120E8F-2AA4-406D-88AB-B9C33F44205F}" destId="{3C22D556-475C-4899-9553-8C73D2705C2F}" srcOrd="0" destOrd="0" presId="urn:microsoft.com/office/officeart/2005/8/layout/bProcess4"/>
    <dgm:cxn modelId="{B5BEDE9F-7FDB-4304-91D5-9AE49BF0C76B}" type="presParOf" srcId="{AC120E8F-2AA4-406D-88AB-B9C33F44205F}" destId="{20FB02F9-640A-4BB4-9E55-5D6F2C44F815}" srcOrd="1" destOrd="0" presId="urn:microsoft.com/office/officeart/2005/8/layout/bProcess4"/>
    <dgm:cxn modelId="{9499451C-7A17-4974-A3EC-6D4A08E939ED}" type="presParOf" srcId="{1D7082F6-F427-4ACE-8F95-DDB929BFFE3B}" destId="{2A5A1FFC-5EC4-42AE-84FE-03FC13391E4D}" srcOrd="3" destOrd="0" presId="urn:microsoft.com/office/officeart/2005/8/layout/bProcess4"/>
    <dgm:cxn modelId="{88B64B16-0E83-4E78-AD5A-6DC9C7D6B9A2}" type="presParOf" srcId="{1D7082F6-F427-4ACE-8F95-DDB929BFFE3B}" destId="{ED72AA98-25B6-41BF-A34B-BEB836E166DC}" srcOrd="4" destOrd="0" presId="urn:microsoft.com/office/officeart/2005/8/layout/bProcess4"/>
    <dgm:cxn modelId="{6EE46B2A-06D3-42A4-A45D-18E8BBABF952}" type="presParOf" srcId="{ED72AA98-25B6-41BF-A34B-BEB836E166DC}" destId="{C31DD268-F0CA-43C6-AAD8-CFC3565E7EE0}" srcOrd="0" destOrd="0" presId="urn:microsoft.com/office/officeart/2005/8/layout/bProcess4"/>
    <dgm:cxn modelId="{7FABED17-8BB9-4AEF-BBB6-CA1C1FE3ACDB}" type="presParOf" srcId="{ED72AA98-25B6-41BF-A34B-BEB836E166DC}" destId="{81F4516C-5D47-4491-940E-183E344FB572}" srcOrd="1" destOrd="0" presId="urn:microsoft.com/office/officeart/2005/8/layout/bProcess4"/>
    <dgm:cxn modelId="{BF14FEA2-B65A-4F13-9ECB-E907C871EB3B}" type="presParOf" srcId="{1D7082F6-F427-4ACE-8F95-DDB929BFFE3B}" destId="{C1EC0409-E160-469F-B0D5-35B0A545E9C7}" srcOrd="5" destOrd="0" presId="urn:microsoft.com/office/officeart/2005/8/layout/bProcess4"/>
    <dgm:cxn modelId="{06519B63-721C-497D-AD9F-45F885984652}" type="presParOf" srcId="{1D7082F6-F427-4ACE-8F95-DDB929BFFE3B}" destId="{B61185D8-A1DD-45EA-917F-3F4AB775B0DF}" srcOrd="6" destOrd="0" presId="urn:microsoft.com/office/officeart/2005/8/layout/bProcess4"/>
    <dgm:cxn modelId="{36B4E1A7-1ED8-4244-88DB-DB55E798A6BD}" type="presParOf" srcId="{B61185D8-A1DD-45EA-917F-3F4AB775B0DF}" destId="{DF372198-C416-4727-B805-F020C677E6BA}" srcOrd="0" destOrd="0" presId="urn:microsoft.com/office/officeart/2005/8/layout/bProcess4"/>
    <dgm:cxn modelId="{44D70832-C9F0-4703-B145-46A9047FCC06}" type="presParOf" srcId="{B61185D8-A1DD-45EA-917F-3F4AB775B0DF}" destId="{12E30C72-0F59-44BB-83A1-33F109885F44}" srcOrd="1" destOrd="0" presId="urn:microsoft.com/office/officeart/2005/8/layout/bProcess4"/>
    <dgm:cxn modelId="{7609A251-3D4C-43D8-906F-4D01052A1D22}" type="presParOf" srcId="{1D7082F6-F427-4ACE-8F95-DDB929BFFE3B}" destId="{7C43C698-3316-4F3B-81A0-B075EFE71DC3}" srcOrd="7" destOrd="0" presId="urn:microsoft.com/office/officeart/2005/8/layout/bProcess4"/>
    <dgm:cxn modelId="{647400E1-40CD-4B7D-B9B6-8663A3B89E9F}" type="presParOf" srcId="{1D7082F6-F427-4ACE-8F95-DDB929BFFE3B}" destId="{9F882008-14D5-4BDE-85FA-EF5730848226}" srcOrd="8" destOrd="0" presId="urn:microsoft.com/office/officeart/2005/8/layout/bProcess4"/>
    <dgm:cxn modelId="{917D05F8-BDB6-42F1-A930-65429B4F1836}" type="presParOf" srcId="{9F882008-14D5-4BDE-85FA-EF5730848226}" destId="{150A5AAF-FDE9-432E-BBE9-022092DB6DD3}" srcOrd="0" destOrd="0" presId="urn:microsoft.com/office/officeart/2005/8/layout/bProcess4"/>
    <dgm:cxn modelId="{53CF0144-CDE5-4BEA-8420-8841CF4D8444}" type="presParOf" srcId="{9F882008-14D5-4BDE-85FA-EF5730848226}" destId="{9C9ECCA4-2ABA-4478-B30A-175339FD5C91}" srcOrd="1" destOrd="0" presId="urn:microsoft.com/office/officeart/2005/8/layout/bProcess4"/>
    <dgm:cxn modelId="{3BC1D3DA-15EE-4B84-9AD5-FF4979DFD3CD}" type="presParOf" srcId="{1D7082F6-F427-4ACE-8F95-DDB929BFFE3B}" destId="{B43C0DA0-DBDB-45EE-A83A-41745E2D640F}" srcOrd="9" destOrd="0" presId="urn:microsoft.com/office/officeart/2005/8/layout/bProcess4"/>
    <dgm:cxn modelId="{F509D248-374D-4B13-B927-C00DCB9A0258}" type="presParOf" srcId="{1D7082F6-F427-4ACE-8F95-DDB929BFFE3B}" destId="{8AEB40E8-02D4-4F81-AF36-147036C3D942}" srcOrd="10" destOrd="0" presId="urn:microsoft.com/office/officeart/2005/8/layout/bProcess4"/>
    <dgm:cxn modelId="{9FA8DBC3-F078-445F-BFBF-F461052B8E66}" type="presParOf" srcId="{8AEB40E8-02D4-4F81-AF36-147036C3D942}" destId="{712701F6-7550-4EE2-AA4C-A92811DDF625}" srcOrd="0" destOrd="0" presId="urn:microsoft.com/office/officeart/2005/8/layout/bProcess4"/>
    <dgm:cxn modelId="{5F2BFD1F-396A-4D83-9B25-19E297E49737}" type="presParOf" srcId="{8AEB40E8-02D4-4F81-AF36-147036C3D942}" destId="{19A33263-1C20-4A18-A0CD-B37EC46081F7}" srcOrd="1" destOrd="0" presId="urn:microsoft.com/office/officeart/2005/8/layout/bProcess4"/>
    <dgm:cxn modelId="{B6EABD2C-B701-4248-81F9-50786F814240}" type="presParOf" srcId="{1D7082F6-F427-4ACE-8F95-DDB929BFFE3B}" destId="{2331C4EA-9DE9-46D6-8D7D-00A475ACA438}" srcOrd="11" destOrd="0" presId="urn:microsoft.com/office/officeart/2005/8/layout/bProcess4"/>
    <dgm:cxn modelId="{8A1527CE-D0ED-4F93-9B10-5551A21310A6}" type="presParOf" srcId="{1D7082F6-F427-4ACE-8F95-DDB929BFFE3B}" destId="{D718BE1B-02D6-4B22-A4E4-A274BD001380}" srcOrd="12" destOrd="0" presId="urn:microsoft.com/office/officeart/2005/8/layout/bProcess4"/>
    <dgm:cxn modelId="{33ABB397-4263-4018-B54E-265C561CB54A}" type="presParOf" srcId="{D718BE1B-02D6-4B22-A4E4-A274BD001380}" destId="{4BD50E97-B705-410A-88D4-4B65136F019F}" srcOrd="0" destOrd="0" presId="urn:microsoft.com/office/officeart/2005/8/layout/bProcess4"/>
    <dgm:cxn modelId="{A0B4EB72-A176-42BC-97D7-466532D8DA00}" type="presParOf" srcId="{D718BE1B-02D6-4B22-A4E4-A274BD001380}" destId="{6A0967B4-3210-47F3-9341-F097D32600AD}" srcOrd="1" destOrd="0" presId="urn:microsoft.com/office/officeart/2005/8/layout/bProcess4"/>
    <dgm:cxn modelId="{31255CC4-078F-4A10-9382-6E609FA46327}" type="presParOf" srcId="{1D7082F6-F427-4ACE-8F95-DDB929BFFE3B}" destId="{9B91914A-42DB-4D36-BCA9-C7996AC4A14A}" srcOrd="13" destOrd="0" presId="urn:microsoft.com/office/officeart/2005/8/layout/bProcess4"/>
    <dgm:cxn modelId="{BBE71EB7-68F9-422C-A982-AE755589BD56}" type="presParOf" srcId="{1D7082F6-F427-4ACE-8F95-DDB929BFFE3B}" destId="{0801BCF9-7602-4E45-8DF7-0370DD0C0FAD}" srcOrd="14" destOrd="0" presId="urn:microsoft.com/office/officeart/2005/8/layout/bProcess4"/>
    <dgm:cxn modelId="{A7F5A551-138B-4040-A7CF-42C48A6EEF11}" type="presParOf" srcId="{0801BCF9-7602-4E45-8DF7-0370DD0C0FAD}" destId="{0FC777C3-45D0-4B35-B8F1-1DF4BF382360}" srcOrd="0" destOrd="0" presId="urn:microsoft.com/office/officeart/2005/8/layout/bProcess4"/>
    <dgm:cxn modelId="{EC93FB62-E74B-4C23-9702-FE8518985483}" type="presParOf" srcId="{0801BCF9-7602-4E45-8DF7-0370DD0C0FAD}" destId="{F98FC134-782D-4641-AB6B-35268D52D175}" srcOrd="1" destOrd="0" presId="urn:microsoft.com/office/officeart/2005/8/layout/bProcess4"/>
    <dgm:cxn modelId="{8932FFC1-5FCF-49DF-BC24-F1F86207338F}" type="presParOf" srcId="{1D7082F6-F427-4ACE-8F95-DDB929BFFE3B}" destId="{2E987403-3146-4BFD-9FEC-497222F57B2C}" srcOrd="15" destOrd="0" presId="urn:microsoft.com/office/officeart/2005/8/layout/bProcess4"/>
    <dgm:cxn modelId="{8E1FB44C-BA70-49B2-8F7F-D346A20D770A}" type="presParOf" srcId="{1D7082F6-F427-4ACE-8F95-DDB929BFFE3B}" destId="{FDEB0C49-75C7-4362-8D55-2A55DAE21FA4}" srcOrd="16" destOrd="0" presId="urn:microsoft.com/office/officeart/2005/8/layout/bProcess4"/>
    <dgm:cxn modelId="{FAEA72B6-3F07-4896-8FE0-AB9CCAF764E9}" type="presParOf" srcId="{FDEB0C49-75C7-4362-8D55-2A55DAE21FA4}" destId="{6405CF7C-6760-4724-9D76-4E83D5BF253D}" srcOrd="0" destOrd="0" presId="urn:microsoft.com/office/officeart/2005/8/layout/bProcess4"/>
    <dgm:cxn modelId="{0DE115DE-03DB-4D20-A1FF-2877F7F4B977}" type="presParOf" srcId="{FDEB0C49-75C7-4362-8D55-2A55DAE21FA4}" destId="{1C383591-B3A7-417F-9BB6-EC8EB808400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2DC62-575E-4B20-9D09-47F671403CE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9BD5371-7B0B-4106-A239-7DD62FDC5B8A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EQUIPE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B2318-8371-43CB-B8A7-182FCD153DEB}" type="parTrans" cxnId="{9FCA68CE-5B60-4255-A260-3D45C6192019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89D4F-FDDD-4318-A834-45D59CCDE6BC}" type="sibTrans" cxnId="{9FCA68CE-5B60-4255-A260-3D45C6192019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28AAB-5B17-474A-B043-6C9A4A062EEF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Trabalho integrado;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C855F-9808-466D-9C3C-6AAE5092DBE3}" type="parTrans" cxnId="{DF9851A3-4A56-4593-A977-43F420F1DDEB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35D78-2CD1-4411-ABC1-C5C62A8AF22C}" type="sibTrans" cxnId="{DF9851A3-4A56-4593-A977-43F420F1DDEB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7804D-E289-4B37-80E3-85DDC1114149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SERVIÇO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0CDD7-4588-4290-AD1A-AF0D91B9F89C}" type="parTrans" cxnId="{80F546BE-E06C-4570-9A1D-545D0F00BA79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7F316-A42C-49A1-82FB-F1CCC3EB947D}" type="sibTrans" cxnId="{80F546BE-E06C-4570-9A1D-545D0F00BA79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41885-2A82-4F0C-8BAF-7C9CA419709B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Melhoria no registro;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D5F94-D366-4D09-B428-0F9AED543FF7}" type="parTrans" cxnId="{EFBE559B-79C6-4EF2-B275-B6CAD2150CB6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04356-D202-4DCB-8DC3-AEAA76009076}" type="sibTrans" cxnId="{EFBE559B-79C6-4EF2-B275-B6CAD2150CB6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19271-CF67-45B3-A93B-DF5E95F48E5A}">
      <dgm:prSet phldrT="[Texto]" custT="1"/>
      <dgm:spPr>
        <a:solidFill>
          <a:schemeClr val="accent4"/>
        </a:solidFill>
        <a:ln>
          <a:solidFill>
            <a:srgbClr val="7030A0"/>
          </a:solidFill>
        </a:ln>
      </dgm:spPr>
      <dgm:t>
        <a:bodyPr/>
        <a:lstStyle/>
        <a:p>
          <a:r>
            <a:rPr lang="pt-BR" sz="2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20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DFF08-90BB-4187-9731-40E98F78CB2D}" type="parTrans" cxnId="{0F98FDA4-1276-4499-A91D-6A91C92E8063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C0384-0123-4BCB-ABFD-465E17AF171F}" type="sibTrans" cxnId="{0F98FDA4-1276-4499-A91D-6A91C92E8063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20992-7AD8-499A-AA4C-4E603479E768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Motivada;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36A99-62EF-4B38-A41C-7C5280447D8A}" type="parTrans" cxnId="{0ED96BC1-030C-49DE-B8EF-EB687B8EBEC5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20F2F-F6CF-4B23-B557-EB513246DD53}" type="sibTrans" cxnId="{0ED96BC1-030C-49DE-B8EF-EB687B8EBEC5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D764A-617E-4559-928B-5F986C553C78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FAFF4-5524-4095-BCB1-CC01C1695775}" type="parTrans" cxnId="{06BE5AC8-B64D-436F-BF86-2C33AB7A1E5F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C3B75-AD67-4507-AE7F-64C82A7CA5C7}" type="sibTrans" cxnId="{06BE5AC8-B64D-436F-BF86-2C33AB7A1E5F}">
      <dgm:prSet/>
      <dgm:spPr/>
      <dgm:t>
        <a:bodyPr/>
        <a:lstStyle/>
        <a:p>
          <a:endParaRPr lang="pt-BR" sz="240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1C13F-26F2-4FF2-ACE3-B20547DF2E7B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Agendamento;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D94AC-D9C1-4FD0-A80F-00D8645162B8}" type="parTrans" cxnId="{972C2A59-9CE5-4070-8959-7F82178A50D1}">
      <dgm:prSet/>
      <dgm:spPr/>
      <dgm:t>
        <a:bodyPr/>
        <a:lstStyle/>
        <a:p>
          <a:endParaRPr lang="pt-BR"/>
        </a:p>
      </dgm:t>
    </dgm:pt>
    <dgm:pt modelId="{23F9E9FB-42F5-4129-AA63-94F78DEECEC2}" type="sibTrans" cxnId="{972C2A59-9CE5-4070-8959-7F82178A50D1}">
      <dgm:prSet/>
      <dgm:spPr/>
      <dgm:t>
        <a:bodyPr/>
        <a:lstStyle/>
        <a:p>
          <a:endParaRPr lang="pt-BR"/>
        </a:p>
      </dgm:t>
    </dgm:pt>
    <dgm:pt modelId="{DB1E8D09-17FF-4E07-8E0E-80B85F69D50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1D963-2D51-42CB-9B07-02D77EC68E0C}" type="parTrans" cxnId="{5B87F3E3-1EF7-463F-9B6B-4A07C5A26B99}">
      <dgm:prSet/>
      <dgm:spPr/>
      <dgm:t>
        <a:bodyPr/>
        <a:lstStyle/>
        <a:p>
          <a:endParaRPr lang="pt-BR"/>
        </a:p>
      </dgm:t>
    </dgm:pt>
    <dgm:pt modelId="{A7A3CB1A-3414-4AD3-B5EC-6B746580693F}" type="sibTrans" cxnId="{5B87F3E3-1EF7-463F-9B6B-4A07C5A26B99}">
      <dgm:prSet/>
      <dgm:spPr/>
      <dgm:t>
        <a:bodyPr/>
        <a:lstStyle/>
        <a:p>
          <a:endParaRPr lang="pt-BR"/>
        </a:p>
      </dgm:t>
    </dgm:pt>
    <dgm:pt modelId="{249918B6-1CC0-432B-8575-AEF9942F13B7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Satisfeita.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8E44B-23B9-4D43-A35A-0CC83B71598E}" type="parTrans" cxnId="{4B0F4622-379C-4E88-B1C7-257962FA436F}">
      <dgm:prSet/>
      <dgm:spPr/>
      <dgm:t>
        <a:bodyPr/>
        <a:lstStyle/>
        <a:p>
          <a:endParaRPr lang="pt-BR"/>
        </a:p>
      </dgm:t>
    </dgm:pt>
    <dgm:pt modelId="{9065A8E2-E30F-4B54-AA4F-9B904C12CC72}" type="sibTrans" cxnId="{4B0F4622-379C-4E88-B1C7-257962FA436F}">
      <dgm:prSet/>
      <dgm:spPr/>
      <dgm:t>
        <a:bodyPr/>
        <a:lstStyle/>
        <a:p>
          <a:endParaRPr lang="pt-BR"/>
        </a:p>
      </dgm:t>
    </dgm:pt>
    <dgm:pt modelId="{D52DC8BF-41CF-4DFA-B59F-79AE7585A99F}" type="pres">
      <dgm:prSet presAssocID="{5932DC62-575E-4B20-9D09-47F671403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A34A8F-1E93-4EE7-9730-F7FD8ABD8190}" type="pres">
      <dgm:prSet presAssocID="{A9BD5371-7B0B-4106-A239-7DD62FDC5B8A}" presName="composite" presStyleCnt="0"/>
      <dgm:spPr/>
    </dgm:pt>
    <dgm:pt modelId="{09A260C7-31C1-489B-91FB-AA7331374D31}" type="pres">
      <dgm:prSet presAssocID="{A9BD5371-7B0B-4106-A239-7DD62FDC5B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22D03B-6121-4FC2-8EAD-BFB3C7EBC5A3}" type="pres">
      <dgm:prSet presAssocID="{A9BD5371-7B0B-4106-A239-7DD62FDC5B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548C6-2E70-4638-AD87-6B51A1956BA3}" type="pres">
      <dgm:prSet presAssocID="{44789D4F-FDDD-4318-A834-45D59CCDE6BC}" presName="space" presStyleCnt="0"/>
      <dgm:spPr/>
    </dgm:pt>
    <dgm:pt modelId="{446ADAB2-AD88-40C4-A855-AE8F8D4EA11C}" type="pres">
      <dgm:prSet presAssocID="{2F57804D-E289-4B37-80E3-85DDC1114149}" presName="composite" presStyleCnt="0"/>
      <dgm:spPr/>
    </dgm:pt>
    <dgm:pt modelId="{971DCE02-454C-48A6-88D9-1ABC6F59E99A}" type="pres">
      <dgm:prSet presAssocID="{2F57804D-E289-4B37-80E3-85DDC11141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4D0FE-F6EA-4812-8672-48EB1B6915D9}" type="pres">
      <dgm:prSet presAssocID="{2F57804D-E289-4B37-80E3-85DDC1114149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53DCC-C389-40A5-AF1D-3EB220C6C9CB}" type="pres">
      <dgm:prSet presAssocID="{C287F316-A42C-49A1-82FB-F1CCC3EB947D}" presName="space" presStyleCnt="0"/>
      <dgm:spPr/>
    </dgm:pt>
    <dgm:pt modelId="{76D614A3-5976-4321-A5CF-7FC5EEF6125D}" type="pres">
      <dgm:prSet presAssocID="{4BE19271-CF67-45B3-A93B-DF5E95F48E5A}" presName="composite" presStyleCnt="0"/>
      <dgm:spPr/>
    </dgm:pt>
    <dgm:pt modelId="{4A43754E-F5C0-46A2-8CDC-787786C6F845}" type="pres">
      <dgm:prSet presAssocID="{4BE19271-CF67-45B3-A93B-DF5E95F48E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1AB7EB-770A-43A1-81BD-3862B71A7EE5}" type="pres">
      <dgm:prSet presAssocID="{4BE19271-CF67-45B3-A93B-DF5E95F48E5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806524-5F33-4965-A55D-04426F9932A8}" type="presOf" srcId="{4BE19271-CF67-45B3-A93B-DF5E95F48E5A}" destId="{4A43754E-F5C0-46A2-8CDC-787786C6F845}" srcOrd="0" destOrd="0" presId="urn:microsoft.com/office/officeart/2005/8/layout/hList1"/>
    <dgm:cxn modelId="{1AE579E1-9211-477F-BC3C-A8850AFAA9E5}" type="presOf" srcId="{75928AAB-5B17-474A-B043-6C9A4A062EEF}" destId="{3322D03B-6121-4FC2-8EAD-BFB3C7EBC5A3}" srcOrd="0" destOrd="0" presId="urn:microsoft.com/office/officeart/2005/8/layout/hList1"/>
    <dgm:cxn modelId="{4B0F4622-379C-4E88-B1C7-257962FA436F}" srcId="{4BE19271-CF67-45B3-A93B-DF5E95F48E5A}" destId="{249918B6-1CC0-432B-8575-AEF9942F13B7}" srcOrd="1" destOrd="0" parTransId="{D258E44B-23B9-4D43-A35A-0CC83B71598E}" sibTransId="{9065A8E2-E30F-4B54-AA4F-9B904C12CC72}"/>
    <dgm:cxn modelId="{56E0D87C-609C-4CC2-9992-71952390A372}" type="presOf" srcId="{0A141885-2A82-4F0C-8BAF-7C9CA419709B}" destId="{0704D0FE-F6EA-4812-8672-48EB1B6915D9}" srcOrd="0" destOrd="0" presId="urn:microsoft.com/office/officeart/2005/8/layout/hList1"/>
    <dgm:cxn modelId="{0F98FDA4-1276-4499-A91D-6A91C92E8063}" srcId="{5932DC62-575E-4B20-9D09-47F671403CE8}" destId="{4BE19271-CF67-45B3-A93B-DF5E95F48E5A}" srcOrd="2" destOrd="0" parTransId="{D1DDFF08-90BB-4187-9731-40E98F78CB2D}" sibTransId="{0C7C0384-0123-4BCB-ABFD-465E17AF171F}"/>
    <dgm:cxn modelId="{B2BC226B-D0A5-4908-B1F5-4C0265A71607}" type="presOf" srcId="{249918B6-1CC0-432B-8575-AEF9942F13B7}" destId="{5B1AB7EB-770A-43A1-81BD-3862B71A7EE5}" srcOrd="0" destOrd="1" presId="urn:microsoft.com/office/officeart/2005/8/layout/hList1"/>
    <dgm:cxn modelId="{DF9851A3-4A56-4593-A977-43F420F1DDEB}" srcId="{A9BD5371-7B0B-4106-A239-7DD62FDC5B8A}" destId="{75928AAB-5B17-474A-B043-6C9A4A062EEF}" srcOrd="0" destOrd="0" parTransId="{EA6C855F-9808-466D-9C3C-6AAE5092DBE3}" sibTransId="{A7F35D78-2CD1-4411-ABC1-C5C62A8AF22C}"/>
    <dgm:cxn modelId="{06BE5AC8-B64D-436F-BF86-2C33AB7A1E5F}" srcId="{4BE19271-CF67-45B3-A93B-DF5E95F48E5A}" destId="{7F9D764A-617E-4559-928B-5F986C553C78}" srcOrd="2" destOrd="0" parTransId="{198FAFF4-5524-4095-BCB1-CC01C1695775}" sibTransId="{A07C3B75-AD67-4507-AE7F-64C82A7CA5C7}"/>
    <dgm:cxn modelId="{9E09A005-4002-4357-8815-E4DFE360CD6A}" type="presOf" srcId="{7F9D764A-617E-4559-928B-5F986C553C78}" destId="{5B1AB7EB-770A-43A1-81BD-3862B71A7EE5}" srcOrd="0" destOrd="2" presId="urn:microsoft.com/office/officeart/2005/8/layout/hList1"/>
    <dgm:cxn modelId="{5C31324F-07FC-4B31-BD74-FFA59432F5D7}" type="presOf" srcId="{7F01C13F-26F2-4FF2-ACE3-B20547DF2E7B}" destId="{0704D0FE-F6EA-4812-8672-48EB1B6915D9}" srcOrd="0" destOrd="1" presId="urn:microsoft.com/office/officeart/2005/8/layout/hList1"/>
    <dgm:cxn modelId="{BB173A46-2B65-4475-940D-600B2F6F9D5A}" type="presOf" srcId="{2F57804D-E289-4B37-80E3-85DDC1114149}" destId="{971DCE02-454C-48A6-88D9-1ABC6F59E99A}" srcOrd="0" destOrd="0" presId="urn:microsoft.com/office/officeart/2005/8/layout/hList1"/>
    <dgm:cxn modelId="{EFBE559B-79C6-4EF2-B275-B6CAD2150CB6}" srcId="{2F57804D-E289-4B37-80E3-85DDC1114149}" destId="{0A141885-2A82-4F0C-8BAF-7C9CA419709B}" srcOrd="0" destOrd="0" parTransId="{6B9D5F94-D366-4D09-B428-0F9AED543FF7}" sibTransId="{03404356-D202-4DCB-8DC3-AEAA76009076}"/>
    <dgm:cxn modelId="{80F546BE-E06C-4570-9A1D-545D0F00BA79}" srcId="{5932DC62-575E-4B20-9D09-47F671403CE8}" destId="{2F57804D-E289-4B37-80E3-85DDC1114149}" srcOrd="1" destOrd="0" parTransId="{CAC0CDD7-4588-4290-AD1A-AF0D91B9F89C}" sibTransId="{C287F316-A42C-49A1-82FB-F1CCC3EB947D}"/>
    <dgm:cxn modelId="{0ED96BC1-030C-49DE-B8EF-EB687B8EBEC5}" srcId="{4BE19271-CF67-45B3-A93B-DF5E95F48E5A}" destId="{B3A20992-7AD8-499A-AA4C-4E603479E768}" srcOrd="0" destOrd="0" parTransId="{87036A99-62EF-4B38-A41C-7C5280447D8A}" sibTransId="{AAC20F2F-F6CF-4B23-B557-EB513246DD53}"/>
    <dgm:cxn modelId="{384DF277-0222-4A31-8349-2BE4B64365A2}" type="presOf" srcId="{A9BD5371-7B0B-4106-A239-7DD62FDC5B8A}" destId="{09A260C7-31C1-489B-91FB-AA7331374D31}" srcOrd="0" destOrd="0" presId="urn:microsoft.com/office/officeart/2005/8/layout/hList1"/>
    <dgm:cxn modelId="{09F308E7-739C-429D-A6AA-94AF85925F68}" type="presOf" srcId="{B3A20992-7AD8-499A-AA4C-4E603479E768}" destId="{5B1AB7EB-770A-43A1-81BD-3862B71A7EE5}" srcOrd="0" destOrd="0" presId="urn:microsoft.com/office/officeart/2005/8/layout/hList1"/>
    <dgm:cxn modelId="{5B87F3E3-1EF7-463F-9B6B-4A07C5A26B99}" srcId="{2F57804D-E289-4B37-80E3-85DDC1114149}" destId="{DB1E8D09-17FF-4E07-8E0E-80B85F69D50A}" srcOrd="2" destOrd="0" parTransId="{C701D963-2D51-42CB-9B07-02D77EC68E0C}" sibTransId="{A7A3CB1A-3414-4AD3-B5EC-6B746580693F}"/>
    <dgm:cxn modelId="{CC677EC0-E9DE-47F9-828A-528126E92ECF}" type="presOf" srcId="{5932DC62-575E-4B20-9D09-47F671403CE8}" destId="{D52DC8BF-41CF-4DFA-B59F-79AE7585A99F}" srcOrd="0" destOrd="0" presId="urn:microsoft.com/office/officeart/2005/8/layout/hList1"/>
    <dgm:cxn modelId="{83A6C57A-C9ED-49CC-9AC8-57210321D2EA}" type="presOf" srcId="{DB1E8D09-17FF-4E07-8E0E-80B85F69D50A}" destId="{0704D0FE-F6EA-4812-8672-48EB1B6915D9}" srcOrd="0" destOrd="2" presId="urn:microsoft.com/office/officeart/2005/8/layout/hList1"/>
    <dgm:cxn modelId="{972C2A59-9CE5-4070-8959-7F82178A50D1}" srcId="{2F57804D-E289-4B37-80E3-85DDC1114149}" destId="{7F01C13F-26F2-4FF2-ACE3-B20547DF2E7B}" srcOrd="1" destOrd="0" parTransId="{FA8D94AC-D9C1-4FD0-A80F-00D8645162B8}" sibTransId="{23F9E9FB-42F5-4129-AA63-94F78DEECEC2}"/>
    <dgm:cxn modelId="{9FCA68CE-5B60-4255-A260-3D45C6192019}" srcId="{5932DC62-575E-4B20-9D09-47F671403CE8}" destId="{A9BD5371-7B0B-4106-A239-7DD62FDC5B8A}" srcOrd="0" destOrd="0" parTransId="{D2EB2318-8371-43CB-B8A7-182FCD153DEB}" sibTransId="{44789D4F-FDDD-4318-A834-45D59CCDE6BC}"/>
    <dgm:cxn modelId="{527F9211-34F2-4A64-8949-2B019BA36A14}" type="presParOf" srcId="{D52DC8BF-41CF-4DFA-B59F-79AE7585A99F}" destId="{B7A34A8F-1E93-4EE7-9730-F7FD8ABD8190}" srcOrd="0" destOrd="0" presId="urn:microsoft.com/office/officeart/2005/8/layout/hList1"/>
    <dgm:cxn modelId="{78F7DE4E-9EB7-49A5-8855-C33537FAC9D7}" type="presParOf" srcId="{B7A34A8F-1E93-4EE7-9730-F7FD8ABD8190}" destId="{09A260C7-31C1-489B-91FB-AA7331374D31}" srcOrd="0" destOrd="0" presId="urn:microsoft.com/office/officeart/2005/8/layout/hList1"/>
    <dgm:cxn modelId="{B57C2D67-D97E-4320-92C5-4D2F83257598}" type="presParOf" srcId="{B7A34A8F-1E93-4EE7-9730-F7FD8ABD8190}" destId="{3322D03B-6121-4FC2-8EAD-BFB3C7EBC5A3}" srcOrd="1" destOrd="0" presId="urn:microsoft.com/office/officeart/2005/8/layout/hList1"/>
    <dgm:cxn modelId="{4D0B617F-044C-408C-98C3-AE92279A933B}" type="presParOf" srcId="{D52DC8BF-41CF-4DFA-B59F-79AE7585A99F}" destId="{AC5548C6-2E70-4638-AD87-6B51A1956BA3}" srcOrd="1" destOrd="0" presId="urn:microsoft.com/office/officeart/2005/8/layout/hList1"/>
    <dgm:cxn modelId="{0D410CF8-7D50-4651-B0F3-2102B75FE256}" type="presParOf" srcId="{D52DC8BF-41CF-4DFA-B59F-79AE7585A99F}" destId="{446ADAB2-AD88-40C4-A855-AE8F8D4EA11C}" srcOrd="2" destOrd="0" presId="urn:microsoft.com/office/officeart/2005/8/layout/hList1"/>
    <dgm:cxn modelId="{1C261D91-4100-44AD-B0B5-B4CF2B4FBBAE}" type="presParOf" srcId="{446ADAB2-AD88-40C4-A855-AE8F8D4EA11C}" destId="{971DCE02-454C-48A6-88D9-1ABC6F59E99A}" srcOrd="0" destOrd="0" presId="urn:microsoft.com/office/officeart/2005/8/layout/hList1"/>
    <dgm:cxn modelId="{17E441B4-F8BE-469B-A033-C8CC17113834}" type="presParOf" srcId="{446ADAB2-AD88-40C4-A855-AE8F8D4EA11C}" destId="{0704D0FE-F6EA-4812-8672-48EB1B6915D9}" srcOrd="1" destOrd="0" presId="urn:microsoft.com/office/officeart/2005/8/layout/hList1"/>
    <dgm:cxn modelId="{BD5F46CE-71FB-48D5-8C28-40E077F4A2B8}" type="presParOf" srcId="{D52DC8BF-41CF-4DFA-B59F-79AE7585A99F}" destId="{26153DCC-C389-40A5-AF1D-3EB220C6C9CB}" srcOrd="3" destOrd="0" presId="urn:microsoft.com/office/officeart/2005/8/layout/hList1"/>
    <dgm:cxn modelId="{22CEBB8A-02A1-46E2-AD56-5D75ABAAB65E}" type="presParOf" srcId="{D52DC8BF-41CF-4DFA-B59F-79AE7585A99F}" destId="{76D614A3-5976-4321-A5CF-7FC5EEF6125D}" srcOrd="4" destOrd="0" presId="urn:microsoft.com/office/officeart/2005/8/layout/hList1"/>
    <dgm:cxn modelId="{01457D04-8B6D-42DF-9C58-B1199F51E0A1}" type="presParOf" srcId="{76D614A3-5976-4321-A5CF-7FC5EEF6125D}" destId="{4A43754E-F5C0-46A2-8CDC-787786C6F845}" srcOrd="0" destOrd="0" presId="urn:microsoft.com/office/officeart/2005/8/layout/hList1"/>
    <dgm:cxn modelId="{891512E1-D4B5-4EDE-929C-4E8DA7C5FC1C}" type="presParOf" srcId="{76D614A3-5976-4321-A5CF-7FC5EEF6125D}" destId="{5B1AB7EB-770A-43A1-81BD-3862B71A7E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90E510-627F-469C-863B-26B2571086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9DC5606-DCD3-413A-B22F-73C2392933C0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9D553-CC66-4343-B8A4-6800BB997F3F}" type="parTrans" cxnId="{6FFA8F67-6B19-4348-BD5E-BC32E363F3DD}">
      <dgm:prSet/>
      <dgm:spPr/>
      <dgm:t>
        <a:bodyPr/>
        <a:lstStyle/>
        <a:p>
          <a:endParaRPr lang="pt-BR"/>
        </a:p>
      </dgm:t>
    </dgm:pt>
    <dgm:pt modelId="{33221284-4A8A-4FE8-BA0E-03E1C62BA0D0}" type="sibTrans" cxnId="{6FFA8F67-6B19-4348-BD5E-BC32E363F3DD}">
      <dgm:prSet/>
      <dgm:spPr/>
      <dgm:t>
        <a:bodyPr/>
        <a:lstStyle/>
        <a:p>
          <a:endParaRPr lang="pt-BR"/>
        </a:p>
      </dgm:t>
    </dgm:pt>
    <dgm:pt modelId="{CCD0DCD0-952B-416B-B473-9DBF58810967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Profissionais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9AAD3-D75C-4A6D-A323-6DDD2B0A7EB2}" type="parTrans" cxnId="{E0D9942B-BC3C-43DE-97E2-78FC386B22F9}">
      <dgm:prSet/>
      <dgm:spPr/>
      <dgm:t>
        <a:bodyPr/>
        <a:lstStyle/>
        <a:p>
          <a:endParaRPr lang="pt-BR"/>
        </a:p>
      </dgm:t>
    </dgm:pt>
    <dgm:pt modelId="{3DE7A142-9C92-49CC-A625-876632C9D18B}" type="sibTrans" cxnId="{E0D9942B-BC3C-43DE-97E2-78FC386B22F9}">
      <dgm:prSet/>
      <dgm:spPr/>
      <dgm:t>
        <a:bodyPr/>
        <a:lstStyle/>
        <a:p>
          <a:endParaRPr lang="pt-BR"/>
        </a:p>
      </dgm:t>
    </dgm:pt>
    <dgm:pt modelId="{A858C12F-10DA-465B-BE65-2E059B9538EF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Gestão</a:t>
          </a:r>
          <a:endParaRPr lang="pt-BR" sz="24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E08A4-0532-49D4-88E6-24D2BBD3FB31}" type="parTrans" cxnId="{24632633-4283-4DAC-930D-D964B461C852}">
      <dgm:prSet/>
      <dgm:spPr/>
      <dgm:t>
        <a:bodyPr/>
        <a:lstStyle/>
        <a:p>
          <a:endParaRPr lang="pt-BR"/>
        </a:p>
      </dgm:t>
    </dgm:pt>
    <dgm:pt modelId="{6D157A6B-165E-4DAC-9132-B2CFA9DD0813}" type="sibTrans" cxnId="{24632633-4283-4DAC-930D-D964B461C852}">
      <dgm:prSet/>
      <dgm:spPr/>
      <dgm:t>
        <a:bodyPr/>
        <a:lstStyle/>
        <a:p>
          <a:endParaRPr lang="pt-BR"/>
        </a:p>
      </dgm:t>
    </dgm:pt>
    <dgm:pt modelId="{8DB0C43D-AF94-4A56-9D13-2CD755A1BD01}" type="pres">
      <dgm:prSet presAssocID="{4A90E510-627F-469C-863B-26B2571086D1}" presName="arrowDiagram" presStyleCnt="0">
        <dgm:presLayoutVars>
          <dgm:chMax val="5"/>
          <dgm:dir/>
          <dgm:resizeHandles val="exact"/>
        </dgm:presLayoutVars>
      </dgm:prSet>
      <dgm:spPr/>
    </dgm:pt>
    <dgm:pt modelId="{81E98D3D-67F9-468A-B24E-EAD184329F1F}" type="pres">
      <dgm:prSet presAssocID="{4A90E510-627F-469C-863B-26B2571086D1}" presName="arrow" presStyleLbl="bgShp" presStyleIdx="0" presStyleCnt="1"/>
      <dgm:spPr/>
    </dgm:pt>
    <dgm:pt modelId="{0AB95989-3E73-4CC6-9434-8F1C5D4FEE9B}" type="pres">
      <dgm:prSet presAssocID="{4A90E510-627F-469C-863B-26B2571086D1}" presName="arrowDiagram3" presStyleCnt="0"/>
      <dgm:spPr/>
    </dgm:pt>
    <dgm:pt modelId="{CE92FA8D-4586-415C-93B4-81D3DE6A17DA}" type="pres">
      <dgm:prSet presAssocID="{D9DC5606-DCD3-413A-B22F-73C2392933C0}" presName="bullet3a" presStyleLbl="node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C46F173-280D-4B7D-8DC0-B9FFB3F3C3D1}" type="pres">
      <dgm:prSet presAssocID="{D9DC5606-DCD3-413A-B22F-73C2392933C0}" presName="textBox3a" presStyleLbl="revTx" presStyleIdx="0" presStyleCnt="3" custScaleX="191799" custScaleY="40535" custLinFactNeighborX="60179" custLinFactNeighborY="-314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D5A255-15DE-46A9-BDA3-16F38CE7F4B6}" type="pres">
      <dgm:prSet presAssocID="{CCD0DCD0-952B-416B-B473-9DBF58810967}" presName="bullet3b" presStyleLbl="node1" presStyleIdx="1" presStyleCnt="3"/>
      <dgm:spPr>
        <a:solidFill>
          <a:schemeClr val="accent6">
            <a:lumMod val="60000"/>
            <a:lumOff val="40000"/>
          </a:schemeClr>
        </a:solidFill>
        <a:ln>
          <a:solidFill>
            <a:srgbClr val="D052C1"/>
          </a:solidFill>
        </a:ln>
      </dgm:spPr>
    </dgm:pt>
    <dgm:pt modelId="{D1CC8359-B584-4974-BE28-4A4337B51917}" type="pres">
      <dgm:prSet presAssocID="{CCD0DCD0-952B-416B-B473-9DBF58810967}" presName="textBox3b" presStyleLbl="revTx" presStyleIdx="1" presStyleCnt="3" custScaleX="177844" custScaleY="31706" custLinFactNeighborX="52712" custLinFactNeighborY="-314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E64A61-E4EC-4D49-AD28-EA9678A00F22}" type="pres">
      <dgm:prSet presAssocID="{A858C12F-10DA-465B-BE65-2E059B9538EF}" presName="bullet3c" presStyleLbl="node1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C65F99DB-AD64-49E1-A9C8-6566D65EB8C7}" type="pres">
      <dgm:prSet presAssocID="{A858C12F-10DA-465B-BE65-2E059B9538EF}" presName="textBox3c" presStyleLbl="revTx" presStyleIdx="2" presStyleCnt="3" custScaleX="167778" custScaleY="21533" custLinFactNeighborX="61954" custLinFactNeighborY="-400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54056C-0174-40C1-895F-39AFDF1B0E91}" type="presOf" srcId="{CCD0DCD0-952B-416B-B473-9DBF58810967}" destId="{D1CC8359-B584-4974-BE28-4A4337B51917}" srcOrd="0" destOrd="0" presId="urn:microsoft.com/office/officeart/2005/8/layout/arrow2"/>
    <dgm:cxn modelId="{4AA4AB3C-CB58-480C-96CD-D6D48F6D8D19}" type="presOf" srcId="{4A90E510-627F-469C-863B-26B2571086D1}" destId="{8DB0C43D-AF94-4A56-9D13-2CD755A1BD01}" srcOrd="0" destOrd="0" presId="urn:microsoft.com/office/officeart/2005/8/layout/arrow2"/>
    <dgm:cxn modelId="{9D42691F-A696-435A-BBE2-75878379D3E8}" type="presOf" srcId="{A858C12F-10DA-465B-BE65-2E059B9538EF}" destId="{C65F99DB-AD64-49E1-A9C8-6566D65EB8C7}" srcOrd="0" destOrd="0" presId="urn:microsoft.com/office/officeart/2005/8/layout/arrow2"/>
    <dgm:cxn modelId="{24632633-4283-4DAC-930D-D964B461C852}" srcId="{4A90E510-627F-469C-863B-26B2571086D1}" destId="{A858C12F-10DA-465B-BE65-2E059B9538EF}" srcOrd="2" destOrd="0" parTransId="{020E08A4-0532-49D4-88E6-24D2BBD3FB31}" sibTransId="{6D157A6B-165E-4DAC-9132-B2CFA9DD0813}"/>
    <dgm:cxn modelId="{E0D9942B-BC3C-43DE-97E2-78FC386B22F9}" srcId="{4A90E510-627F-469C-863B-26B2571086D1}" destId="{CCD0DCD0-952B-416B-B473-9DBF58810967}" srcOrd="1" destOrd="0" parTransId="{7B59AAD3-D75C-4A6D-A323-6DDD2B0A7EB2}" sibTransId="{3DE7A142-9C92-49CC-A625-876632C9D18B}"/>
    <dgm:cxn modelId="{F37DD422-B15F-4A11-A46E-D9211329897C}" type="presOf" srcId="{D9DC5606-DCD3-413A-B22F-73C2392933C0}" destId="{0C46F173-280D-4B7D-8DC0-B9FFB3F3C3D1}" srcOrd="0" destOrd="0" presId="urn:microsoft.com/office/officeart/2005/8/layout/arrow2"/>
    <dgm:cxn modelId="{6FFA8F67-6B19-4348-BD5E-BC32E363F3DD}" srcId="{4A90E510-627F-469C-863B-26B2571086D1}" destId="{D9DC5606-DCD3-413A-B22F-73C2392933C0}" srcOrd="0" destOrd="0" parTransId="{76A9D553-CC66-4343-B8A4-6800BB997F3F}" sibTransId="{33221284-4A8A-4FE8-BA0E-03E1C62BA0D0}"/>
    <dgm:cxn modelId="{B676730B-E669-40CF-8C74-E8EA90B062D2}" type="presParOf" srcId="{8DB0C43D-AF94-4A56-9D13-2CD755A1BD01}" destId="{81E98D3D-67F9-468A-B24E-EAD184329F1F}" srcOrd="0" destOrd="0" presId="urn:microsoft.com/office/officeart/2005/8/layout/arrow2"/>
    <dgm:cxn modelId="{A39CF1CD-CE54-45E9-B6B1-7CF43A77E9BA}" type="presParOf" srcId="{8DB0C43D-AF94-4A56-9D13-2CD755A1BD01}" destId="{0AB95989-3E73-4CC6-9434-8F1C5D4FEE9B}" srcOrd="1" destOrd="0" presId="urn:microsoft.com/office/officeart/2005/8/layout/arrow2"/>
    <dgm:cxn modelId="{5729524D-7ED4-4944-972E-DF07767DC9EC}" type="presParOf" srcId="{0AB95989-3E73-4CC6-9434-8F1C5D4FEE9B}" destId="{CE92FA8D-4586-415C-93B4-81D3DE6A17DA}" srcOrd="0" destOrd="0" presId="urn:microsoft.com/office/officeart/2005/8/layout/arrow2"/>
    <dgm:cxn modelId="{17BFEC19-C7E4-4E1F-83C3-8EB95DDB5B07}" type="presParOf" srcId="{0AB95989-3E73-4CC6-9434-8F1C5D4FEE9B}" destId="{0C46F173-280D-4B7D-8DC0-B9FFB3F3C3D1}" srcOrd="1" destOrd="0" presId="urn:microsoft.com/office/officeart/2005/8/layout/arrow2"/>
    <dgm:cxn modelId="{65C01F7E-07CB-4451-9428-AC24C4C1F8A7}" type="presParOf" srcId="{0AB95989-3E73-4CC6-9434-8F1C5D4FEE9B}" destId="{47D5A255-15DE-46A9-BDA3-16F38CE7F4B6}" srcOrd="2" destOrd="0" presId="urn:microsoft.com/office/officeart/2005/8/layout/arrow2"/>
    <dgm:cxn modelId="{8E479D2B-1EF8-4CD2-8F0F-1E27AB526CF6}" type="presParOf" srcId="{0AB95989-3E73-4CC6-9434-8F1C5D4FEE9B}" destId="{D1CC8359-B584-4974-BE28-4A4337B51917}" srcOrd="3" destOrd="0" presId="urn:microsoft.com/office/officeart/2005/8/layout/arrow2"/>
    <dgm:cxn modelId="{A226AE07-F62B-4602-8F17-ACAAF1ABCFDC}" type="presParOf" srcId="{0AB95989-3E73-4CC6-9434-8F1C5D4FEE9B}" destId="{27E64A61-E4EC-4D49-AD28-EA9678A00F22}" srcOrd="4" destOrd="0" presId="urn:microsoft.com/office/officeart/2005/8/layout/arrow2"/>
    <dgm:cxn modelId="{8B4C36A0-6E13-42F3-8578-D300779761D2}" type="presParOf" srcId="{0AB95989-3E73-4CC6-9434-8F1C5D4FEE9B}" destId="{C65F99DB-AD64-49E1-A9C8-6566D65EB8C7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82E3F4-79A9-4A1A-8633-EC9AB441377B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4BFC0C8-E6A9-4C78-AA28-961363F56E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678"/>
          <a:ext cx="6480720" cy="538200"/>
        </a:xfrm>
        <a:solidFill>
          <a:sysClr val="window" lastClr="FFFFFF"/>
        </a:solidFill>
        <a:ln w="25400" cap="flat" cmpd="sng" algn="ctr">
          <a:solidFill>
            <a:srgbClr val="F07F09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rtl="0"/>
          <a:r>
            <a:rPr lang="pt-B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Obter conhecimentos teóricos e práticos;</a:t>
          </a:r>
          <a:endParaRPr lang="pt-B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591A7A-E75C-4549-A953-D54CDC029C19}" type="parTrans" cxnId="{336B12D1-D060-41F9-8B90-1FD5FA716F4A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68443-054C-4F05-95A1-D483009FA52C}" type="sibTrans" cxnId="{336B12D1-D060-41F9-8B90-1FD5FA716F4A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98D20-874A-4D16-92BB-A192A5B922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0" y="605118"/>
          <a:ext cx="6480720" cy="538200"/>
        </a:xfrm>
        <a:solidFill>
          <a:sysClr val="window" lastClr="FFFFFF"/>
        </a:solidFill>
        <a:ln w="25400" cap="flat" cmpd="sng" algn="ctr">
          <a:solidFill>
            <a:srgbClr val="9F2936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rtl="0"/>
          <a:r>
            <a:rPr lang="pt-B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Melhorar a qualidade da assistência à saúde;</a:t>
          </a:r>
          <a:endParaRPr lang="pt-B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EFC0163-4A03-4151-A575-BF474607FBF7}" type="parTrans" cxnId="{99660FF5-024D-4367-B0D9-74728619BFAD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808A2-6B32-4D6D-A4B9-73F6BDB641CF}" type="sibTrans" cxnId="{99660FF5-024D-4367-B0D9-74728619BFAD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5A514-1F13-461A-8099-4428D52072EC}" type="pres">
      <dgm:prSet presAssocID="{C982E3F4-79A9-4A1A-8633-EC9AB44137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BACE01-2064-4998-A682-806EDF58E198}" type="pres">
      <dgm:prSet presAssocID="{04BFC0C8-E6A9-4C78-AA28-961363F56EB4}" presName="parentText" presStyleLbl="node1" presStyleIdx="0" presStyleCnt="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FB042C20-71DB-49F0-AA27-6D7E0BA77ECE}" type="pres">
      <dgm:prSet presAssocID="{3DF68443-054C-4F05-95A1-D483009FA52C}" presName="spacer" presStyleCnt="0"/>
      <dgm:spPr/>
    </dgm:pt>
    <dgm:pt modelId="{2DD75174-DC2D-4855-964C-A6D73ACAF8BD}" type="pres">
      <dgm:prSet presAssocID="{8D498D20-874A-4D16-92BB-A192A5B922D6}" presName="parentText" presStyleLbl="node1" presStyleIdx="1" presStyleCnt="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336B12D1-D060-41F9-8B90-1FD5FA716F4A}" srcId="{C982E3F4-79A9-4A1A-8633-EC9AB441377B}" destId="{04BFC0C8-E6A9-4C78-AA28-961363F56EB4}" srcOrd="0" destOrd="0" parTransId="{95591A7A-E75C-4549-A953-D54CDC029C19}" sibTransId="{3DF68443-054C-4F05-95A1-D483009FA52C}"/>
    <dgm:cxn modelId="{DACE19D0-7076-4A1D-ABBF-24EF93920FD2}" type="presOf" srcId="{8D498D20-874A-4D16-92BB-A192A5B922D6}" destId="{2DD75174-DC2D-4855-964C-A6D73ACAF8BD}" srcOrd="0" destOrd="0" presId="urn:microsoft.com/office/officeart/2005/8/layout/vList2"/>
    <dgm:cxn modelId="{BA88F7CF-AC44-428D-B21E-BCB501A4ABD2}" type="presOf" srcId="{04BFC0C8-E6A9-4C78-AA28-961363F56EB4}" destId="{BBBACE01-2064-4998-A682-806EDF58E198}" srcOrd="0" destOrd="0" presId="urn:microsoft.com/office/officeart/2005/8/layout/vList2"/>
    <dgm:cxn modelId="{99660FF5-024D-4367-B0D9-74728619BFAD}" srcId="{C982E3F4-79A9-4A1A-8633-EC9AB441377B}" destId="{8D498D20-874A-4D16-92BB-A192A5B922D6}" srcOrd="1" destOrd="0" parTransId="{6EFC0163-4A03-4151-A575-BF474607FBF7}" sibTransId="{9F4808A2-6B32-4D6D-A4B9-73F6BDB641CF}"/>
    <dgm:cxn modelId="{CB06C890-3953-48B8-84A8-2DFC318C798C}" type="presOf" srcId="{C982E3F4-79A9-4A1A-8633-EC9AB441377B}" destId="{68C5A514-1F13-461A-8099-4428D52072EC}" srcOrd="0" destOrd="0" presId="urn:microsoft.com/office/officeart/2005/8/layout/vList2"/>
    <dgm:cxn modelId="{346BEDCB-E0DE-42FB-9988-51FAC00C1B5D}" type="presParOf" srcId="{68C5A514-1F13-461A-8099-4428D52072EC}" destId="{BBBACE01-2064-4998-A682-806EDF58E198}" srcOrd="0" destOrd="0" presId="urn:microsoft.com/office/officeart/2005/8/layout/vList2"/>
    <dgm:cxn modelId="{77DAAF57-DAB8-4C8F-83D0-3F02165A1C36}" type="presParOf" srcId="{68C5A514-1F13-461A-8099-4428D52072EC}" destId="{FB042C20-71DB-49F0-AA27-6D7E0BA77ECE}" srcOrd="1" destOrd="0" presId="urn:microsoft.com/office/officeart/2005/8/layout/vList2"/>
    <dgm:cxn modelId="{6701EE21-ACA5-45DB-8002-B6784F6CCAD8}" type="presParOf" srcId="{68C5A514-1F13-461A-8099-4428D52072EC}" destId="{2DD75174-DC2D-4855-964C-A6D73ACAF8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82E3F4-79A9-4A1A-8633-EC9AB441377B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4BFC0C8-E6A9-4C78-AA28-961363F56E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678"/>
          <a:ext cx="6480720" cy="538200"/>
        </a:xfrm>
        <a:solidFill>
          <a:sysClr val="window" lastClr="FFFFFF"/>
        </a:solidFill>
        <a:ln w="25400" cap="flat" cmpd="sng" algn="ctr">
          <a:solidFill>
            <a:srgbClr val="F07F09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rtl="0"/>
          <a:r>
            <a:rPr lang="pt-B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Melhor relacionamento entre a equipe da UBS;</a:t>
          </a:r>
          <a:endParaRPr lang="pt-B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591A7A-E75C-4549-A953-D54CDC029C19}" type="parTrans" cxnId="{336B12D1-D060-41F9-8B90-1FD5FA716F4A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68443-054C-4F05-95A1-D483009FA52C}" type="sibTrans" cxnId="{336B12D1-D060-41F9-8B90-1FD5FA716F4A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98D20-874A-4D16-92BB-A192A5B922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0" y="605118"/>
          <a:ext cx="6480720" cy="538200"/>
        </a:xfrm>
        <a:solidFill>
          <a:sysClr val="window" lastClr="FFFFFF"/>
        </a:solidFill>
        <a:ln w="25400" cap="flat" cmpd="sng" algn="ctr">
          <a:solidFill>
            <a:srgbClr val="9F2936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rtl="0"/>
          <a:r>
            <a:rPr lang="pt-B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Revisão e informações sobre a abordagem clínica adequada;</a:t>
          </a:r>
          <a:endParaRPr lang="pt-B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EFC0163-4A03-4151-A575-BF474607FBF7}" type="parTrans" cxnId="{99660FF5-024D-4367-B0D9-74728619BFAD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808A2-6B32-4D6D-A4B9-73F6BDB641CF}" type="sibTrans" cxnId="{99660FF5-024D-4367-B0D9-74728619BFAD}">
      <dgm:prSet/>
      <dgm:spPr/>
      <dgm:t>
        <a:bodyPr/>
        <a:lstStyle/>
        <a:p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1CA99-B83F-4ECA-9A57-7C7231BC99E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0" y="605118"/>
          <a:ext cx="6480720" cy="538200"/>
        </a:xfrm>
        <a:solidFill>
          <a:sysClr val="window" lastClr="FFFFFF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rtl="0"/>
          <a:r>
            <a:rPr lang="pt-B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Atendimento integral e humanizado;</a:t>
          </a:r>
          <a:endParaRPr lang="pt-B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CE6BC7-9797-422B-A3E0-F02AC6879E5E}" type="parTrans" cxnId="{AD6A712C-370C-47E2-A26B-55A1550E3EA5}">
      <dgm:prSet/>
      <dgm:spPr/>
      <dgm:t>
        <a:bodyPr/>
        <a:lstStyle/>
        <a:p>
          <a:endParaRPr lang="pt-BR"/>
        </a:p>
      </dgm:t>
    </dgm:pt>
    <dgm:pt modelId="{1613DF03-6EC5-41D7-92E5-5F1275D47DD4}" type="sibTrans" cxnId="{AD6A712C-370C-47E2-A26B-55A1550E3EA5}">
      <dgm:prSet/>
      <dgm:spPr/>
      <dgm:t>
        <a:bodyPr/>
        <a:lstStyle/>
        <a:p>
          <a:endParaRPr lang="pt-BR"/>
        </a:p>
      </dgm:t>
    </dgm:pt>
    <dgm:pt modelId="{AB1B4BEE-D751-476A-821A-515FB3FDC36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0" y="605118"/>
          <a:ext cx="6480720" cy="538200"/>
        </a:xfrm>
        <a:solidFill>
          <a:sysClr val="window" lastClr="FFFFFF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 rtl="0"/>
          <a:r>
            <a:rPr lang="pt-B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Mudança de paradigmas.</a:t>
          </a:r>
          <a:endParaRPr lang="pt-B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9705060-293D-4048-BB72-0BEDD46C9FA2}" type="parTrans" cxnId="{B76157E6-E7E6-42CF-9F68-909C368F44BA}">
      <dgm:prSet/>
      <dgm:spPr/>
      <dgm:t>
        <a:bodyPr/>
        <a:lstStyle/>
        <a:p>
          <a:endParaRPr lang="pt-BR"/>
        </a:p>
      </dgm:t>
    </dgm:pt>
    <dgm:pt modelId="{AE6D5210-F9EB-441A-B837-0C7F964C06C1}" type="sibTrans" cxnId="{B76157E6-E7E6-42CF-9F68-909C368F44BA}">
      <dgm:prSet/>
      <dgm:spPr/>
      <dgm:t>
        <a:bodyPr/>
        <a:lstStyle/>
        <a:p>
          <a:endParaRPr lang="pt-BR"/>
        </a:p>
      </dgm:t>
    </dgm:pt>
    <dgm:pt modelId="{68C5A514-1F13-461A-8099-4428D52072EC}" type="pres">
      <dgm:prSet presAssocID="{C982E3F4-79A9-4A1A-8633-EC9AB44137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BACE01-2064-4998-A682-806EDF58E198}" type="pres">
      <dgm:prSet presAssocID="{04BFC0C8-E6A9-4C78-AA28-961363F56EB4}" presName="parentText" presStyleLbl="node1" presStyleIdx="0" presStyleCnt="4" custScaleY="7152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FB042C20-71DB-49F0-AA27-6D7E0BA77ECE}" type="pres">
      <dgm:prSet presAssocID="{3DF68443-054C-4F05-95A1-D483009FA52C}" presName="spacer" presStyleCnt="0"/>
      <dgm:spPr/>
    </dgm:pt>
    <dgm:pt modelId="{2DD75174-DC2D-4855-964C-A6D73ACAF8BD}" type="pres">
      <dgm:prSet presAssocID="{8D498D20-874A-4D16-92BB-A192A5B922D6}" presName="parentText" presStyleLbl="node1" presStyleIdx="1" presStyleCnt="4" custScaleY="66401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3A2CD9A8-050B-49D9-8173-873ADBB26FEC}" type="pres">
      <dgm:prSet presAssocID="{9F4808A2-6B32-4D6D-A4B9-73F6BDB641CF}" presName="spacer" presStyleCnt="0"/>
      <dgm:spPr/>
    </dgm:pt>
    <dgm:pt modelId="{CD1410BF-C8FA-49E9-9438-73C87E13D83B}" type="pres">
      <dgm:prSet presAssocID="{6191CA99-B83F-4ECA-9A57-7C7231BC99E7}" presName="parentText" presStyleLbl="node1" presStyleIdx="2" presStyleCnt="4" custScaleY="6264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EB3B80-DF29-4462-ADFF-80D9905A3614}" type="pres">
      <dgm:prSet presAssocID="{1613DF03-6EC5-41D7-92E5-5F1275D47DD4}" presName="spacer" presStyleCnt="0"/>
      <dgm:spPr/>
    </dgm:pt>
    <dgm:pt modelId="{CAB16D6C-8A2B-459C-AF1A-4751FDAB5BB5}" type="pres">
      <dgm:prSet presAssocID="{AB1B4BEE-D751-476A-821A-515FB3FDC36E}" presName="parentText" presStyleLbl="node1" presStyleIdx="3" presStyleCnt="4" custScaleY="634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BA0DBA-F54D-4C92-A298-FF92CE70DC0D}" type="presOf" srcId="{C982E3F4-79A9-4A1A-8633-EC9AB441377B}" destId="{68C5A514-1F13-461A-8099-4428D52072EC}" srcOrd="0" destOrd="0" presId="urn:microsoft.com/office/officeart/2005/8/layout/vList2"/>
    <dgm:cxn modelId="{CA9CEEBA-585B-4A78-AE6B-18C0150865A0}" type="presOf" srcId="{AB1B4BEE-D751-476A-821A-515FB3FDC36E}" destId="{CAB16D6C-8A2B-459C-AF1A-4751FDAB5BB5}" srcOrd="0" destOrd="0" presId="urn:microsoft.com/office/officeart/2005/8/layout/vList2"/>
    <dgm:cxn modelId="{378B1D2B-953A-4B48-9BC1-F8DB82FF933A}" type="presOf" srcId="{8D498D20-874A-4D16-92BB-A192A5B922D6}" destId="{2DD75174-DC2D-4855-964C-A6D73ACAF8BD}" srcOrd="0" destOrd="0" presId="urn:microsoft.com/office/officeart/2005/8/layout/vList2"/>
    <dgm:cxn modelId="{5A8EAACF-DA32-4F6D-8CC6-516E37F5E6F8}" type="presOf" srcId="{04BFC0C8-E6A9-4C78-AA28-961363F56EB4}" destId="{BBBACE01-2064-4998-A682-806EDF58E198}" srcOrd="0" destOrd="0" presId="urn:microsoft.com/office/officeart/2005/8/layout/vList2"/>
    <dgm:cxn modelId="{99660FF5-024D-4367-B0D9-74728619BFAD}" srcId="{C982E3F4-79A9-4A1A-8633-EC9AB441377B}" destId="{8D498D20-874A-4D16-92BB-A192A5B922D6}" srcOrd="1" destOrd="0" parTransId="{6EFC0163-4A03-4151-A575-BF474607FBF7}" sibTransId="{9F4808A2-6B32-4D6D-A4B9-73F6BDB641CF}"/>
    <dgm:cxn modelId="{336B12D1-D060-41F9-8B90-1FD5FA716F4A}" srcId="{C982E3F4-79A9-4A1A-8633-EC9AB441377B}" destId="{04BFC0C8-E6A9-4C78-AA28-961363F56EB4}" srcOrd="0" destOrd="0" parTransId="{95591A7A-E75C-4549-A953-D54CDC029C19}" sibTransId="{3DF68443-054C-4F05-95A1-D483009FA52C}"/>
    <dgm:cxn modelId="{FA777E64-8211-4E61-8222-F2B887C31A9E}" type="presOf" srcId="{6191CA99-B83F-4ECA-9A57-7C7231BC99E7}" destId="{CD1410BF-C8FA-49E9-9438-73C87E13D83B}" srcOrd="0" destOrd="0" presId="urn:microsoft.com/office/officeart/2005/8/layout/vList2"/>
    <dgm:cxn modelId="{AD6A712C-370C-47E2-A26B-55A1550E3EA5}" srcId="{C982E3F4-79A9-4A1A-8633-EC9AB441377B}" destId="{6191CA99-B83F-4ECA-9A57-7C7231BC99E7}" srcOrd="2" destOrd="0" parTransId="{DECE6BC7-9797-422B-A3E0-F02AC6879E5E}" sibTransId="{1613DF03-6EC5-41D7-92E5-5F1275D47DD4}"/>
    <dgm:cxn modelId="{B76157E6-E7E6-42CF-9F68-909C368F44BA}" srcId="{C982E3F4-79A9-4A1A-8633-EC9AB441377B}" destId="{AB1B4BEE-D751-476A-821A-515FB3FDC36E}" srcOrd="3" destOrd="0" parTransId="{79705060-293D-4048-BB72-0BEDD46C9FA2}" sibTransId="{AE6D5210-F9EB-441A-B837-0C7F964C06C1}"/>
    <dgm:cxn modelId="{BC5908CA-DA62-4EBD-8D5E-9A435B68D590}" type="presParOf" srcId="{68C5A514-1F13-461A-8099-4428D52072EC}" destId="{BBBACE01-2064-4998-A682-806EDF58E198}" srcOrd="0" destOrd="0" presId="urn:microsoft.com/office/officeart/2005/8/layout/vList2"/>
    <dgm:cxn modelId="{E317B7A3-A3B7-4DA7-AA25-90B6735FF029}" type="presParOf" srcId="{68C5A514-1F13-461A-8099-4428D52072EC}" destId="{FB042C20-71DB-49F0-AA27-6D7E0BA77ECE}" srcOrd="1" destOrd="0" presId="urn:microsoft.com/office/officeart/2005/8/layout/vList2"/>
    <dgm:cxn modelId="{725A6405-4D8A-4178-95A3-C1FC4629F1A4}" type="presParOf" srcId="{68C5A514-1F13-461A-8099-4428D52072EC}" destId="{2DD75174-DC2D-4855-964C-A6D73ACAF8BD}" srcOrd="2" destOrd="0" presId="urn:microsoft.com/office/officeart/2005/8/layout/vList2"/>
    <dgm:cxn modelId="{5BE1CC1E-2ADF-41B9-822E-A66C6467096A}" type="presParOf" srcId="{68C5A514-1F13-461A-8099-4428D52072EC}" destId="{3A2CD9A8-050B-49D9-8173-873ADBB26FEC}" srcOrd="3" destOrd="0" presId="urn:microsoft.com/office/officeart/2005/8/layout/vList2"/>
    <dgm:cxn modelId="{D4D800CA-0A39-4960-926A-7D067A693D0C}" type="presParOf" srcId="{68C5A514-1F13-461A-8099-4428D52072EC}" destId="{CD1410BF-C8FA-49E9-9438-73C87E13D83B}" srcOrd="4" destOrd="0" presId="urn:microsoft.com/office/officeart/2005/8/layout/vList2"/>
    <dgm:cxn modelId="{7B36A6DC-7997-44CF-B579-1F5788330605}" type="presParOf" srcId="{68C5A514-1F13-461A-8099-4428D52072EC}" destId="{E3EB3B80-DF29-4462-ADFF-80D9905A3614}" srcOrd="5" destOrd="0" presId="urn:microsoft.com/office/officeart/2005/8/layout/vList2"/>
    <dgm:cxn modelId="{04C56577-CA41-42CA-8017-66C48F519A36}" type="presParOf" srcId="{68C5A514-1F13-461A-8099-4428D52072EC}" destId="{CAB16D6C-8A2B-459C-AF1A-4751FDAB5B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330D1-362D-40F5-8E5B-10C6C5AA8704}">
      <dsp:nvSpPr>
        <dsp:cNvPr id="0" name=""/>
        <dsp:cNvSpPr/>
      </dsp:nvSpPr>
      <dsp:spPr>
        <a:xfrm>
          <a:off x="5237402" y="1248377"/>
          <a:ext cx="1567438" cy="1567519"/>
        </a:xfrm>
        <a:prstGeom prst="ellipse">
          <a:avLst/>
        </a:prstGeom>
        <a:solidFill>
          <a:srgbClr val="FFC000"/>
        </a:solidFill>
        <a:ln w="11429" cap="flat" cmpd="sng" algn="ctr">
          <a:solidFill>
            <a:schemeClr val="accent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A230-7E71-4AFA-AFE1-E079468F71DE}">
      <dsp:nvSpPr>
        <dsp:cNvPr id="0" name=""/>
        <dsp:cNvSpPr/>
      </dsp:nvSpPr>
      <dsp:spPr>
        <a:xfrm>
          <a:off x="5289829" y="1300637"/>
          <a:ext cx="1463256" cy="146299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NASF/CEO</a:t>
          </a:r>
        </a:p>
      </dsp:txBody>
      <dsp:txXfrm>
        <a:off x="5498866" y="1509677"/>
        <a:ext cx="1045183" cy="1044921"/>
      </dsp:txXfrm>
    </dsp:sp>
    <dsp:sp modelId="{E83A5599-CDCC-4CE5-BE73-06BF19ECA7DC}">
      <dsp:nvSpPr>
        <dsp:cNvPr id="0" name=""/>
        <dsp:cNvSpPr/>
      </dsp:nvSpPr>
      <dsp:spPr>
        <a:xfrm rot="2700000">
          <a:off x="3610802" y="1248267"/>
          <a:ext cx="1567464" cy="1567464"/>
        </a:xfrm>
        <a:prstGeom prst="teardrop">
          <a:avLst>
            <a:gd name="adj" fmla="val 10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791CCEF-8FF0-4A83-AA41-0FA5145D4074}">
      <dsp:nvSpPr>
        <dsp:cNvPr id="0" name=""/>
        <dsp:cNvSpPr/>
      </dsp:nvSpPr>
      <dsp:spPr>
        <a:xfrm>
          <a:off x="3669963" y="1300637"/>
          <a:ext cx="1463256" cy="146299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18 UBS-ESF</a:t>
          </a:r>
        </a:p>
      </dsp:txBody>
      <dsp:txXfrm>
        <a:off x="3879000" y="1509677"/>
        <a:ext cx="1045183" cy="1044921"/>
      </dsp:txXfrm>
    </dsp:sp>
    <dsp:sp modelId="{604A148B-CB87-4D61-8498-754FB075590A}">
      <dsp:nvSpPr>
        <dsp:cNvPr id="0" name=""/>
        <dsp:cNvSpPr/>
      </dsp:nvSpPr>
      <dsp:spPr>
        <a:xfrm rot="2700000">
          <a:off x="1997657" y="1248267"/>
          <a:ext cx="1567464" cy="1567464"/>
        </a:xfrm>
        <a:prstGeom prst="teardrop">
          <a:avLst>
            <a:gd name="adj" fmla="val 100000"/>
          </a:avLst>
        </a:prstGeom>
        <a:solidFill>
          <a:schemeClr val="accent4">
            <a:tint val="9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shade val="70000"/>
              <a:satMod val="105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09324DE6-D68C-415A-AB79-3F83B90775BE}">
      <dsp:nvSpPr>
        <dsp:cNvPr id="0" name=""/>
        <dsp:cNvSpPr/>
      </dsp:nvSpPr>
      <dsp:spPr>
        <a:xfrm>
          <a:off x="2050097" y="1300637"/>
          <a:ext cx="1463256" cy="1462999"/>
        </a:xfrm>
        <a:prstGeom prst="ellipse">
          <a:avLst/>
        </a:prstGeom>
        <a:solidFill>
          <a:schemeClr val="accent4">
            <a:tint val="4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28.406 </a:t>
          </a:r>
          <a:r>
            <a:rPr lang="pt-BR" sz="2000" kern="1200" dirty="0" err="1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hab</a:t>
          </a:r>
          <a:endParaRPr lang="pt-BR" sz="2000" kern="12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9134" y="1509677"/>
        <a:ext cx="1045183" cy="1044921"/>
      </dsp:txXfrm>
    </dsp:sp>
    <dsp:sp modelId="{BF706FC2-14E4-4C64-AD0A-29D44B56DD27}">
      <dsp:nvSpPr>
        <dsp:cNvPr id="0" name=""/>
        <dsp:cNvSpPr/>
      </dsp:nvSpPr>
      <dsp:spPr>
        <a:xfrm rot="2700000">
          <a:off x="377791" y="1248267"/>
          <a:ext cx="1567464" cy="1567464"/>
        </a:xfrm>
        <a:prstGeom prst="teardrop">
          <a:avLst>
            <a:gd name="adj" fmla="val 100000"/>
          </a:avLst>
        </a:prstGeom>
        <a:solidFill>
          <a:schemeClr val="accent2">
            <a:lumMod val="7500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A5229D4-D04B-45F9-A6D9-8C2ADEDA5A2E}">
      <dsp:nvSpPr>
        <dsp:cNvPr id="0" name=""/>
        <dsp:cNvSpPr/>
      </dsp:nvSpPr>
      <dsp:spPr>
        <a:xfrm>
          <a:off x="430231" y="1300637"/>
          <a:ext cx="1463256" cy="146299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1.070,928 km²</a:t>
          </a:r>
          <a:endParaRPr lang="pt-BR" sz="1700" kern="12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9267" y="1509677"/>
        <a:ext cx="1045183" cy="1044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A4540-B40E-4C13-BA63-E85BBE5D0195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2E45-C3C5-40E0-86C4-014EED8F4730}">
      <dsp:nvSpPr>
        <dsp:cNvPr id="0" name=""/>
        <dsp:cNvSpPr/>
      </dsp:nvSpPr>
      <dsp:spPr>
        <a:xfrm>
          <a:off x="431480" y="285658"/>
          <a:ext cx="6778117" cy="571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População           2798, 1352 F e 1446 M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480" y="285658"/>
        <a:ext cx="6778117" cy="571682"/>
      </dsp:txXfrm>
    </dsp:sp>
    <dsp:sp modelId="{7C84BEA6-70F5-401A-9E6E-86026AE43028}">
      <dsp:nvSpPr>
        <dsp:cNvPr id="0" name=""/>
        <dsp:cNvSpPr/>
      </dsp:nvSpPr>
      <dsp:spPr>
        <a:xfrm>
          <a:off x="74178" y="214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29B63-5843-4CDF-89D7-29E796E01B6B}">
      <dsp:nvSpPr>
        <dsp:cNvPr id="0" name=""/>
        <dsp:cNvSpPr/>
      </dsp:nvSpPr>
      <dsp:spPr>
        <a:xfrm>
          <a:off x="841131" y="1142908"/>
          <a:ext cx="6368466" cy="571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Zona Urbana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131" y="1142908"/>
        <a:ext cx="6368466" cy="571682"/>
      </dsp:txXfrm>
    </dsp:sp>
    <dsp:sp modelId="{FA320FD6-BD01-47A8-9458-B3E2ECB12E68}">
      <dsp:nvSpPr>
        <dsp:cNvPr id="0" name=""/>
        <dsp:cNvSpPr/>
      </dsp:nvSpPr>
      <dsp:spPr>
        <a:xfrm>
          <a:off x="483829" y="10714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48E62-EC72-461E-AC57-8391E758EA44}">
      <dsp:nvSpPr>
        <dsp:cNvPr id="0" name=""/>
        <dsp:cNvSpPr/>
      </dsp:nvSpPr>
      <dsp:spPr>
        <a:xfrm>
          <a:off x="966861" y="2000158"/>
          <a:ext cx="6242736" cy="5716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ESF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6861" y="2000158"/>
        <a:ext cx="6242736" cy="571682"/>
      </dsp:txXfrm>
    </dsp:sp>
    <dsp:sp modelId="{FC60704E-B259-4D10-BE17-22A46F6754C0}">
      <dsp:nvSpPr>
        <dsp:cNvPr id="0" name=""/>
        <dsp:cNvSpPr/>
      </dsp:nvSpPr>
      <dsp:spPr>
        <a:xfrm>
          <a:off x="609559" y="19286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DE1FD-12B2-4929-A140-7B99C61E8524}">
      <dsp:nvSpPr>
        <dsp:cNvPr id="0" name=""/>
        <dsp:cNvSpPr/>
      </dsp:nvSpPr>
      <dsp:spPr>
        <a:xfrm>
          <a:off x="841131" y="2857408"/>
          <a:ext cx="6368466" cy="571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131" y="2857408"/>
        <a:ext cx="6368466" cy="571682"/>
      </dsp:txXfrm>
    </dsp:sp>
    <dsp:sp modelId="{85B92E4E-E0E5-4706-979E-39BF7D46F5D8}">
      <dsp:nvSpPr>
        <dsp:cNvPr id="0" name=""/>
        <dsp:cNvSpPr/>
      </dsp:nvSpPr>
      <dsp:spPr>
        <a:xfrm>
          <a:off x="483829" y="27859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CCB9-33A7-4153-9404-41AFE38EF1A2}">
      <dsp:nvSpPr>
        <dsp:cNvPr id="0" name=""/>
        <dsp:cNvSpPr/>
      </dsp:nvSpPr>
      <dsp:spPr>
        <a:xfrm>
          <a:off x="431480" y="3714658"/>
          <a:ext cx="6778117" cy="571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Estrutura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480" y="3714658"/>
        <a:ext cx="6778117" cy="571682"/>
      </dsp:txXfrm>
    </dsp:sp>
    <dsp:sp modelId="{FE264043-7349-4A2B-97E4-C44E9B45A79F}">
      <dsp:nvSpPr>
        <dsp:cNvPr id="0" name=""/>
        <dsp:cNvSpPr/>
      </dsp:nvSpPr>
      <dsp:spPr>
        <a:xfrm>
          <a:off x="74178" y="3643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D52A-5BF9-4851-B389-E1DCEB5A7058}">
      <dsp:nvSpPr>
        <dsp:cNvPr id="0" name=""/>
        <dsp:cNvSpPr/>
      </dsp:nvSpPr>
      <dsp:spPr>
        <a:xfrm>
          <a:off x="0" y="0"/>
          <a:ext cx="672260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1A6AF0-6C66-46A9-916A-3DE721B2763D}">
      <dsp:nvSpPr>
        <dsp:cNvPr id="0" name=""/>
        <dsp:cNvSpPr/>
      </dsp:nvSpPr>
      <dsp:spPr>
        <a:xfrm>
          <a:off x="0" y="0"/>
          <a:ext cx="2319217" cy="3456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Antes da Intervenção</a:t>
          </a:r>
          <a:endParaRPr lang="pt-BR" sz="2400" kern="12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0" y="0"/>
        <a:ext cx="2319217" cy="3456384"/>
      </dsp:txXfrm>
    </dsp:sp>
    <dsp:sp modelId="{20C648F4-2694-4607-B72A-CDE440318855}">
      <dsp:nvSpPr>
        <dsp:cNvPr id="0" name=""/>
        <dsp:cNvSpPr/>
      </dsp:nvSpPr>
      <dsp:spPr>
        <a:xfrm>
          <a:off x="2393763" y="54006"/>
          <a:ext cx="4322695" cy="108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Forma de atendimento;</a:t>
          </a:r>
          <a:endParaRPr lang="pt-BR" sz="2400" kern="12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393763" y="54006"/>
        <a:ext cx="4322695" cy="1080119"/>
      </dsp:txXfrm>
    </dsp:sp>
    <dsp:sp modelId="{05BB90D7-90BA-4320-B06C-E8CA75A92802}">
      <dsp:nvSpPr>
        <dsp:cNvPr id="0" name=""/>
        <dsp:cNvSpPr/>
      </dsp:nvSpPr>
      <dsp:spPr>
        <a:xfrm>
          <a:off x="2319217" y="1134125"/>
          <a:ext cx="39757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B870E93-0E6A-470E-A361-2DA3CEC9B8E0}">
      <dsp:nvSpPr>
        <dsp:cNvPr id="0" name=""/>
        <dsp:cNvSpPr/>
      </dsp:nvSpPr>
      <dsp:spPr>
        <a:xfrm>
          <a:off x="2393763" y="1188131"/>
          <a:ext cx="3901243" cy="108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 seguiam as recomendações do MS;</a:t>
          </a:r>
          <a:endParaRPr lang="pt-BR" sz="2400" kern="12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393763" y="1188131"/>
        <a:ext cx="3901243" cy="1080119"/>
      </dsp:txXfrm>
    </dsp:sp>
    <dsp:sp modelId="{CAF03A9C-21F9-4C5B-AE2F-7F895888169F}">
      <dsp:nvSpPr>
        <dsp:cNvPr id="0" name=""/>
        <dsp:cNvSpPr/>
      </dsp:nvSpPr>
      <dsp:spPr>
        <a:xfrm>
          <a:off x="2319217" y="2268251"/>
          <a:ext cx="39757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CFE87F0-11AC-42D4-9AEC-68BB380D02DB}">
      <dsp:nvSpPr>
        <dsp:cNvPr id="0" name=""/>
        <dsp:cNvSpPr/>
      </dsp:nvSpPr>
      <dsp:spPr>
        <a:xfrm>
          <a:off x="2393763" y="2322257"/>
          <a:ext cx="4172536" cy="108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Atendimento Odontológico   . </a:t>
          </a:r>
          <a:endParaRPr lang="pt-BR" sz="2400" kern="1200" dirty="0">
            <a:solidFill>
              <a:schemeClr val="bg2">
                <a:lumMod val="85000"/>
                <a:lumOff val="1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393763" y="2322257"/>
        <a:ext cx="4172536" cy="1080119"/>
      </dsp:txXfrm>
    </dsp:sp>
    <dsp:sp modelId="{871BAFC6-4297-485B-A47D-94762EDF89A5}">
      <dsp:nvSpPr>
        <dsp:cNvPr id="0" name=""/>
        <dsp:cNvSpPr/>
      </dsp:nvSpPr>
      <dsp:spPr>
        <a:xfrm>
          <a:off x="2319217" y="3402377"/>
          <a:ext cx="39757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DC573-C06C-4C17-BF7D-B500A9D791EF}">
      <dsp:nvSpPr>
        <dsp:cNvPr id="0" name=""/>
        <dsp:cNvSpPr/>
      </dsp:nvSpPr>
      <dsp:spPr>
        <a:xfrm>
          <a:off x="2614844" y="-180021"/>
          <a:ext cx="3199805" cy="15325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5E7FB-867C-4FB2-A04C-3AE9B3A1DBD8}">
      <dsp:nvSpPr>
        <dsp:cNvPr id="0" name=""/>
        <dsp:cNvSpPr/>
      </dsp:nvSpPr>
      <dsp:spPr>
        <a:xfrm>
          <a:off x="3102197" y="400560"/>
          <a:ext cx="2064375" cy="42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22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2197" y="400560"/>
        <a:ext cx="2064375" cy="427532"/>
      </dsp:txXfrm>
    </dsp:sp>
    <dsp:sp modelId="{ED17C9A6-08FE-496E-A4DB-6C4112277411}">
      <dsp:nvSpPr>
        <dsp:cNvPr id="0" name=""/>
        <dsp:cNvSpPr/>
      </dsp:nvSpPr>
      <dsp:spPr>
        <a:xfrm>
          <a:off x="1687412" y="809594"/>
          <a:ext cx="3764716" cy="17466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58526-222C-4C4D-8E43-B0C9279070F4}">
      <dsp:nvSpPr>
        <dsp:cNvPr id="0" name=""/>
        <dsp:cNvSpPr/>
      </dsp:nvSpPr>
      <dsp:spPr>
        <a:xfrm>
          <a:off x="2564765" y="1552688"/>
          <a:ext cx="2043749" cy="42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  <a:endParaRPr lang="pt-BR" sz="22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4765" y="1552688"/>
        <a:ext cx="2043749" cy="427532"/>
      </dsp:txXfrm>
    </dsp:sp>
    <dsp:sp modelId="{24AD6A86-F776-494E-B2B2-32B206BB6E61}">
      <dsp:nvSpPr>
        <dsp:cNvPr id="0" name=""/>
        <dsp:cNvSpPr/>
      </dsp:nvSpPr>
      <dsp:spPr>
        <a:xfrm>
          <a:off x="2226478" y="2105398"/>
          <a:ext cx="3876197" cy="131497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D6A4E-D048-418E-A668-882AAAF59A72}">
      <dsp:nvSpPr>
        <dsp:cNvPr id="0" name=""/>
        <dsp:cNvSpPr/>
      </dsp:nvSpPr>
      <dsp:spPr>
        <a:xfrm>
          <a:off x="3457710" y="2560801"/>
          <a:ext cx="2068908" cy="42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sz="22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7710" y="2560801"/>
        <a:ext cx="2068908" cy="427532"/>
      </dsp:txXfrm>
    </dsp:sp>
    <dsp:sp modelId="{41D0DA63-4E1F-4C9F-BB40-3930C9CE0C74}">
      <dsp:nvSpPr>
        <dsp:cNvPr id="0" name=""/>
        <dsp:cNvSpPr/>
      </dsp:nvSpPr>
      <dsp:spPr>
        <a:xfrm>
          <a:off x="2119570" y="3147354"/>
          <a:ext cx="2902987" cy="117312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188CA-B749-44E3-AEDA-A93C16ADE30A}">
      <dsp:nvSpPr>
        <dsp:cNvPr id="0" name=""/>
        <dsp:cNvSpPr/>
      </dsp:nvSpPr>
      <dsp:spPr>
        <a:xfrm>
          <a:off x="2531564" y="3518403"/>
          <a:ext cx="2274974" cy="442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Qualificação da prática clínica</a:t>
          </a:r>
          <a:endParaRPr lang="pt-BR" sz="22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1564" y="3518403"/>
        <a:ext cx="2274974" cy="442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13BC6-2E77-43E3-9094-12A5273488B0}">
      <dsp:nvSpPr>
        <dsp:cNvPr id="0" name=""/>
        <dsp:cNvSpPr/>
      </dsp:nvSpPr>
      <dsp:spPr>
        <a:xfrm rot="5400000">
          <a:off x="-314304" y="1214578"/>
          <a:ext cx="1394088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DF21C-E8ED-4E2E-8FC9-030F644842AC}">
      <dsp:nvSpPr>
        <dsp:cNvPr id="0" name=""/>
        <dsp:cNvSpPr/>
      </dsp:nvSpPr>
      <dsp:spPr>
        <a:xfrm>
          <a:off x="3449" y="320519"/>
          <a:ext cx="1871885" cy="1123131"/>
        </a:xfrm>
        <a:prstGeom prst="roundRect">
          <a:avLst>
            <a:gd name="adj" fmla="val 10000"/>
          </a:avLst>
        </a:prstGeom>
        <a:solidFill>
          <a:schemeClr val="accent2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Capacitação:Protocolo-ACS</a:t>
          </a:r>
          <a:endParaRPr lang="pt-BR" sz="2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44" y="353414"/>
        <a:ext cx="1806095" cy="1057341"/>
      </dsp:txXfrm>
    </dsp:sp>
    <dsp:sp modelId="{2A5A1FFC-5EC4-42AE-84FE-03FC13391E4D}">
      <dsp:nvSpPr>
        <dsp:cNvPr id="0" name=""/>
        <dsp:cNvSpPr/>
      </dsp:nvSpPr>
      <dsp:spPr>
        <a:xfrm rot="5400000">
          <a:off x="-314304" y="2618493"/>
          <a:ext cx="1394088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02F9-640A-4BB4-9E55-5D6F2C44F815}">
      <dsp:nvSpPr>
        <dsp:cNvPr id="0" name=""/>
        <dsp:cNvSpPr/>
      </dsp:nvSpPr>
      <dsp:spPr>
        <a:xfrm>
          <a:off x="3449" y="1724434"/>
          <a:ext cx="1871885" cy="1123131"/>
        </a:xfrm>
        <a:prstGeom prst="roundRect">
          <a:avLst>
            <a:gd name="adj" fmla="val 10000"/>
          </a:avLst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Atribuição dos profissionais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44" y="1757329"/>
        <a:ext cx="1806095" cy="1057341"/>
      </dsp:txXfrm>
    </dsp:sp>
    <dsp:sp modelId="{C1EC0409-E160-469F-B0D5-35B0A545E9C7}">
      <dsp:nvSpPr>
        <dsp:cNvPr id="0" name=""/>
        <dsp:cNvSpPr/>
      </dsp:nvSpPr>
      <dsp:spPr>
        <a:xfrm>
          <a:off x="387652" y="3320450"/>
          <a:ext cx="2479781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4516C-5D47-4491-940E-183E344FB572}">
      <dsp:nvSpPr>
        <dsp:cNvPr id="0" name=""/>
        <dsp:cNvSpPr/>
      </dsp:nvSpPr>
      <dsp:spPr>
        <a:xfrm>
          <a:off x="3449" y="3128348"/>
          <a:ext cx="1871885" cy="1123131"/>
        </a:xfrm>
        <a:prstGeom prst="roundRect">
          <a:avLst>
            <a:gd name="adj" fmla="val 10000"/>
          </a:avLst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Arial" panose="020B0604020202020204" pitchFamily="34" charset="0"/>
              <a:cs typeface="Arial" panose="020B0604020202020204" pitchFamily="34" charset="0"/>
            </a:rPr>
            <a:t>Reunião com as mães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44" y="3161243"/>
        <a:ext cx="1806095" cy="1057341"/>
      </dsp:txXfrm>
    </dsp:sp>
    <dsp:sp modelId="{7C43C698-3316-4F3B-81A0-B075EFE71DC3}">
      <dsp:nvSpPr>
        <dsp:cNvPr id="0" name=""/>
        <dsp:cNvSpPr/>
      </dsp:nvSpPr>
      <dsp:spPr>
        <a:xfrm rot="16200000">
          <a:off x="2175303" y="2618493"/>
          <a:ext cx="1394088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0C72-0F59-44BB-83A1-33F109885F44}">
      <dsp:nvSpPr>
        <dsp:cNvPr id="0" name=""/>
        <dsp:cNvSpPr/>
      </dsp:nvSpPr>
      <dsp:spPr>
        <a:xfrm>
          <a:off x="2493057" y="3128348"/>
          <a:ext cx="1871885" cy="1123131"/>
        </a:xfrm>
        <a:prstGeom prst="roundRect">
          <a:avLst>
            <a:gd name="adj" fmla="val 10000"/>
          </a:avLst>
        </a:prstGeom>
        <a:solidFill>
          <a:schemeClr val="accent2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Arial" panose="020B0604020202020204" pitchFamily="34" charset="0"/>
              <a:cs typeface="Arial" panose="020B0604020202020204" pitchFamily="34" charset="0"/>
            </a:rPr>
            <a:t>Busca ativa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952" y="3161243"/>
        <a:ext cx="1806095" cy="1057341"/>
      </dsp:txXfrm>
    </dsp:sp>
    <dsp:sp modelId="{B43C0DA0-DBDB-45EE-A83A-41745E2D640F}">
      <dsp:nvSpPr>
        <dsp:cNvPr id="0" name=""/>
        <dsp:cNvSpPr/>
      </dsp:nvSpPr>
      <dsp:spPr>
        <a:xfrm rot="16200000">
          <a:off x="2175303" y="1214578"/>
          <a:ext cx="1394088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CCA4-2ABA-4478-B30A-175339FD5C91}">
      <dsp:nvSpPr>
        <dsp:cNvPr id="0" name=""/>
        <dsp:cNvSpPr/>
      </dsp:nvSpPr>
      <dsp:spPr>
        <a:xfrm>
          <a:off x="2493057" y="1724434"/>
          <a:ext cx="1871885" cy="1123131"/>
        </a:xfrm>
        <a:prstGeom prst="roundRect">
          <a:avLst>
            <a:gd name="adj" fmla="val 10000"/>
          </a:avLst>
        </a:prstGeom>
        <a:solidFill>
          <a:schemeClr val="accent6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Atendimento clínico/</a:t>
          </a:r>
          <a:r>
            <a:rPr lang="pt-BR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odon-tológico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952" y="1757329"/>
        <a:ext cx="1806095" cy="1057341"/>
      </dsp:txXfrm>
    </dsp:sp>
    <dsp:sp modelId="{2331C4EA-9DE9-46D6-8D7D-00A475ACA438}">
      <dsp:nvSpPr>
        <dsp:cNvPr id="0" name=""/>
        <dsp:cNvSpPr/>
      </dsp:nvSpPr>
      <dsp:spPr>
        <a:xfrm>
          <a:off x="2877260" y="512621"/>
          <a:ext cx="2479781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3263-1C20-4A18-A0CD-B37EC46081F7}">
      <dsp:nvSpPr>
        <dsp:cNvPr id="0" name=""/>
        <dsp:cNvSpPr/>
      </dsp:nvSpPr>
      <dsp:spPr>
        <a:xfrm>
          <a:off x="2493057" y="320519"/>
          <a:ext cx="1871885" cy="1123131"/>
        </a:xfrm>
        <a:prstGeom prst="roundRect">
          <a:avLst>
            <a:gd name="adj" fmla="val 10000"/>
          </a:avLst>
        </a:prstGeom>
        <a:solidFill>
          <a:schemeClr val="accent5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Cadastra-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mento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5952" y="353414"/>
        <a:ext cx="1806095" cy="1057341"/>
      </dsp:txXfrm>
    </dsp:sp>
    <dsp:sp modelId="{9B91914A-42DB-4D36-BCA9-C7996AC4A14A}">
      <dsp:nvSpPr>
        <dsp:cNvPr id="0" name=""/>
        <dsp:cNvSpPr/>
      </dsp:nvSpPr>
      <dsp:spPr>
        <a:xfrm rot="5400000">
          <a:off x="4664911" y="1214578"/>
          <a:ext cx="1394088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967B4-3210-47F3-9341-F097D32600AD}">
      <dsp:nvSpPr>
        <dsp:cNvPr id="0" name=""/>
        <dsp:cNvSpPr/>
      </dsp:nvSpPr>
      <dsp:spPr>
        <a:xfrm>
          <a:off x="4982665" y="320519"/>
          <a:ext cx="1871885" cy="1123131"/>
        </a:xfrm>
        <a:prstGeom prst="roundRect">
          <a:avLst>
            <a:gd name="adj" fmla="val 10000"/>
          </a:avLst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Arial" panose="020B0604020202020204" pitchFamily="34" charset="0"/>
              <a:cs typeface="Arial" panose="020B0604020202020204" pitchFamily="34" charset="0"/>
            </a:rPr>
            <a:t>Visitas domiciliares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5560" y="353414"/>
        <a:ext cx="1806095" cy="1057341"/>
      </dsp:txXfrm>
    </dsp:sp>
    <dsp:sp modelId="{2E987403-3146-4BFD-9FEC-497222F57B2C}">
      <dsp:nvSpPr>
        <dsp:cNvPr id="0" name=""/>
        <dsp:cNvSpPr/>
      </dsp:nvSpPr>
      <dsp:spPr>
        <a:xfrm rot="5400000">
          <a:off x="4664911" y="2618493"/>
          <a:ext cx="1394088" cy="16846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FC134-782D-4641-AB6B-35268D52D175}">
      <dsp:nvSpPr>
        <dsp:cNvPr id="0" name=""/>
        <dsp:cNvSpPr/>
      </dsp:nvSpPr>
      <dsp:spPr>
        <a:xfrm>
          <a:off x="4982665" y="1724434"/>
          <a:ext cx="1871885" cy="1123131"/>
        </a:xfrm>
        <a:prstGeom prst="roundRect">
          <a:avLst>
            <a:gd name="adj" fmla="val 10000"/>
          </a:avLst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latin typeface="Arial" panose="020B0604020202020204" pitchFamily="34" charset="0"/>
              <a:cs typeface="Arial" panose="020B0604020202020204" pitchFamily="34" charset="0"/>
            </a:rPr>
            <a:t>Atividades de grupo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5560" y="1757329"/>
        <a:ext cx="1806095" cy="1057341"/>
      </dsp:txXfrm>
    </dsp:sp>
    <dsp:sp modelId="{1C383591-B3A7-417F-9BB6-EC8EB8084007}">
      <dsp:nvSpPr>
        <dsp:cNvPr id="0" name=""/>
        <dsp:cNvSpPr/>
      </dsp:nvSpPr>
      <dsp:spPr>
        <a:xfrm>
          <a:off x="4982665" y="3128348"/>
          <a:ext cx="1871885" cy="1123131"/>
        </a:xfrm>
        <a:prstGeom prst="roundRect">
          <a:avLst>
            <a:gd name="adj" fmla="val 10000"/>
          </a:avLst>
        </a:prstGeom>
        <a:solidFill>
          <a:schemeClr val="accent5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Monitoramen-to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5560" y="3161243"/>
        <a:ext cx="1806095" cy="1057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60C7-31C1-489B-91FB-AA7331374D31}">
      <dsp:nvSpPr>
        <dsp:cNvPr id="0" name=""/>
        <dsp:cNvSpPr/>
      </dsp:nvSpPr>
      <dsp:spPr>
        <a:xfrm>
          <a:off x="2767" y="604937"/>
          <a:ext cx="2698612" cy="1079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EQUIPE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7" y="604937"/>
        <a:ext cx="2698612" cy="1079444"/>
      </dsp:txXfrm>
    </dsp:sp>
    <dsp:sp modelId="{3322D03B-6121-4FC2-8EAD-BFB3C7EBC5A3}">
      <dsp:nvSpPr>
        <dsp:cNvPr id="0" name=""/>
        <dsp:cNvSpPr/>
      </dsp:nvSpPr>
      <dsp:spPr>
        <a:xfrm>
          <a:off x="2767" y="1684382"/>
          <a:ext cx="2698612" cy="28548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Trabalho integrado;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7" y="1684382"/>
        <a:ext cx="2698612" cy="2854800"/>
      </dsp:txXfrm>
    </dsp:sp>
    <dsp:sp modelId="{971DCE02-454C-48A6-88D9-1ABC6F59E99A}">
      <dsp:nvSpPr>
        <dsp:cNvPr id="0" name=""/>
        <dsp:cNvSpPr/>
      </dsp:nvSpPr>
      <dsp:spPr>
        <a:xfrm>
          <a:off x="3079185" y="604937"/>
          <a:ext cx="2698612" cy="10794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accent6">
              <a:lumMod val="60000"/>
              <a:lumOff val="4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SERVIÇO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9185" y="604937"/>
        <a:ext cx="2698612" cy="1079444"/>
      </dsp:txXfrm>
    </dsp:sp>
    <dsp:sp modelId="{0704D0FE-F6EA-4812-8672-48EB1B6915D9}">
      <dsp:nvSpPr>
        <dsp:cNvPr id="0" name=""/>
        <dsp:cNvSpPr/>
      </dsp:nvSpPr>
      <dsp:spPr>
        <a:xfrm>
          <a:off x="3079185" y="1684382"/>
          <a:ext cx="2698612" cy="2854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Melhoria no registro;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Agendamento;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9185" y="1684382"/>
        <a:ext cx="2698612" cy="2854800"/>
      </dsp:txXfrm>
    </dsp:sp>
    <dsp:sp modelId="{4A43754E-F5C0-46A2-8CDC-787786C6F845}">
      <dsp:nvSpPr>
        <dsp:cNvPr id="0" name=""/>
        <dsp:cNvSpPr/>
      </dsp:nvSpPr>
      <dsp:spPr>
        <a:xfrm>
          <a:off x="6155603" y="604937"/>
          <a:ext cx="2698612" cy="1079444"/>
        </a:xfrm>
        <a:prstGeom prst="rect">
          <a:avLst/>
        </a:prstGeom>
        <a:solidFill>
          <a:schemeClr val="accent4"/>
        </a:solidFill>
        <a:ln w="11429" cap="flat" cmpd="sng" algn="ctr">
          <a:solidFill>
            <a:srgbClr val="7030A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20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5603" y="604937"/>
        <a:ext cx="2698612" cy="1079444"/>
      </dsp:txXfrm>
    </dsp:sp>
    <dsp:sp modelId="{5B1AB7EB-770A-43A1-81BD-3862B71A7EE5}">
      <dsp:nvSpPr>
        <dsp:cNvPr id="0" name=""/>
        <dsp:cNvSpPr/>
      </dsp:nvSpPr>
      <dsp:spPr>
        <a:xfrm>
          <a:off x="6155603" y="1684382"/>
          <a:ext cx="2698612" cy="285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1429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Motivada;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Satisfeita.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5603" y="1684382"/>
        <a:ext cx="2698612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8D3D-67F9-468A-B24E-EAD184329F1F}">
      <dsp:nvSpPr>
        <dsp:cNvPr id="0" name=""/>
        <dsp:cNvSpPr/>
      </dsp:nvSpPr>
      <dsp:spPr>
        <a:xfrm>
          <a:off x="439451" y="0"/>
          <a:ext cx="5385792" cy="33661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2FA8D-4586-415C-93B4-81D3DE6A17DA}">
      <dsp:nvSpPr>
        <dsp:cNvPr id="0" name=""/>
        <dsp:cNvSpPr/>
      </dsp:nvSpPr>
      <dsp:spPr>
        <a:xfrm>
          <a:off x="1123447" y="2323296"/>
          <a:ext cx="140030" cy="140030"/>
        </a:xfrm>
        <a:prstGeom prst="ellipse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C46F173-280D-4B7D-8DC0-B9FFB3F3C3D1}">
      <dsp:nvSpPr>
        <dsp:cNvPr id="0" name=""/>
        <dsp:cNvSpPr/>
      </dsp:nvSpPr>
      <dsp:spPr>
        <a:xfrm>
          <a:off x="1372654" y="2376262"/>
          <a:ext cx="2406865" cy="39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9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2654" y="2376262"/>
        <a:ext cx="2406865" cy="394327"/>
      </dsp:txXfrm>
    </dsp:sp>
    <dsp:sp modelId="{47D5A255-15DE-46A9-BDA3-16F38CE7F4B6}">
      <dsp:nvSpPr>
        <dsp:cNvPr id="0" name=""/>
        <dsp:cNvSpPr/>
      </dsp:nvSpPr>
      <dsp:spPr>
        <a:xfrm>
          <a:off x="2359486" y="1408384"/>
          <a:ext cx="253132" cy="2531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rgbClr val="D052C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C8359-B584-4974-BE28-4A4337B51917}">
      <dsp:nvSpPr>
        <dsp:cNvPr id="0" name=""/>
        <dsp:cNvSpPr/>
      </dsp:nvSpPr>
      <dsp:spPr>
        <a:xfrm>
          <a:off x="2664301" y="1584172"/>
          <a:ext cx="2298793" cy="58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1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Profissionais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4301" y="1584172"/>
        <a:ext cx="2298793" cy="580590"/>
      </dsp:txXfrm>
    </dsp:sp>
    <dsp:sp modelId="{27E64A61-E4EC-4D49-AD28-EA9678A00F22}">
      <dsp:nvSpPr>
        <dsp:cNvPr id="0" name=""/>
        <dsp:cNvSpPr/>
      </dsp:nvSpPr>
      <dsp:spPr>
        <a:xfrm>
          <a:off x="3845965" y="851628"/>
          <a:ext cx="350076" cy="350076"/>
        </a:xfrm>
        <a:prstGeom prst="ellipse">
          <a:avLst/>
        </a:prstGeom>
        <a:solidFill>
          <a:schemeClr val="accent4">
            <a:tint val="4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C65F99DB-AD64-49E1-A9C8-6566D65EB8C7}">
      <dsp:nvSpPr>
        <dsp:cNvPr id="0" name=""/>
        <dsp:cNvSpPr/>
      </dsp:nvSpPr>
      <dsp:spPr>
        <a:xfrm>
          <a:off x="4096014" y="1008103"/>
          <a:ext cx="2168681" cy="50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4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Gestão</a:t>
          </a:r>
          <a:endParaRPr lang="pt-BR" sz="24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6014" y="1008103"/>
        <a:ext cx="2168681" cy="503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CE01-2064-4998-A682-806EDF58E198}">
      <dsp:nvSpPr>
        <dsp:cNvPr id="0" name=""/>
        <dsp:cNvSpPr/>
      </dsp:nvSpPr>
      <dsp:spPr>
        <a:xfrm>
          <a:off x="0" y="2748"/>
          <a:ext cx="7290810" cy="553410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F07F0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Obter conhecimentos teóricos e práticos;</a:t>
          </a:r>
          <a:endParaRPr lang="pt-BR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015" y="29763"/>
        <a:ext cx="7236780" cy="499380"/>
      </dsp:txXfrm>
    </dsp:sp>
    <dsp:sp modelId="{2DD75174-DC2D-4855-964C-A6D73ACAF8BD}">
      <dsp:nvSpPr>
        <dsp:cNvPr id="0" name=""/>
        <dsp:cNvSpPr/>
      </dsp:nvSpPr>
      <dsp:spPr>
        <a:xfrm>
          <a:off x="0" y="587838"/>
          <a:ext cx="7290810" cy="553410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9F293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Melhorar a qualidade da assistência à saúde;</a:t>
          </a:r>
          <a:endParaRPr lang="pt-BR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015" y="614853"/>
        <a:ext cx="7236780" cy="499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CE01-2064-4998-A682-806EDF58E198}">
      <dsp:nvSpPr>
        <dsp:cNvPr id="0" name=""/>
        <dsp:cNvSpPr/>
      </dsp:nvSpPr>
      <dsp:spPr>
        <a:xfrm>
          <a:off x="0" y="3386"/>
          <a:ext cx="8640960" cy="548953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F07F0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Melhor relacionamento entre a equipe da UBS;</a:t>
          </a:r>
          <a:endParaRPr lang="pt-BR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798" y="30184"/>
        <a:ext cx="8587364" cy="495357"/>
      </dsp:txXfrm>
    </dsp:sp>
    <dsp:sp modelId="{2DD75174-DC2D-4855-964C-A6D73ACAF8BD}">
      <dsp:nvSpPr>
        <dsp:cNvPr id="0" name=""/>
        <dsp:cNvSpPr/>
      </dsp:nvSpPr>
      <dsp:spPr>
        <a:xfrm>
          <a:off x="0" y="670420"/>
          <a:ext cx="8640960" cy="509640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9F293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Revisão e informações sobre a abordagem clínica adequada;</a:t>
          </a:r>
          <a:endParaRPr lang="pt-BR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879" y="695299"/>
        <a:ext cx="8591202" cy="459882"/>
      </dsp:txXfrm>
    </dsp:sp>
    <dsp:sp modelId="{CD1410BF-C8FA-49E9-9438-73C87E13D83B}">
      <dsp:nvSpPr>
        <dsp:cNvPr id="0" name=""/>
        <dsp:cNvSpPr/>
      </dsp:nvSpPr>
      <dsp:spPr>
        <a:xfrm>
          <a:off x="0" y="1298141"/>
          <a:ext cx="8640960" cy="480789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Atendimento integral e humanizado;</a:t>
          </a:r>
          <a:endParaRPr lang="pt-BR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70" y="1321611"/>
        <a:ext cx="8594020" cy="433849"/>
      </dsp:txXfrm>
    </dsp:sp>
    <dsp:sp modelId="{CAB16D6C-8A2B-459C-AF1A-4751FDAB5BB5}">
      <dsp:nvSpPr>
        <dsp:cNvPr id="0" name=""/>
        <dsp:cNvSpPr/>
      </dsp:nvSpPr>
      <dsp:spPr>
        <a:xfrm>
          <a:off x="0" y="1897010"/>
          <a:ext cx="8640960" cy="486899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Mudança de paradigmas.</a:t>
          </a:r>
          <a:endParaRPr lang="pt-BR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768" y="1920778"/>
        <a:ext cx="8593424" cy="439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o em Círculo"/>
  <dgm:desc val="Use para mostrar etapas sequenciais de um processo. Limitado a 11 formas de Nível 1 com número ilimitado de formas de Nível 2. Funciona melhor com pequenas quantidades de texto. O texto não utilizado não aparece, mas permanecerá disponível se você alternar os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5A94AA-D773-4819-9346-A3BAF7782067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DEB736-BD41-4D8E-BDB6-FF3214F56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86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B736-BD41-4D8E-BDB6-FF3214F5666E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B736-BD41-4D8E-BDB6-FF3214F5666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86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B736-BD41-4D8E-BDB6-FF3214F5666E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34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B736-BD41-4D8E-BDB6-FF3214F5666E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34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4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18"/>
          <p:cNvSpPr>
            <a:spLocks noChangeArrowheads="1"/>
          </p:cNvSpPr>
          <p:nvPr/>
        </p:nvSpPr>
        <p:spPr bwMode="white">
          <a:xfrm>
            <a:off x="10115550" y="3175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7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5"/>
          <p:cNvSpPr>
            <a:spLocks noChangeArrowheads="1"/>
          </p:cNvSpPr>
          <p:nvPr/>
        </p:nvSpPr>
        <p:spPr bwMode="white">
          <a:xfrm>
            <a:off x="0" y="0"/>
            <a:ext cx="10287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11"/>
          <p:cNvSpPr>
            <a:spLocks noChangeArrowheads="1"/>
          </p:cNvSpPr>
          <p:nvPr/>
        </p:nvSpPr>
        <p:spPr bwMode="auto">
          <a:xfrm>
            <a:off x="164306" y="6391276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6"/>
          <p:cNvSpPr>
            <a:spLocks noChangeShapeType="1"/>
          </p:cNvSpPr>
          <p:nvPr/>
        </p:nvSpPr>
        <p:spPr bwMode="auto">
          <a:xfrm>
            <a:off x="175022" y="2419350"/>
            <a:ext cx="993695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ângulo 9"/>
          <p:cNvSpPr>
            <a:spLocks noChangeArrowheads="1"/>
          </p:cNvSpPr>
          <p:nvPr/>
        </p:nvSpPr>
        <p:spPr bwMode="auto">
          <a:xfrm>
            <a:off x="171450" y="152400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800600" y="2114550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907756" y="2209800"/>
            <a:ext cx="4714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71525" y="381000"/>
            <a:ext cx="874395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B189-6124-4662-AED7-FADB82FD6AB4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886325" y="2198689"/>
            <a:ext cx="51435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8CBC1F-9D06-473F-942D-B44BB7B0CF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6527-0BCB-4A01-849C-50D068CEB040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09EB-E044-4F32-89DE-FC4B94EFBA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7"/>
          <p:cNvSpPr>
            <a:spLocks noChangeArrowheads="1"/>
          </p:cNvSpPr>
          <p:nvPr/>
        </p:nvSpPr>
        <p:spPr bwMode="white">
          <a:xfrm>
            <a:off x="7886700" y="0"/>
            <a:ext cx="24003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8"/>
          <p:cNvSpPr>
            <a:spLocks noChangeArrowheads="1"/>
          </p:cNvSpPr>
          <p:nvPr/>
        </p:nvSpPr>
        <p:spPr bwMode="white">
          <a:xfrm>
            <a:off x="0" y="1"/>
            <a:ext cx="10287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9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0"/>
          <p:cNvSpPr>
            <a:spLocks noChangeArrowheads="1"/>
          </p:cNvSpPr>
          <p:nvPr/>
        </p:nvSpPr>
        <p:spPr bwMode="auto">
          <a:xfrm>
            <a:off x="164306" y="6391276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71450" y="155575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ector reto 12"/>
          <p:cNvSpPr>
            <a:spLocks noChangeShapeType="1"/>
          </p:cNvSpPr>
          <p:nvPr/>
        </p:nvSpPr>
        <p:spPr bwMode="auto">
          <a:xfrm rot="5400000">
            <a:off x="4914106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e 13"/>
          <p:cNvSpPr/>
          <p:nvPr/>
        </p:nvSpPr>
        <p:spPr>
          <a:xfrm>
            <a:off x="7693819" y="2925763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e 14"/>
          <p:cNvSpPr/>
          <p:nvPr/>
        </p:nvSpPr>
        <p:spPr>
          <a:xfrm>
            <a:off x="7800975" y="3021013"/>
            <a:ext cx="47327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04800"/>
            <a:ext cx="7372350" cy="582136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15325" y="304802"/>
            <a:ext cx="162877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7779544" y="3009901"/>
            <a:ext cx="51435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672F-8F29-4963-A224-4076395558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3E4C-A708-411D-9DF8-EAD579170317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39471" y="1527048"/>
            <a:ext cx="956691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0CDE-087F-4233-8442-A893AD3E72AE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07756" y="1027114"/>
            <a:ext cx="51435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9039-DFE3-4C9F-BD2E-EF64E3468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6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14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5"/>
          <p:cNvSpPr>
            <a:spLocks noChangeArrowheads="1"/>
          </p:cNvSpPr>
          <p:nvPr/>
        </p:nvSpPr>
        <p:spPr bwMode="white">
          <a:xfrm>
            <a:off x="0" y="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7"/>
          <p:cNvSpPr>
            <a:spLocks noChangeArrowheads="1"/>
          </p:cNvSpPr>
          <p:nvPr/>
        </p:nvSpPr>
        <p:spPr bwMode="white">
          <a:xfrm>
            <a:off x="10115550" y="1905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8"/>
          <p:cNvSpPr>
            <a:spLocks noChangeArrowheads="1"/>
          </p:cNvSpPr>
          <p:nvPr/>
        </p:nvSpPr>
        <p:spPr bwMode="white">
          <a:xfrm>
            <a:off x="171450" y="2286000"/>
            <a:ext cx="9936956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75022" y="142875"/>
            <a:ext cx="9936956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164306" y="6391276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171450" y="152400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ector reto 7"/>
          <p:cNvSpPr>
            <a:spLocks noChangeShapeType="1"/>
          </p:cNvSpPr>
          <p:nvPr/>
        </p:nvSpPr>
        <p:spPr bwMode="auto">
          <a:xfrm>
            <a:off x="171450" y="2438400"/>
            <a:ext cx="993695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e 9"/>
          <p:cNvSpPr/>
          <p:nvPr/>
        </p:nvSpPr>
        <p:spPr>
          <a:xfrm>
            <a:off x="4800600" y="2114550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0"/>
          <p:cNvSpPr/>
          <p:nvPr/>
        </p:nvSpPr>
        <p:spPr>
          <a:xfrm>
            <a:off x="4907756" y="2209800"/>
            <a:ext cx="4714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9479" y="2743200"/>
            <a:ext cx="7290196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533400"/>
            <a:ext cx="874395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1C80-64A8-4F8A-8915-A23B1D0ACC23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886325" y="2198689"/>
            <a:ext cx="51435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17112D8-4E45-40FD-AC2A-B7C3CC4AAB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 flipV="1">
            <a:off x="5132785" y="1576388"/>
            <a:ext cx="10716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471" y="228600"/>
            <a:ext cx="9601200" cy="75895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39471" y="1371600"/>
            <a:ext cx="4543425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400675" y="1371600"/>
            <a:ext cx="4543425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515101" y="6410326"/>
            <a:ext cx="342542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F942-B127-42CB-B4B7-0A58D37AE178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9804-CED7-4102-BA39-1D6CB10D1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9"/>
          <p:cNvSpPr>
            <a:spLocks noChangeShapeType="1"/>
          </p:cNvSpPr>
          <p:nvPr/>
        </p:nvSpPr>
        <p:spPr bwMode="auto">
          <a:xfrm flipV="1">
            <a:off x="51435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9"/>
          <p:cNvSpPr>
            <a:spLocks noChangeArrowheads="1"/>
          </p:cNvSpPr>
          <p:nvPr/>
        </p:nvSpPr>
        <p:spPr bwMode="white">
          <a:xfrm>
            <a:off x="0" y="0"/>
            <a:ext cx="10287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8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20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ângulo 21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ângulo 10"/>
          <p:cNvSpPr/>
          <p:nvPr/>
        </p:nvSpPr>
        <p:spPr>
          <a:xfrm>
            <a:off x="171450" y="1371600"/>
            <a:ext cx="993695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64306" y="6391275"/>
            <a:ext cx="9936956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ector reto 14"/>
          <p:cNvSpPr>
            <a:spLocks noChangeShapeType="1"/>
          </p:cNvSpPr>
          <p:nvPr/>
        </p:nvSpPr>
        <p:spPr bwMode="auto">
          <a:xfrm>
            <a:off x="171450" y="1279525"/>
            <a:ext cx="993695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tângulo 17"/>
          <p:cNvSpPr>
            <a:spLocks noChangeArrowheads="1"/>
          </p:cNvSpPr>
          <p:nvPr/>
        </p:nvSpPr>
        <p:spPr bwMode="auto">
          <a:xfrm>
            <a:off x="171450" y="155575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e 24"/>
          <p:cNvSpPr/>
          <p:nvPr/>
        </p:nvSpPr>
        <p:spPr>
          <a:xfrm>
            <a:off x="4800600" y="955675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e 26"/>
          <p:cNvSpPr/>
          <p:nvPr/>
        </p:nvSpPr>
        <p:spPr>
          <a:xfrm>
            <a:off x="4907756" y="1050925"/>
            <a:ext cx="4714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9471" y="1524000"/>
            <a:ext cx="4545212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390247" y="1524000"/>
            <a:ext cx="4546997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39471" y="2471383"/>
            <a:ext cx="4546854" cy="381840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5400675" y="2471383"/>
            <a:ext cx="4543425" cy="382219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BFE3-D1AF-490E-A4BF-0C269CC46CCF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42900" y="6410326"/>
            <a:ext cx="40290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886325" y="1042989"/>
            <a:ext cx="51435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13F021D-DC73-471A-9028-962EE432A3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519-E8BB-4CB0-9E04-80CBAC12AD9F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886325" y="1036639"/>
            <a:ext cx="51435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D8B5-00C2-4DC6-AFAA-870767D13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tângulo 7"/>
          <p:cNvSpPr>
            <a:spLocks noChangeArrowheads="1"/>
          </p:cNvSpPr>
          <p:nvPr/>
        </p:nvSpPr>
        <p:spPr bwMode="white">
          <a:xfrm>
            <a:off x="0" y="1"/>
            <a:ext cx="10287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tângulo 9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ângulo 8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64306" y="6391276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171450" y="158750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BCD2-6F07-4F4B-826A-94C1C930E73E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800600" y="6324601"/>
            <a:ext cx="685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56C826-2BDD-4EC9-BCB5-52CC10D4E7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8"/>
          <p:cNvSpPr>
            <a:spLocks noChangeArrowheads="1"/>
          </p:cNvSpPr>
          <p:nvPr/>
        </p:nvSpPr>
        <p:spPr bwMode="auto">
          <a:xfrm>
            <a:off x="171450" y="152400"/>
            <a:ext cx="993695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4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7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5"/>
          <p:cNvSpPr>
            <a:spLocks noChangeArrowheads="1"/>
          </p:cNvSpPr>
          <p:nvPr/>
        </p:nvSpPr>
        <p:spPr bwMode="white">
          <a:xfrm>
            <a:off x="0" y="1"/>
            <a:ext cx="10287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6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12"/>
          <p:cNvSpPr/>
          <p:nvPr/>
        </p:nvSpPr>
        <p:spPr>
          <a:xfrm>
            <a:off x="171450" y="609600"/>
            <a:ext cx="30861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ângulo 7"/>
          <p:cNvSpPr>
            <a:spLocks noChangeArrowheads="1"/>
          </p:cNvSpPr>
          <p:nvPr/>
        </p:nvSpPr>
        <p:spPr bwMode="auto">
          <a:xfrm>
            <a:off x="171450" y="152400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ector reto 8"/>
          <p:cNvSpPr>
            <a:spLocks noChangeShapeType="1"/>
          </p:cNvSpPr>
          <p:nvPr/>
        </p:nvSpPr>
        <p:spPr bwMode="auto">
          <a:xfrm>
            <a:off x="171450" y="533400"/>
            <a:ext cx="993695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e 9"/>
          <p:cNvSpPr/>
          <p:nvPr/>
        </p:nvSpPr>
        <p:spPr>
          <a:xfrm>
            <a:off x="1457325" y="228600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0"/>
          <p:cNvSpPr/>
          <p:nvPr/>
        </p:nvSpPr>
        <p:spPr>
          <a:xfrm>
            <a:off x="1564481" y="323850"/>
            <a:ext cx="4714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20"/>
          <p:cNvSpPr>
            <a:spLocks noChangeArrowheads="1"/>
          </p:cNvSpPr>
          <p:nvPr/>
        </p:nvSpPr>
        <p:spPr bwMode="auto">
          <a:xfrm>
            <a:off x="167878" y="6388101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914400"/>
            <a:ext cx="2657475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28625" y="1981201"/>
            <a:ext cx="2657475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514725" y="685800"/>
            <a:ext cx="634365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543050" y="312739"/>
            <a:ext cx="51435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CD37A3-5B76-46C8-A720-A42DC6FB91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B8A4-8C00-4A6B-A07D-4AA367B1B5E6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39329" y="6410326"/>
            <a:ext cx="38058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20"/>
          <p:cNvSpPr>
            <a:spLocks noChangeShapeType="1"/>
          </p:cNvSpPr>
          <p:nvPr/>
        </p:nvSpPr>
        <p:spPr bwMode="auto">
          <a:xfrm>
            <a:off x="171450" y="533400"/>
            <a:ext cx="993695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ângulo 18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ângulo 15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6"/>
          <p:cNvSpPr>
            <a:spLocks noChangeArrowheads="1"/>
          </p:cNvSpPr>
          <p:nvPr/>
        </p:nvSpPr>
        <p:spPr bwMode="white">
          <a:xfrm>
            <a:off x="0" y="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7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tângulo 19"/>
          <p:cNvSpPr>
            <a:spLocks noChangeArrowheads="1"/>
          </p:cNvSpPr>
          <p:nvPr/>
        </p:nvSpPr>
        <p:spPr bwMode="auto">
          <a:xfrm>
            <a:off x="171450" y="152401"/>
            <a:ext cx="9936956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ângulo 7"/>
          <p:cNvSpPr/>
          <p:nvPr/>
        </p:nvSpPr>
        <p:spPr>
          <a:xfrm>
            <a:off x="171450" y="609600"/>
            <a:ext cx="30861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4"/>
          <p:cNvSpPr>
            <a:spLocks noChangeArrowheads="1"/>
          </p:cNvSpPr>
          <p:nvPr/>
        </p:nvSpPr>
        <p:spPr bwMode="auto">
          <a:xfrm>
            <a:off x="171450" y="155575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e 11"/>
          <p:cNvSpPr/>
          <p:nvPr/>
        </p:nvSpPr>
        <p:spPr>
          <a:xfrm>
            <a:off x="1457325" y="228600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e 12"/>
          <p:cNvSpPr/>
          <p:nvPr/>
        </p:nvSpPr>
        <p:spPr>
          <a:xfrm>
            <a:off x="1564481" y="323850"/>
            <a:ext cx="4714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21"/>
          <p:cNvSpPr>
            <a:spLocks noChangeArrowheads="1"/>
          </p:cNvSpPr>
          <p:nvPr/>
        </p:nvSpPr>
        <p:spPr bwMode="auto">
          <a:xfrm>
            <a:off x="167878" y="6388101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5422" y="5029200"/>
            <a:ext cx="6600825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375422" y="609600"/>
            <a:ext cx="6600825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8625" y="990600"/>
            <a:ext cx="2743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543050" y="312739"/>
            <a:ext cx="51435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5184-7602-4652-B955-AB9E87833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6511529" y="6405564"/>
            <a:ext cx="342542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27A6-A664-4C3D-B01B-F308D3632F1F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39329" y="6410326"/>
            <a:ext cx="403264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0287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67878" y="6388101"/>
            <a:ext cx="993695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15101" y="6405564"/>
            <a:ext cx="3425428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51824-7689-4223-BA42-8EF1695B2E07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42900" y="6410326"/>
            <a:ext cx="4029075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71450" y="155575"/>
            <a:ext cx="993695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71450" y="1276350"/>
            <a:ext cx="993695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800600" y="955675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907756" y="1050925"/>
            <a:ext cx="4714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886325" y="1039814"/>
            <a:ext cx="51435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CADF8-CD6A-490F-BB9C-F2017AFE55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39328" y="228601"/>
            <a:ext cx="9601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39328" y="1524000"/>
            <a:ext cx="9601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E1E1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E1E100"/>
          </a:solidFill>
          <a:latin typeface="Maiandra GD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CaixaDeTexto 11"/>
          <p:cNvSpPr txBox="1">
            <a:spLocks noChangeArrowheads="1"/>
          </p:cNvSpPr>
          <p:nvPr/>
        </p:nvSpPr>
        <p:spPr bwMode="auto">
          <a:xfrm>
            <a:off x="1327076" y="4859868"/>
            <a:ext cx="7858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err="1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Especializanda</a:t>
            </a:r>
            <a:r>
              <a:rPr lang="pt-BR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Andressa Wanessa Gomes </a:t>
            </a:r>
            <a:r>
              <a:rPr lang="pt-BR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Galeno </a:t>
            </a:r>
            <a:endParaRPr lang="pt-BR" dirty="0">
              <a:solidFill>
                <a:schemeClr val="bg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CaixaDeTexto 12"/>
          <p:cNvSpPr txBox="1">
            <a:spLocks noChangeArrowheads="1"/>
          </p:cNvSpPr>
          <p:nvPr/>
        </p:nvSpPr>
        <p:spPr bwMode="auto">
          <a:xfrm>
            <a:off x="2407196" y="5233488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Prof</a:t>
            </a:r>
            <a:r>
              <a:rPr lang="pt-BR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Dr. Guilherme Ávila Salgado 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508660" y="3265053"/>
            <a:ext cx="9478053" cy="1779481"/>
          </a:xfrm>
          <a:prstGeom prst="round2Diag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cap="none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Criança de Zero a Setenta e Dois Meses </a:t>
            </a:r>
            <a:r>
              <a:rPr lang="pt-BR" sz="2400" cap="none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cap="none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UBS Centro De Luís Correia-Piauí</a:t>
            </a:r>
            <a:endParaRPr lang="pt-BR" sz="2400" cap="none" spc="0" dirty="0">
              <a:ln w="1905">
                <a:solidFill>
                  <a:schemeClr val="accent1">
                    <a:lumMod val="90000"/>
                    <a:lumOff val="10000"/>
                  </a:schemeClr>
                </a:solidFill>
              </a:ln>
              <a:solidFill>
                <a:schemeClr val="bg2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12" name="Imagem 11" descr="UFP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420" y="1884987"/>
            <a:ext cx="1368153" cy="1106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1543100" y="188640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 – UFPEL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Turma VI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47356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Pelotas - 2015</a:t>
            </a:r>
            <a:endParaRPr lang="pt-BR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36" y="692696"/>
            <a:ext cx="1669325" cy="4409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à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2.1: Realizar a primeira consulta na primeira semana de vida para 100% das crianças cadastradas;</a:t>
            </a: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3180" y="5027265"/>
            <a:ext cx="616647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2. Proporção de crianças com primeira consulta na primeira semana de vida.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140" y="1628800"/>
            <a:ext cx="6768752" cy="333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6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à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2.2: Monitorar o crescimento em 100% das crianças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2.5: Monitorar o desenvolvimento em 100% das crianças;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61406" y="2924944"/>
            <a:ext cx="5086350" cy="4137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3. Proporção de crianças com monitoramento de crescimento.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131" y="3335717"/>
            <a:ext cx="6564729" cy="26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71192" y="6004743"/>
            <a:ext cx="5472608" cy="2325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6. Proporção de crianças com monitoramento de desenvolvimento.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131" y="188640"/>
            <a:ext cx="6516724" cy="27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91172" y="5971346"/>
            <a:ext cx="396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FF0000"/>
                </a:solidFill>
              </a:rPr>
              <a:t>*</a:t>
            </a:r>
            <a:endParaRPr lang="pt-B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à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 Monitorar 100% das crianças com déficit de peso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2.4: Monitorar 100% das crianças com excesso de peso;</a:t>
            </a:r>
          </a:p>
          <a:p>
            <a:pPr marL="0" indent="0" algn="just" eaLnBrk="1" hangingPunct="1">
              <a:buNone/>
            </a:pPr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3220" y="5877272"/>
            <a:ext cx="5086350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5. Proporção de crianças com excesso de peso monitoradas.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37270" y="2924944"/>
            <a:ext cx="5086350" cy="546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4. Proporção de crianças com déficit de peso monitoradas.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148" y="188640"/>
            <a:ext cx="62067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8" y="3429000"/>
            <a:ext cx="6219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à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2.6: Vacinar 100% das crianças de acordo com a idade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2.7: Realizar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suplementação de ferro em 100% das crianças de 6 a 24 meses;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93454" y="2852936"/>
            <a:ext cx="5086350" cy="512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7. Proporção de crianças com vacinação em dia para idade.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51212" y="5949280"/>
            <a:ext cx="5976664" cy="3849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8. Proporção de crianças de 6 a 24 meses com suplementação de ferro.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88" y="3284985"/>
            <a:ext cx="590465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11" y="188640"/>
            <a:ext cx="5876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à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2.8:Realizar triagem auditiva em 100% das crianças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2.9:Realizar teste do pezinho em 100% das crianças até 7 dias de vida;</a:t>
            </a:r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99284" y="2780928"/>
            <a:ext cx="5086350" cy="2459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9. Proporção de crianças com triagem auditiva.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07196" y="5877272"/>
            <a:ext cx="6264696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10. Proporção de crianças com teste do pezinho realizado até 7 dias de vida.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93" y="188640"/>
            <a:ext cx="5491932" cy="261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12" y="3165991"/>
            <a:ext cx="5424957" cy="271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9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Brasil, a mortalidade infantil ainda consiste num problema de saúde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baixa quanto ao número de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residentes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área e acompanhadas na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Luís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Correia - PI 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67245995"/>
              </p:ext>
            </p:extLst>
          </p:nvPr>
        </p:nvGraphicFramePr>
        <p:xfrm>
          <a:off x="462980" y="3417967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095828" y="22768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BRASIL, 2012.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55" y="3550007"/>
            <a:ext cx="1885598" cy="267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do atendimento à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2.10: Realizar avaliação da necessidade de atendimento odontológico em 100% das crianças de 6 e 72 meses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2.11: Realizar primeira consulta odontológica para 100% das crianças de 6 a 72 meses de idade moradoras da área de abrangência, cadastradas na unidade de saúde;</a:t>
            </a: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27076" y="2852936"/>
            <a:ext cx="828092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11. Proporção de crianças entre 6 e 72 meses com avaliação de necessidade de atendimento odontológico.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7116" y="5949280"/>
            <a:ext cx="7560840" cy="304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12. Proporção de crianças de 6 a 72 meses com primeira consulta odontológica programática.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96" y="3323992"/>
            <a:ext cx="5760640" cy="26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6" y="237817"/>
            <a:ext cx="5760640" cy="26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adesão ao programa de Saúde da Criança.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3.1: Fazer busca ativa de 100% das crianças faltosas às consultas.</a:t>
            </a: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83060" y="4804445"/>
            <a:ext cx="8352928" cy="712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13. Proporção de busca ativa realizada às crianças faltosas às consultas no programa de saúde da criança.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0" y="1700808"/>
            <a:ext cx="659851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o registro das informações.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4.1: Manter registro na ficha espelho de saúde da criança/ vacinação de 100% das crianças que consultam no serviço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Mapear as crianças de risco pertencentes à área de abrangência.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5.1:Realizar avaliação de risco em 100% das crianças cadastradas no programa.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49438" y="5877272"/>
            <a:ext cx="5086350" cy="2817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15. Proporção de crianças com avaliação de risco.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49438" y="2852936"/>
            <a:ext cx="50863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14. Proporção de crianças com registro atualizado.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72" y="188640"/>
            <a:ext cx="58703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28" y="3287868"/>
            <a:ext cx="5863976" cy="26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a saúde das crianças</a:t>
            </a:r>
            <a:r>
              <a:rPr lang="pt-B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6.1: Dar orientações para prevenir acidentes na infância em 100% das consultas de saúde da criança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6.2: Colocar 100% das crianças para mamar durante a primeira consulta;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99083" y="2852936"/>
            <a:ext cx="7920881" cy="3357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16. Proporção de crianças cujas mães receberam orientações sobre prevenção de acidentes na infância.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010" y="169326"/>
            <a:ext cx="5434342" cy="273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3414" y="5949280"/>
            <a:ext cx="6094462" cy="2309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17. Número de crianças colocadas para mamar durante a primeira consulta.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10" y="3284984"/>
            <a:ext cx="54343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a saúde das crianças</a:t>
            </a:r>
            <a:r>
              <a:rPr lang="pt-B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6.3: Fornecer orientações nutricionais de acordo com a faixa etária para 100% das crianças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6.4: Fornecer orientações sobre higiene bucal para 100% das crianças de acordo com a faixa etária.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27076" y="2771899"/>
            <a:ext cx="7867972" cy="873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18. Proporção de crianças cujas mães receberam orientações nutricionais de acordo com a faixa etária.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54921" y="5805264"/>
            <a:ext cx="8841107" cy="5300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19. Proporção de crianças cujas mães receberam orientação sobre higiene bucal, etiologia e prevenção da cárie.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8" y="188640"/>
            <a:ext cx="58703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2" y="3212976"/>
            <a:ext cx="58703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UBS-CENTRO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72213530"/>
              </p:ext>
            </p:extLst>
          </p:nvPr>
        </p:nvGraphicFramePr>
        <p:xfrm>
          <a:off x="1759124" y="1772816"/>
          <a:ext cx="727280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4294256" y="2168686"/>
            <a:ext cx="489204" cy="2423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3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Ampliar a cobertura de atenção à Saúde bucal da criança.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1.1: Ampliar a cobertura de primeira consulta odontológica programática para 80% das crianças de 6 a 72 meses de idade residentes na área de abrangência da unidade de saúde e inscritas no programa Saúde da Criança da unidade.</a:t>
            </a: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95028" y="4721895"/>
            <a:ext cx="8928992" cy="795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20. Proporção de crianças residentes na área de abrangência da unidade de saúde com primeira consulta odontológica programática.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Fonte: Planilha de dados fornecidas pela UFPEL, 2014.</a:t>
            </a: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8" y="1268760"/>
            <a:ext cx="6552728" cy="342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3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à saúde bucal dos escolares</a:t>
            </a:r>
            <a:r>
              <a:rPr lang="pt-B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2.1:  Realizar avaliação da necessidade de atendimento odontológico em 100% das crianças de 6 a 72 meses cadastradas no programa Saúde da Criança da unidade e pertencentes a área de abrangência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2.2: Concluir o tratamento dentário em 100% das crianças com primeira consulta odontológica programática.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98353" y="2852936"/>
            <a:ext cx="7221611" cy="3817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21. Proporção de crianças de 6 a 72 meses com necessidade de tratamento odontológico.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</a:t>
            </a: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96" y="188642"/>
            <a:ext cx="5472607" cy="263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33849" y="5949280"/>
            <a:ext cx="5086350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22. Proporção de crianças com tratamento dentário concluído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</a:t>
            </a:r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196" y="3284984"/>
            <a:ext cx="5472607" cy="2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adesão ao atendimento em saúde bucal.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3.1: Fazer busca ativa de 100% das crianças com primeira consulta odontológica programática, faltosas às consultas.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informações.</a:t>
            </a:r>
            <a:endParaRPr lang="pt-BR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4.1: Manter registro atualizado em planilha e/ou prontuário de 100% das crianças com primeira consulta odontológica programática.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55068" y="2869753"/>
            <a:ext cx="7848872" cy="703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23. Proporção de buscas realizadas às crianças residentes da área de abrangência da unidade de saúde.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39244" y="5915050"/>
            <a:ext cx="5400600" cy="1611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24. Proporção de crianças com registro atualizado.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Fonte: Planilha de dados fornecidas pela UFPEL, 2014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8" y="188640"/>
            <a:ext cx="58703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8" y="3284984"/>
            <a:ext cx="58703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da crianças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orientações sobre higiene bucal para 100% dos responsáveis por crianças com primeira consulta odontológica programática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5.2: Fornecer orientação sobre dieta para 100% dos responsáveis por crianças com primeira consulta odontológica programática;</a:t>
            </a: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da crianças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5.3: Fornecer orientações sobre hábitos de sucção nutritiva e não nutritiva e prevenção de </a:t>
            </a:r>
            <a:r>
              <a:rPr lang="pt-BR" sz="24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oclusopatias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100% dos responsáveis por crianças com primeira consulta odontológica programática. </a:t>
            </a: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6956" y="5661248"/>
            <a:ext cx="8064896" cy="5040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Gráfico 27. Proporção de crianças cujos responsáveis receberam orientações sobre hábitos de sucção nutritiva e não nutritiva e prevenção de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oclusopatias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59524" y="4365104"/>
            <a:ext cx="4567436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26. Proporção de crianças com orientações sobre dieta.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6052" y="2420888"/>
            <a:ext cx="4795246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Gráfico 25. Proporção de crianças com orientações sobre higiene bucal. Fonte: Planilha de dados fornecidas pela UFPEL,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2" y="339540"/>
            <a:ext cx="4677448" cy="212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8" y="2285640"/>
            <a:ext cx="4677448" cy="212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2" y="3573016"/>
            <a:ext cx="4677448" cy="212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9363943"/>
              </p:ext>
            </p:extLst>
          </p:nvPr>
        </p:nvGraphicFramePr>
        <p:xfrm>
          <a:off x="895028" y="1093192"/>
          <a:ext cx="885698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2047156" y="3573016"/>
            <a:ext cx="405045" cy="3600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1327076" y="4075186"/>
            <a:ext cx="1863207" cy="1586062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nas escolas;</a:t>
            </a:r>
          </a:p>
          <a:p>
            <a:pPr algn="ctr"/>
            <a:r>
              <a:rPr lang="pt-BR" sz="2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bucal; </a:t>
            </a:r>
            <a:r>
              <a:rPr lang="pt-BR" sz="21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natal.</a:t>
            </a:r>
          </a:p>
          <a:p>
            <a:pPr algn="ctr"/>
            <a:endParaRPr lang="pt-BR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5157001" y="4077072"/>
            <a:ext cx="405045" cy="3600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4432421" y="4581128"/>
            <a:ext cx="1863207" cy="108012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Marcação de consultas subsequentes</a:t>
            </a:r>
            <a:endParaRPr lang="pt-BR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UBS-CENTRO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37510311"/>
              </p:ext>
            </p:extLst>
          </p:nvPr>
        </p:nvGraphicFramePr>
        <p:xfrm>
          <a:off x="1543100" y="2321074"/>
          <a:ext cx="67226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Seta para baixo 17"/>
          <p:cNvSpPr/>
          <p:nvPr/>
        </p:nvSpPr>
        <p:spPr>
          <a:xfrm>
            <a:off x="7708924" y="47251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           Rotina de trabalho            Melhoria ao atendimento infantil; 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7087716" y="1628800"/>
            <a:ext cx="567063" cy="288032"/>
          </a:xfrm>
          <a:prstGeom prst="rightArrow">
            <a:avLst/>
          </a:prstGeom>
          <a:gradFill rotWithShape="1">
            <a:gsLst>
              <a:gs pos="0">
                <a:srgbClr val="F07F09">
                  <a:shade val="51000"/>
                  <a:satMod val="130000"/>
                </a:srgbClr>
              </a:gs>
              <a:gs pos="80000">
                <a:srgbClr val="F07F09">
                  <a:shade val="93000"/>
                  <a:satMod val="130000"/>
                </a:srgbClr>
              </a:gs>
              <a:gs pos="100000">
                <a:srgbClr val="F07F0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159392989"/>
              </p:ext>
            </p:extLst>
          </p:nvPr>
        </p:nvGraphicFramePr>
        <p:xfrm>
          <a:off x="1903140" y="2564904"/>
          <a:ext cx="6264696" cy="336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eta para a direita 18"/>
          <p:cNvSpPr/>
          <p:nvPr/>
        </p:nvSpPr>
        <p:spPr>
          <a:xfrm>
            <a:off x="2920253" y="1628800"/>
            <a:ext cx="567063" cy="288032"/>
          </a:xfrm>
          <a:prstGeom prst="rightArrow">
            <a:avLst/>
          </a:prstGeom>
          <a:gradFill rotWithShape="1">
            <a:gsLst>
              <a:gs pos="0">
                <a:srgbClr val="F07F09">
                  <a:shade val="51000"/>
                  <a:satMod val="130000"/>
                </a:srgbClr>
              </a:gs>
              <a:gs pos="80000">
                <a:srgbClr val="F07F09">
                  <a:shade val="93000"/>
                  <a:satMod val="130000"/>
                </a:srgbClr>
              </a:gs>
              <a:gs pos="100000">
                <a:srgbClr val="F07F0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iniciais:</a:t>
            </a:r>
          </a:p>
          <a:p>
            <a:pPr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aprendizagem: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0294601"/>
              </p:ext>
            </p:extLst>
          </p:nvPr>
        </p:nvGraphicFramePr>
        <p:xfrm>
          <a:off x="1399084" y="2060848"/>
          <a:ext cx="7290810" cy="114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97131376"/>
              </p:ext>
            </p:extLst>
          </p:nvPr>
        </p:nvGraphicFramePr>
        <p:xfrm>
          <a:off x="823020" y="3789040"/>
          <a:ext cx="8640960" cy="238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55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 eaLnBrk="1" hangingPunct="1"/>
            <a:r>
              <a:rPr lang="pt-BR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 Ministério da </a:t>
            </a:r>
            <a:r>
              <a:rPr lang="pt-BR" sz="20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0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Caderno </a:t>
            </a:r>
            <a:r>
              <a:rPr lang="pt-BR" sz="20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Básica 33. Saúde da Criança: Crescimento e Desenvolvimento. Secretaria de Atenção à Saúde. Departamento de Atenção Básica. – Brasília: Editora do Ministério da Saúde, 2012.</a:t>
            </a:r>
            <a:endParaRPr lang="pt-BR" sz="20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00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047156" y="260648"/>
            <a:ext cx="69847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ura MT Script Capitals" pitchFamily="66" charset="0"/>
                <a:cs typeface="Aharoni" pitchFamily="2" charset="-79"/>
              </a:rPr>
              <a:t>Muito Agradecida!!!</a:t>
            </a:r>
            <a:endParaRPr lang="pt-BR" sz="5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52" y="1370725"/>
            <a:ext cx="2029760" cy="270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1363675"/>
            <a:ext cx="2035048" cy="2713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/>
          <a:stretch/>
        </p:blipFill>
        <p:spPr>
          <a:xfrm>
            <a:off x="2335188" y="1370725"/>
            <a:ext cx="2145835" cy="270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25" y="1354246"/>
            <a:ext cx="2042119" cy="272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9" y="4198061"/>
            <a:ext cx="3016859" cy="1967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03" y="4223952"/>
            <a:ext cx="3174273" cy="194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6" y="4195486"/>
            <a:ext cx="2915344" cy="1969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90" y="1371077"/>
            <a:ext cx="2029497" cy="2705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elhorar 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na Atenção à Saúde da criança de zero a setenta e dois meses da UBS-Centro, do município de Luís Correia –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PI. </a:t>
            </a:r>
            <a:endParaRPr lang="pt-BR" sz="2400" dirty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719138" y="1441450"/>
            <a:ext cx="9567862" cy="4572000"/>
          </a:xfrm>
        </p:spPr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Ações:</a:t>
            </a: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44104155"/>
              </p:ext>
            </p:extLst>
          </p:nvPr>
        </p:nvGraphicFramePr>
        <p:xfrm>
          <a:off x="1111052" y="1741264"/>
          <a:ext cx="762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5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91728" y="381001"/>
            <a:ext cx="9601200" cy="7588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719138" y="1441450"/>
            <a:ext cx="9567862" cy="4572000"/>
          </a:xfrm>
        </p:spPr>
        <p:txBody>
          <a:bodyPr/>
          <a:lstStyle/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97741032"/>
              </p:ext>
            </p:extLst>
          </p:nvPr>
        </p:nvGraphicFramePr>
        <p:xfrm>
          <a:off x="1903140" y="1809328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59524" y="3140968"/>
            <a:ext cx="4698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 smtClean="0">
                <a:latin typeface="+mn-lt"/>
                <a:cs typeface="Times New Roman" pitchFamily="18" charset="0"/>
              </a:rPr>
              <a:t>(OMS, 1991)</a:t>
            </a:r>
            <a:endParaRPr lang="pt-BR" sz="12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i="1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da Criança</a:t>
            </a:r>
            <a:endParaRPr lang="pt-BR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Ampliar a cobertura da atenção à saúde para 80% das crianças entre zero e 72 meses pertencentes à área de abrangência da unidade </a:t>
            </a:r>
            <a:r>
              <a:rPr lang="pt-BR" sz="2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</a:t>
            </a:r>
            <a:r>
              <a:rPr lang="pt-BR" sz="24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638" lvl="1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sz="2400" dirty="0" smtClean="0">
              <a:solidFill>
                <a:schemeClr val="bg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466756" y="1412776"/>
            <a:ext cx="4538067" cy="504825"/>
          </a:xfrm>
          <a:prstGeom prst="roundRect">
            <a:avLst/>
          </a:prstGeom>
          <a:solidFill>
            <a:schemeClr val="accent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15108" y="4653136"/>
            <a:ext cx="7920880" cy="225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Gráfico 1. Proporção de crianças entre zero e 72 meses inscritas no programara da unidade de saúde.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Fonte: Planilha de dados fornecidas pela UFPEL, 2014.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847" y="1327981"/>
            <a:ext cx="6808029" cy="323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7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Personalizada 4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E88651"/>
      </a:accent1>
      <a:accent2>
        <a:srgbClr val="60B5CC"/>
      </a:accent2>
      <a:accent3>
        <a:srgbClr val="0D7097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alizada 1">
      <a:majorFont>
        <a:latin typeface="Maiandra GD"/>
        <a:ea typeface=""/>
        <a:cs typeface=""/>
      </a:majorFont>
      <a:minorFont>
        <a:latin typeface="Georgia"/>
        <a:ea typeface=""/>
        <a:cs typeface="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14166</TotalTime>
  <Words>2034</Words>
  <Application>Microsoft Office PowerPoint</Application>
  <PresentationFormat>Slides de 35 mm</PresentationFormat>
  <Paragraphs>346</Paragraphs>
  <Slides>43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Cívico</vt:lpstr>
      <vt:lpstr>Apresentação do PowerPoint</vt:lpstr>
      <vt:lpstr>INTRODUÇÃO</vt:lpstr>
      <vt:lpstr>INTRODUÇÃO</vt:lpstr>
      <vt:lpstr>INTRODUÇÃO</vt:lpstr>
      <vt:lpstr>OBJETIVO</vt:lpstr>
      <vt:lpstr>METODOLOGIA</vt:lpstr>
      <vt:lpstr>METODOLOGIA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Apresentação do PowerPoint</vt:lpstr>
      <vt:lpstr>OBJETIVOS, METAS E RESULTADOS</vt:lpstr>
      <vt:lpstr>OBJETIVOS, METAS E RESULTADOS</vt:lpstr>
      <vt:lpstr>Apresentação do PowerPoint</vt:lpstr>
      <vt:lpstr>DISCUSSÃO</vt:lpstr>
      <vt:lpstr>DISCUSSÃO</vt:lpstr>
      <vt:lpstr>REFLEXÃO CRÍTICA </vt:lpstr>
      <vt:lpstr>BIBLIOGRAFIA 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ESTADUAL DO PIAUÍ – UESPI CAMPUS ALEXANDRE ALVES DE OLIVEIRA CURSO: ODONTOLOGIA – BLOCO VII DISCIPLINA: PRÓTESE PARCIAL REMOVÍVEL PROFESSOR: MARCONI RAPHAEL RÊGO</dc:title>
  <dc:creator>Lizanna Lima</dc:creator>
  <cp:lastModifiedBy>Andressa</cp:lastModifiedBy>
  <cp:revision>585</cp:revision>
  <dcterms:created xsi:type="dcterms:W3CDTF">2012-06-02T20:07:46Z</dcterms:created>
  <dcterms:modified xsi:type="dcterms:W3CDTF">2015-01-23T01:07:54Z</dcterms:modified>
</cp:coreProperties>
</file>