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7" r:id="rId4"/>
    <p:sldId id="289" r:id="rId5"/>
    <p:sldId id="290" r:id="rId6"/>
    <p:sldId id="288" r:id="rId7"/>
    <p:sldId id="291" r:id="rId8"/>
    <p:sldId id="257" r:id="rId9"/>
    <p:sldId id="259" r:id="rId10"/>
    <p:sldId id="293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2" r:id="rId33"/>
    <p:sldId id="281" r:id="rId34"/>
    <p:sldId id="283" r:id="rId35"/>
    <p:sldId id="284" r:id="rId36"/>
    <p:sldId id="285" r:id="rId37"/>
    <p:sldId id="286" r:id="rId38"/>
    <p:sldId id="292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6CEF-B423-47FB-9C9F-DA75ED962304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509A-38C5-4A0F-A6F5-66B7CEC3CB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2520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6CEF-B423-47FB-9C9F-DA75ED962304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509A-38C5-4A0F-A6F5-66B7CEC3CB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9168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6CEF-B423-47FB-9C9F-DA75ED962304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509A-38C5-4A0F-A6F5-66B7CEC3CB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5150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6CEF-B423-47FB-9C9F-DA75ED962304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509A-38C5-4A0F-A6F5-66B7CEC3CB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3604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6CEF-B423-47FB-9C9F-DA75ED962304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509A-38C5-4A0F-A6F5-66B7CEC3CB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3681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6CEF-B423-47FB-9C9F-DA75ED962304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509A-38C5-4A0F-A6F5-66B7CEC3CB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9520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6CEF-B423-47FB-9C9F-DA75ED962304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509A-38C5-4A0F-A6F5-66B7CEC3CB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8047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6CEF-B423-47FB-9C9F-DA75ED962304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509A-38C5-4A0F-A6F5-66B7CEC3CB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9210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6CEF-B423-47FB-9C9F-DA75ED962304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509A-38C5-4A0F-A6F5-66B7CEC3CB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505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6CEF-B423-47FB-9C9F-DA75ED962304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509A-38C5-4A0F-A6F5-66B7CEC3CB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3448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6CEF-B423-47FB-9C9F-DA75ED962304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509A-38C5-4A0F-A6F5-66B7CEC3CB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7941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B6CEF-B423-47FB-9C9F-DA75ED962304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7509A-38C5-4A0F-A6F5-66B7CEC3CB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3999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t.wikipedia.org/wiki/Ficheiro:Brazil_location_map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33182" y="668740"/>
            <a:ext cx="8598090" cy="6005015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54" y="378767"/>
            <a:ext cx="1583017" cy="157664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68490" y="0"/>
            <a:ext cx="11363965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Trabalho de Conclusão de Curso</a:t>
            </a:r>
          </a:p>
          <a:p>
            <a:pPr algn="ctr"/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da Atenção aos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 com Hipertensão Arterial Sistêmica e/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 Diabetes Mellitus,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UBS Dr. Iacy Alcântara, Santana/AP</a:t>
            </a:r>
          </a:p>
          <a:p>
            <a:pPr algn="ctr"/>
            <a:endParaRPr lang="pt-BR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Especializando: Antonio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César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Nuñez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Copo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Orientador: Sérgio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Vinícius Cardoso de Miranda</a:t>
            </a:r>
          </a:p>
          <a:p>
            <a:endParaRPr lang="pt-BR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Pelotas, 2015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25289" y="211015"/>
            <a:ext cx="88569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</a:p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</a:p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Família</a:t>
            </a:r>
          </a:p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Modalidade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Distância - Turma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11615225" y="-196948"/>
            <a:ext cx="576775" cy="7054948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 rot="5400000">
            <a:off x="1821321" y="4462166"/>
            <a:ext cx="375311" cy="4416362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778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33128" y="2128177"/>
            <a:ext cx="9675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 rot="5400000">
            <a:off x="2940437" y="3343049"/>
            <a:ext cx="375311" cy="6654595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02" name="Picture 2" descr="http://vacaecia.com.br/blog/wp-content/uploads/2014/06/metas-de-marke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0734" y="3029756"/>
            <a:ext cx="4781266" cy="3828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0208" y="122535"/>
            <a:ext cx="11941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1: Ampliar a cobertura a hipertensos e/ou diabéticos.</a:t>
            </a:r>
          </a:p>
          <a:p>
            <a:pPr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1.1: Cadastrar 70% dos hipertensos da área de abrangência no Programa de Atenção à Hipertensão Arterial e à Diabetes Mellitus da unidade de saúde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Indicador: Cobertura do programa de atenção ao diabético na unidade de saúde.</a:t>
            </a:r>
          </a:p>
          <a:p>
            <a:pPr>
              <a:lnSpc>
                <a:spcPct val="150000"/>
              </a:lnSpc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41" y="2511188"/>
            <a:ext cx="6646459" cy="401244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601801" y="6119336"/>
            <a:ext cx="42444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Figura 1- Cobertura do programa de atenção ao hipertenso na unidade de saúde Dr. Iacy Alcântara - Santana/AP, 2015.</a:t>
            </a: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7544454" y="3642463"/>
            <a:ext cx="4301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1°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hipertensos (23,0%)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73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(40,8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3° mês: 107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 (68,1%)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02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2010" y="423081"/>
            <a:ext cx="11750723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1.2: Cadastrar 70% dos diabéticos da área de abrangência no Programa de Atenção à Hipertensão Arterial e à Diabetes Mellitus da unidade de saúde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Indicador: Cobertura do programa de atenção ao diabético na unidade de saúde.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16" y="2639570"/>
            <a:ext cx="6817906" cy="395229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710985" y="6119336"/>
            <a:ext cx="42171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Figura 2 - Cobertura do programa de atenção ao diabético na unidade de                   saúde Dr. Iacy Alcântara - Santana/AP, 2015.</a:t>
            </a:r>
            <a:endParaRPr lang="pt-BR" sz="1400" dirty="0"/>
          </a:p>
        </p:txBody>
      </p:sp>
      <p:sp>
        <p:nvSpPr>
          <p:cNvPr id="6" name="Retângulo 5"/>
          <p:cNvSpPr/>
          <p:nvPr/>
        </p:nvSpPr>
        <p:spPr>
          <a:xfrm>
            <a:off x="7544454" y="3642463"/>
            <a:ext cx="4301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1°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 diabéticos (34,5%)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diabéticos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(75,9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3°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diabéticos (89,7%)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25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7504" y="163478"/>
            <a:ext cx="11718877" cy="206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2: Melhorar a qualidade na atenção a hipertensos e diabéticos.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2.1: Realizar exame clínico apropriado em 100% dos hipertensos cadastrados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Indicador: Proporção de hipertensos com o exame clínico apropriado de acordo com o protocolo.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01" y="2620370"/>
            <a:ext cx="6828993" cy="398514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761265" y="6119336"/>
            <a:ext cx="42624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Figura </a:t>
            </a:r>
            <a:r>
              <a:rPr lang="pt-BR" sz="1400" dirty="0" smtClean="0"/>
              <a:t>3 - Proporção de hipertensos com exame clínico em dia de acordo                  com o protocolo na unidade de saúde Dr. Iacy Alcântara - Santana/AP, 2015.</a:t>
            </a:r>
            <a:endParaRPr lang="pt-BR" sz="1400" dirty="0"/>
          </a:p>
        </p:txBody>
      </p:sp>
      <p:sp>
        <p:nvSpPr>
          <p:cNvPr id="6" name="Retângulo 5"/>
          <p:cNvSpPr/>
          <p:nvPr/>
        </p:nvSpPr>
        <p:spPr>
          <a:xfrm>
            <a:off x="7544454" y="3642463"/>
            <a:ext cx="4301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1°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hipertensos (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68,2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67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 (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85,9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3°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119 hipertensos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91,5%)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337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64107" y="423081"/>
            <a:ext cx="11627893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2.2: Realizar exame clínico apropriado em 100% dos diabéticos cadastrados. </a:t>
            </a:r>
          </a:p>
          <a:p>
            <a:pPr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Indicador: Proporção de diabéticos com o exame clínico apropriado de acordo com o protocolo.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47" y="2415654"/>
            <a:ext cx="6484558" cy="418986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442579" y="6057781"/>
            <a:ext cx="474942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 </a:t>
            </a:r>
            <a:r>
              <a:rPr lang="pt-BR" sz="1400" dirty="0" smtClean="0"/>
              <a:t>Figura </a:t>
            </a:r>
            <a:r>
              <a:rPr lang="pt-BR" sz="1400" dirty="0" smtClean="0"/>
              <a:t>4 - Proporção de diabéticos com exame clínico em dia de acordo com o protocolo na unidade de saúde Dr. Iacy Alcântara - Santana/AP, 2015.</a:t>
            </a:r>
            <a:endParaRPr lang="pt-BR" sz="1400" dirty="0"/>
          </a:p>
        </p:txBody>
      </p:sp>
      <p:sp>
        <p:nvSpPr>
          <p:cNvPr id="6" name="Retângulo 5"/>
          <p:cNvSpPr/>
          <p:nvPr/>
        </p:nvSpPr>
        <p:spPr>
          <a:xfrm>
            <a:off x="7544454" y="3642463"/>
            <a:ext cx="4301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1°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diabéticos (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85,0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43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97,7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3°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51 diabéticos (98,1%)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97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1152" y="274683"/>
            <a:ext cx="11500513" cy="206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2.3: Garantir a 100% dos hipertensos cadastrados a realização de exames complementares em dia de acordo com o protocolo.   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Indicador: Proporção de hipertensos com os exames complementares em dia de acordo com o protocolo. 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04" y="2565779"/>
            <a:ext cx="6287069" cy="391690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892120" y="5903893"/>
            <a:ext cx="4954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Figura 5 - Proporção de hipertensos com os exames complementares em  dia de acordo com o protocolo na unidade de saúde Dr. Iacy Alcântara - </a:t>
            </a:r>
          </a:p>
          <a:p>
            <a:pPr algn="just"/>
            <a:r>
              <a:rPr lang="pt-BR" sz="1400" dirty="0" smtClean="0"/>
              <a:t>Santana/AP, 2015.</a:t>
            </a: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7544454" y="3642463"/>
            <a:ext cx="4301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1°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hipertensos (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50,0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hipertensos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61,5%)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3°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hipertensos (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53,1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74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4258" y="409432"/>
            <a:ext cx="11641540" cy="206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2.4: Garantir a 100% dos diabéticos cadastrados a realização de exames complementares em dia de acordo com o protocolo.   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Indicador: Proporção de diabéticos com os exames complementares em dia de acordo com o protocolo.  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56" y="2661312"/>
            <a:ext cx="6527098" cy="384866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553925" y="6119336"/>
            <a:ext cx="43945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Figura 6 - Proporção de diabéticos com os exames complementares em dia de acordo com o protocolo na unidade de saúde Dr. Iacy Alcântara - Santana/AP, 2015.</a:t>
            </a: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7544454" y="3642463"/>
            <a:ext cx="4301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1°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diabéticos(55,0%)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diabéticos (61,4%)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3°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diabéticos (63,5%)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37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7503" y="206444"/>
            <a:ext cx="11664287" cy="206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2.5: Priorizar a prescrição de medicamentos da farmácia popular para 100% dos hipertensos cadastrados na unidade de saúde.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Indicador: Proporção de hipertensos com prescrição de medicamentos da Farmácia Popular/</a:t>
            </a:r>
            <a:r>
              <a:rPr lang="pt-B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Hiperdia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priorizada.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81" y="2606722"/>
            <a:ext cx="6223379" cy="387596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028597" y="6119336"/>
            <a:ext cx="49814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Figura 7 - Proporção de hipertensos com prescrição de medicamentos da Farmácia Popular/</a:t>
            </a:r>
            <a:r>
              <a:rPr lang="pt-BR" sz="1400" dirty="0" err="1" smtClean="0"/>
              <a:t>Hiperdia</a:t>
            </a:r>
            <a:r>
              <a:rPr lang="pt-BR" sz="1400" dirty="0" smtClean="0"/>
              <a:t> priorizada na unidade de saúde Dr. Iacy Alcântara- Santana/AP, 2015.</a:t>
            </a: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7544454" y="3642463"/>
            <a:ext cx="4301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1°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hipertensos (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72,7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57 hipertensos (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73,1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3°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hipertensos (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77,2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6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8447" y="356570"/>
            <a:ext cx="11514161" cy="206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2.6: Priorizar a prescrição de medicamentos da farmácia popular para 100% dos diabéticos cadastrados na unidade de saúde. </a:t>
            </a:r>
          </a:p>
          <a:p>
            <a:pPr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Indicador: Proporção de diabéticos com prescrição de medicamentos da Farmácia Popular/</a:t>
            </a:r>
            <a:r>
              <a:rPr lang="pt-B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Hiperdia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priorizada.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63" y="2866030"/>
            <a:ext cx="6096000" cy="357571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951259" y="6119336"/>
            <a:ext cx="48540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Figura 8 - Proporção de diabéticos com prescrição de medicamentos da Farmácia Popular/</a:t>
            </a:r>
            <a:r>
              <a:rPr lang="pt-BR" sz="1400" dirty="0" err="1" smtClean="0"/>
              <a:t>Hiperdia</a:t>
            </a:r>
            <a:r>
              <a:rPr lang="pt-BR" sz="1400" dirty="0" smtClean="0"/>
              <a:t> priorizada na unidade de saúde Dr. Iacy Alcântara - Santana/AP, 2015.</a:t>
            </a: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7544454" y="3642463"/>
            <a:ext cx="4301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1°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(84,1%)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3°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diabéticos (90,2%)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01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2955" y="464025"/>
            <a:ext cx="11627893" cy="206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2.7: Realizar avaliação da necessidade de atendimento odontológico em 100% dos hipertensos cadastrados.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Indicador: Proporção de hipertensos com avaliação da necessidade de atendimento odontológico. 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85" y="2833120"/>
            <a:ext cx="6168788" cy="358132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055891" y="6119336"/>
            <a:ext cx="51361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Figura 9 - Proporção de hipertensos com avaliação da necessidade de atendimento odontológico  na unidade de saúde Dr. Iacy Alcântara -   Santana/AP, 2015.</a:t>
            </a: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7544454" y="3642463"/>
            <a:ext cx="4301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1°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hipertensos (68,2%)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hipertensos(84,6%)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3°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113 hipertensos (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,9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</a:p>
        </p:txBody>
      </p:sp>
    </p:spTree>
    <p:extLst>
      <p:ext uri="{BB962C8B-B14F-4D97-AF65-F5344CB8AC3E}">
        <p14:creationId xmlns="" xmlns:p14="http://schemas.microsoft.com/office/powerpoint/2010/main" val="5233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24159" y="400558"/>
            <a:ext cx="3671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40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94581" y="1449908"/>
            <a:ext cx="10930597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No Brasil, a Hipertensão Arterial Sistêmica e o Diabetes Mellitus constituem a primeira causa de hospitalizações no sistema público de saúde. No mundo inteiro, as duas doenças são os primeiros fatores de risco de mortalidade por complicações desencadeadas por elas, repercutindo social e economicamente. </a:t>
            </a:r>
            <a:endParaRPr lang="pt-BR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endParaRPr lang="pt-BR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1615225" y="-196948"/>
            <a:ext cx="576775" cy="7054948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866" name="Picture 2" descr="http://cidadeverde.com/assets/uploads/noticias/273e8164ff77e8d968e4e063bd4cd7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8402" y="4217157"/>
            <a:ext cx="3716930" cy="2213163"/>
          </a:xfrm>
          <a:prstGeom prst="rect">
            <a:avLst/>
          </a:prstGeom>
          <a:noFill/>
        </p:spPr>
      </p:pic>
      <p:pic>
        <p:nvPicPr>
          <p:cNvPr id="36868" name="Picture 4" descr="http://4.bp.blogspot.com/_AbV2qOrqvi0/S8yMZncbK6I/AAAAAAAAANA/8Sk3Z5NBMD0/s640/2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9015" y="4176215"/>
            <a:ext cx="3648692" cy="2176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611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4109" y="344945"/>
            <a:ext cx="11473541" cy="206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2.8: Realizar avaliação da necessidade de atendimento odontológico em 100% dos diabéticos cadastrados.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Indicador: Proporção de diabéticos com avaliação da necessidade de atendimento odontológico.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91" y="2688609"/>
            <a:ext cx="5932551" cy="375313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560024" y="6119336"/>
            <a:ext cx="53271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Figura 10 - Proporção de diabéticos com avaliação da necessidade de atendimento odontológico  na unidade de saúde Dr. Iacy Alcântara -  Santana/AP, 2015.</a:t>
            </a: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7544454" y="3642463"/>
            <a:ext cx="4301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1°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diabéticos (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70,0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diabéticos (90,9%)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3°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48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 (92,3%)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35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18529" y="627504"/>
            <a:ext cx="10677102" cy="206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3: Melhorar a adesão de hipertensos e/ou diabéticos ao programa.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3.1: Buscar 100% dos hipertensos faltosos às consultas na unidade de saúde conforme a periodicidade recomendada.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Indicador: Proporção de hipertensos faltosos às consultas médicas com busca ativa.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86936" y="3415690"/>
            <a:ext cx="1046328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Durante a intervenção foram realizadas no primeiro mês 21 consultas médicas com busca ativa para hipertensos faltosos, no segundo mês 37 consultas e no terceiro mês 64, sendo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em todos os três meses.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1615225" y="-196948"/>
            <a:ext cx="576775" cy="7054948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87104" y="3439236"/>
            <a:ext cx="10413242" cy="2006221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796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3857" y="754376"/>
            <a:ext cx="1095460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3.2: Buscar 100% dos diabéticos faltosos às consultas na unidade de saúde conforme a periodicidade recomendada.</a:t>
            </a:r>
          </a:p>
          <a:p>
            <a:pPr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Indicador: Proporção de diabéticos faltosos às consultas médicas com busca ativa.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96036" y="3330054"/>
            <a:ext cx="102221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Foram realizadas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 busca ativa para diabéticos faltosos às consultas na UBS/ESF durante os três meses da intervenção. No primeiro mês foram realizadas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08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buscas, no segundo mês 19 e no terceiro mês 23.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1615225" y="-196948"/>
            <a:ext cx="576775" cy="7054948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87104" y="3275463"/>
            <a:ext cx="10263117" cy="2006221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5577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6685" y="383865"/>
            <a:ext cx="11282149" cy="256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4: Melhorar o registro das informações.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4.1: Manter ficha de acompanhamento de 100% dos hipertensos cadastrados na unidade de saúde.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Indicador: Proporção de hipertensos com registro adequado na ficha de acompanhamento. 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53" y="3125337"/>
            <a:ext cx="6437195" cy="346025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306102" y="5903881"/>
            <a:ext cx="48858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 Figura 11 - Proporção de hipertensos com registro adequando na ficha de acompanhamento na unidade de saúde Dr. Iacy Alcântara - Santana/AP,                   2015.</a:t>
            </a: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7544454" y="3642463"/>
            <a:ext cx="4301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1°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24 hipertensos (54,5%)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48 hipertensos(61,5%)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3°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84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 (64,6%)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45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9389" y="481421"/>
            <a:ext cx="11664287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4.2: Manter ficha de acompanhamento de 100% dos diabéticos cadastrados na unidade de saúde.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Indicador: Proporção de diabéticos com registro adequado na ficha de acompanhamento.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37" y="2634018"/>
            <a:ext cx="6532730" cy="388961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201470" y="6057781"/>
            <a:ext cx="499053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 </a:t>
            </a:r>
            <a:r>
              <a:rPr lang="pt-BR" sz="1400" dirty="0" smtClean="0"/>
              <a:t>Figura 12 - Proporção de diabéticos com registro adequando na ficha de acompanhamento na unidade de saúde Dr. Iacy Alcântara - Santana/AP,                   2015.</a:t>
            </a: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7544454" y="3642463"/>
            <a:ext cx="4301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1°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diabéticos (45,0%)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24 diabéticos (54,5%)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3°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 (80,8%)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98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2913" y="177126"/>
            <a:ext cx="11254853" cy="256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5: Mapear hipertensos e diabéticos de risco para doença cardiovascular. 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5.1: Realizar estratificação do risco cardiovascular em 100% dos hipertensos cadastrados na unidade de saúde.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Indicador: Proporção de hipertensos com estratificação de risco cardiovascular por exame clínico em dia. 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77" y="3057100"/>
            <a:ext cx="6205183" cy="344660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928513" y="6119336"/>
            <a:ext cx="52634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Figura 13 - Proporção de hipertensos com estratificação de risco cardiovascular por exame clínico em dia na unidade de saúde Dr. Iacy Alcântara - Santana/AP,  2015.</a:t>
            </a: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7544454" y="3642463"/>
            <a:ext cx="4301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1°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42 hipertensos (95,5%)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76 hipertensos(97,4%)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3°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128 hipertensos (98,5%)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38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1320" y="532264"/>
            <a:ext cx="107271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5.2: Realizar estratificação do risco cardiovascular em 100% dos diabéticos cadastrados na unidade de saúde.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Indicador: Proporção de diabéticos com estratificação de risco cardiovascular por exame clínico em dia.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91402" y="3251917"/>
            <a:ext cx="104359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estratificação de risco cardiovascular foi realizada em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dos diabéticos durante os três meses da intervenção, sendo classificados 20 usuários no primeiro mês, 44 no segundo e 52 no terceiro.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1615225" y="-196948"/>
            <a:ext cx="576775" cy="7054948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900752" y="3248168"/>
            <a:ext cx="10263117" cy="2224586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135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1278" y="383865"/>
            <a:ext cx="1096825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6: Promover a saúde de hipertensos e diabéticos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6.1: Garantir orientação nutricional sobre alimentação saudável a 100% dos hipertensos cadastrados.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Indicador: Proporção de hipertensos com orientação nutricional sobre alimentação saudável.  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87356" y="3799848"/>
            <a:ext cx="9389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 a intervenção, conseguimos realizar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de orientação. 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primeiro mês foram 44 usuários, no segundo mês 78 e no terceiro mês 130.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1615225" y="-196948"/>
            <a:ext cx="576775" cy="7054948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777922" y="3766782"/>
            <a:ext cx="10263117" cy="2006221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742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45912" y="491319"/>
            <a:ext cx="105770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6.2: Garantir orientação nutricional sobre alimentação saudável a 100% dos diabéticos cadastrados. 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Indicador: Proporção de diabéticos com orientação nutricional sobre alimentação saudável.     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45911" y="3362951"/>
            <a:ext cx="1024946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Foram realizadas também atividades de orientação nutricional sobre alimentação saudável para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diabéticos.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 primeiro mês foram 20 usuários orientados, no segundo mês 44 e no terceiro 52.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1615225" y="-196948"/>
            <a:ext cx="576775" cy="7054948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59558" y="3439236"/>
            <a:ext cx="10577015" cy="2265528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357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4023" y="495069"/>
            <a:ext cx="108090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6.3: Garantir orientação em relação à prática regular de atividade física a 100% dos hipertensos cadastrados.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Indicador: Proporção de hipertensos com orientação sobre prática regular de atividade física.    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32012" y="3300442"/>
            <a:ext cx="10904561" cy="219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Durante a intervenção foram orientados quanto à prática regular de atividade física os 130 hipertensos cadastrados e acompanhados, correspondendo a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de cobertura dessa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ação. </a:t>
            </a:r>
          </a:p>
          <a:p>
            <a:pPr algn="ctr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 primeiro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mês com 44 hipertensos, no segundo mês 78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 terceiro mês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130.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1615225" y="-196948"/>
            <a:ext cx="576775" cy="7054948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91069" y="3166281"/>
            <a:ext cx="11150221" cy="3234519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14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2353" y="641173"/>
            <a:ext cx="764064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Santana é um município brasileiro no sudeste do estado do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Amapá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uma população estimada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108.897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habitantes, maioritariamente urbana,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 uma área geográfica de 1.577,517 </a:t>
            </a:r>
            <a:r>
              <a:rPr lang="pt-B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km²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 município consta com 14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UBS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com o modelo de Saúde da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Família,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totalizando 30 equipes de ESF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população recebe atendimentos básicos e gratuitos em Clínica Médica, Enfermagem, Odontologia, Pediatria e Ginecologia. 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2" name="Picture 2" descr="Santana está localizado em: Brasil">
            <a:hlinkClick r:id="rId2" tooltip="Santana está localizado em: Brasil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7145" y="395785"/>
            <a:ext cx="3125337" cy="2825087"/>
          </a:xfrm>
          <a:prstGeom prst="rect">
            <a:avLst/>
          </a:prstGeom>
          <a:noFill/>
        </p:spPr>
      </p:pic>
      <p:sp>
        <p:nvSpPr>
          <p:cNvPr id="4" name="Elipse 3"/>
          <p:cNvSpPr/>
          <p:nvPr/>
        </p:nvSpPr>
        <p:spPr>
          <a:xfrm>
            <a:off x="10203220" y="740486"/>
            <a:ext cx="107950" cy="1079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9539784" y="232012"/>
            <a:ext cx="1569493" cy="10781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5846" name="Picture 6" descr="http://mochileiro.tur.br/ap%20santa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2430" y="3425589"/>
            <a:ext cx="3657600" cy="3166280"/>
          </a:xfrm>
          <a:prstGeom prst="rect">
            <a:avLst/>
          </a:prstGeom>
          <a:noFill/>
        </p:spPr>
      </p:pic>
      <p:sp>
        <p:nvSpPr>
          <p:cNvPr id="8" name="Retângulo de cantos arredondados 7"/>
          <p:cNvSpPr/>
          <p:nvPr/>
        </p:nvSpPr>
        <p:spPr>
          <a:xfrm rot="5400000">
            <a:off x="2599244" y="3684243"/>
            <a:ext cx="375311" cy="5972207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057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86855" y="536012"/>
            <a:ext cx="105906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6.4: Garantir orientação em relação à prática regular de atividade física a 100% dos diabéticos cadastrados.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Indicador: Proporção de diabéticos com orientação sobre prática regular de atividade física.     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05219" y="3386371"/>
            <a:ext cx="100584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Foi realizada a orientação sobre prática regular de atividade física para os 52 diabéticos cadastrados e acompanhados na intervenção, correspondendo a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primeiro mês foram 20 usuários orientados, no segundo mês 44 e no terceiro mês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52.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1615225" y="-196948"/>
            <a:ext cx="576775" cy="7054948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82388" y="3248168"/>
            <a:ext cx="10263117" cy="3016154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201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27797" y="645194"/>
            <a:ext cx="1068619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6.5: Garantir orientação sobre os riscos do tabagismo a 100% dos hipertensos cadastrados.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Indicador: Proporção de hipertensos com orientação sobre os riscos do tabagismo.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96287" y="3429338"/>
            <a:ext cx="99082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orientação sobre os riscos do tabagismo foram repassadas para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dos hipertensos, sendo que no primeiro mês foram orientados 44 usuários, no segundo mês 78 e no terceiro mês 72.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1615225" y="-196948"/>
            <a:ext cx="576775" cy="7054948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87104" y="3275463"/>
            <a:ext cx="10263117" cy="2006221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395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82221" y="249409"/>
            <a:ext cx="1083177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6.7: Garantir orientação sobre higiene bucal a 100% dos hipertensos cadastrados.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Indicador: Proporção de hipertensos com orientação sobre higiene bucal.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68741" y="2881405"/>
            <a:ext cx="10072048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Mesmo a equipe de ESF não contando com o serviço de odontologia, conseguimos realizar as orientações sobre higiene bucal com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dos usuários hipertensos da UBS/ESF. No primeiro mês foram 44 usuários, no segundo mês 78 e no terceiro mês 130 hipertensos.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1615225" y="-196948"/>
            <a:ext cx="576775" cy="7054948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87104" y="2729553"/>
            <a:ext cx="10263117" cy="2552132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431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50711" y="699786"/>
            <a:ext cx="1014938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6.6: Garantir orientação sobre os riscos do tabagismo a 100% dos diabéticos cadastrados.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Indicador: Proporção de diabéticos com orientação sobre os riscos do tabagismo.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50711" y="3743236"/>
            <a:ext cx="99719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Durante a intervenção, foram realizadas no primeiro mês ações de orientação sobre os riscos do tabagismo com 20 diabéticos, no segundo mês com 44 e no terceiro mês com 52 usuários, totalizando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em cada mês.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1615225" y="-196948"/>
            <a:ext cx="576775" cy="7054948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764274" y="3616657"/>
            <a:ext cx="10263117" cy="2006221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7183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05050" y="713432"/>
            <a:ext cx="1079083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6.8: Garantir orientação sobre higiene bucal a 100% dos diabéticos cadastrados.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Indicador: Proporção de diabéticos com orientação sobre higiene bucal. 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23163" y="3220578"/>
            <a:ext cx="10654353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Durante os três meses da intervenção foram instituídas orientações sobre higiene bucal para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dos diabéticos. 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primeiro mês foram 20 usuários orientados, no segundo mês 44 e no terceiro mês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52.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1615225" y="-196948"/>
            <a:ext cx="576775" cy="7054948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54842" y="3098043"/>
            <a:ext cx="10918209" cy="2893324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570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4023" y="1856096"/>
            <a:ext cx="10658902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Após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os três meses da intervenção, constatou-se que os objetivos inicialmente propostos, baseados em melhorar a atenção prestada aos usuários hipertensos e/ou diabéticos da UBS Dr.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Iacy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Alcântara foram cumpridos, mesmo que de forma parcial, e que provavelmente trouxeram melhoria para este grupo alvo em nossa população, com modificações positivas em seu estilo de vida. 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Ocorreu a qualificação da atenção prestada aos usuários hipertensos e/ou diabéticos na UBS e comunidade, pois o tema passou a receber destaque no dia a dia da equipe de ESF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951630" y="696035"/>
            <a:ext cx="5841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4000" b="1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1615225" y="-196948"/>
            <a:ext cx="576775" cy="7054948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00" name="Picture 4" descr="http://escolablog.com/wp-content/uploads/2012/04/balao_dia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9224" y="341194"/>
            <a:ext cx="3322187" cy="1460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584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232012" y="1774209"/>
            <a:ext cx="7383439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Espera-se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que a comunidade se aproprie da proposta e contribua com sua continuidade e aperfeiçoamento e que a mesma seja parte de nossa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rotina, tendo em conta sua importância e repercussão para a saúde individual e coletiva.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D:\Tarefas\Unidade 3\Semana 7 Diario 5\20150430_081637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flipV="1">
            <a:off x="7151427" y="1142836"/>
            <a:ext cx="4817660" cy="4643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9013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0376" y="968991"/>
            <a:ext cx="1065890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curso de especialização em saúde da família da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UFPel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significou para a minha prática profissional a possibilidade de adquirir novos conhecimentos acerca ESF no Brasil e a oportunidade de mudança dos membros da equipe da UBS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Iacy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Alcântara no acolhimento e a atenção aos usuários acompanhados pela UBS/ESF, além da valorização profissional deles.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Assim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como de poder incorporar a rotina da equipe, a intervenção e as atividades de promoção e prevenção como uma tarefa mais a desenvolver a cada dia e ser controlada nas reuniões da equipe.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200643"/>
            <a:ext cx="11627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 sobre o processo de aprendizagem </a:t>
            </a:r>
            <a:endParaRPr lang="pt-BR" sz="32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1615225" y="-196948"/>
            <a:ext cx="576775" cy="7054948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3591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85649" y="5595581"/>
            <a:ext cx="6864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OBRIGADO!!!</a:t>
            </a:r>
            <a:endParaRPr lang="pt-BR" sz="6000" b="1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D:\Tarefas\Unidade 3\Semana 9 Diario 7\20150512_084045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3574" y="351269"/>
            <a:ext cx="5105405" cy="596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D:\Tarefas\Unidade 3\Semana 7 Diario 5\20150429_142153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flipV="1">
            <a:off x="5062689" y="600501"/>
            <a:ext cx="4886529" cy="3889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unasusufpe.com.br/media/images/images_news/Logo_UNA-SUS_Vertical_5_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44835" y="3794078"/>
            <a:ext cx="1801505" cy="1209343"/>
          </a:xfrm>
          <a:prstGeom prst="rect">
            <a:avLst/>
          </a:prstGeom>
          <a:noFill/>
        </p:spPr>
      </p:pic>
      <p:pic>
        <p:nvPicPr>
          <p:cNvPr id="1028" name="Picture 4" descr="http://ccs2.ufpel.edu.br/wp/wp-content/themes/CCS3.0/imagens/escudo-f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85445" y="1023583"/>
            <a:ext cx="2674961" cy="2258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987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5660" y="791570"/>
            <a:ext cx="902117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ponto de apoio as equipes de ESF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contamos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com quatros equipes do Núcleo de Apoio a Saúde da Família (NASF), 16 equipes de Saúde Bucal (SB), um Centro de Especialidades Odontológicas (CEO), uma Clínica de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Especialidades médicas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um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Centro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de Saúde da Mulher e outro da Criança e um Centro de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Reabilitação. 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exames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complementares são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feitos no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Centro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Laboratorial de Santana e as doenças de notificação compulsória e obrigatórias são acompanhadas na Unidade de Vigilância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Epidemiológica do município. 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3898" y="805218"/>
            <a:ext cx="1555755" cy="114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 descr="http://portalguarujanaweb.com.br/wp-content/uploads/2015/06/Equipe-Nas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35130" y="2552130"/>
            <a:ext cx="2324858" cy="1733930"/>
          </a:xfrm>
          <a:prstGeom prst="rect">
            <a:avLst/>
          </a:prstGeom>
          <a:noFill/>
        </p:spPr>
      </p:pic>
      <p:pic>
        <p:nvPicPr>
          <p:cNvPr id="34820" name="Picture 4" descr="http://images.slideplayer.com.br/3/1250171/slides/slide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53433" y="4966268"/>
            <a:ext cx="2638567" cy="1891732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10604310" y="4831307"/>
            <a:ext cx="1419368" cy="286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0290412" y="5868537"/>
            <a:ext cx="300251" cy="218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962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2953" y="262551"/>
            <a:ext cx="1098644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Nossa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UBS - Dr.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Iacy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Alcântara,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encontra-se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situada na periferia urbana do município, na localidade de Fonte Nova, sendo no modelo de Saúde da Família - ESF desde sua construção e vinculada com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SUS pela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prefeitura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Conta com uma área geográfica de abrangência definida a qual é assistida por duas equipes, constituídas cada um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por:</a:t>
            </a:r>
          </a:p>
          <a:p>
            <a:pPr marL="285750" indent="-285750"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médico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clínico geral, 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enfermeiro, </a:t>
            </a:r>
          </a:p>
          <a:p>
            <a:pPr marL="285750" indent="-285750"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técnico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em enfermagem e 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05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ACS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1615225" y="-196948"/>
            <a:ext cx="576775" cy="7054948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D:\Tarefas\Unidade 3\Semana 9 Diario 7\20150512_095147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827593" y="3316406"/>
            <a:ext cx="5199797" cy="3357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093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785" y="789255"/>
            <a:ext cx="10836324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população total da área adstrita é de 6.060 pessoas, divididos em 2.450 do sexo masculino (40,42%) e 3.610 do sexo feminino (59,57%). Sendo a mesma adequada para o tamanho do nosso serviço e das equipes existentes. 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equipe que atuou estão cadastradas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3.060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pessoas e 749 famílias. 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principais serviços oferecidos pelas UBS são consultas médicas e de enfermagem, vacinas, inalações, injeções, curativos, coleta de exames laboratoriais, atendimento odontológico, exames preventivos, atividades educativas em grupos, encaminhamentos para especialidades e fornecimento de medicação básica. 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11615225" y="-196948"/>
            <a:ext cx="576775" cy="7054948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4464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9266" y="426829"/>
            <a:ext cx="1092730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cadastros dos hipertensos e diabéticos não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estavam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sendo realizados de forma permanente e principalmente sendo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atualizados;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território não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contávamos com o numero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exato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cadastrados;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estratificação do risco cardiovascular não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desenvolvida,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assim como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avaliação do cuidado em saúde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 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usuários, família e comunidade e os atendimentos de Saúde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Bucal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monitoramento 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dados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existia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nessa ação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programática.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1615225" y="-196948"/>
            <a:ext cx="576775" cy="7054948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088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2262" y="1078173"/>
            <a:ext cx="1068619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Melhorar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Atenção aos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 Hipertensão Arterial Sistêmica e/ou Diabetes Mellitus,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Unidade Básica de Saúde Dr. Alcântara, Santana/AP.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1615225" y="-196948"/>
            <a:ext cx="576775" cy="7054948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628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8490" y="204718"/>
            <a:ext cx="1087726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  <a:p>
            <a:pPr algn="ctr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 Projeto de Intervenção (PI) foi desenvolvido no período de Fevereiro a Maio de 2015, na UBS antes mencionada, visando alcançar a meta estabelecida pelo MS.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Participarão da intervenção 182 pessoas com 20 anos ou mais, residentes na área de abrangência da UBS e que frequentarem o programa de atenção ao hipertenso e diabético.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 PI estava programado para ser desenvolvido em 16 semanas, foi encurtado para 12 semanas, conforme orientação da coordenação do curso de especialização, devido às particularidades da turma do Programa Mais Médicos. </a:t>
            </a:r>
          </a:p>
          <a:p>
            <a:pPr algn="just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1615225" y="-196948"/>
            <a:ext cx="576775" cy="7054948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650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2828</Words>
  <Application>Microsoft Office PowerPoint</Application>
  <PresentationFormat>Personalizar</PresentationFormat>
  <Paragraphs>202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       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</dc:title>
  <dc:creator>ANTONIO</dc:creator>
  <cp:lastModifiedBy>Sergio</cp:lastModifiedBy>
  <cp:revision>110</cp:revision>
  <dcterms:created xsi:type="dcterms:W3CDTF">2015-08-03T16:35:36Z</dcterms:created>
  <dcterms:modified xsi:type="dcterms:W3CDTF">2015-08-17T21:09:42Z</dcterms:modified>
</cp:coreProperties>
</file>