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2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êska E." initials="AE" lastIdx="0" clrIdx="0">
    <p:extLst>
      <p:ext uri="{19B8F6BF-5375-455C-9EA6-DF929625EA0E}">
        <p15:presenceInfo xmlns:p15="http://schemas.microsoft.com/office/powerpoint/2012/main" userId="69cb9b8fd7ef09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097" autoAdjust="0"/>
  </p:normalViewPr>
  <p:slideViewPr>
    <p:cSldViewPr snapToGrid="0">
      <p:cViewPr varScale="1">
        <p:scale>
          <a:sx n="58" d="100"/>
          <a:sy n="58" d="100"/>
        </p:scale>
        <p:origin x="12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População Residente (em pessoa)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Zona Rural</c:v>
                </c:pt>
                <c:pt idx="1">
                  <c:v>Zona Urbana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6416</c:v>
                </c:pt>
                <c:pt idx="1">
                  <c:v>1652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dirty="0" smtClean="0"/>
              <a:t>Resultados da intervenção realizada</a:t>
            </a:r>
            <a:r>
              <a:rPr lang="pt-BR" sz="2400" baseline="0" dirty="0" smtClean="0"/>
              <a:t> na UBS Nazária, no período de março a junho de 2013.</a:t>
            </a:r>
            <a:endParaRPr lang="pt-BR" sz="2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Primeiro mês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Plan1!$A$2:$A$7</c:f>
              <c:strCache>
                <c:ptCount val="6"/>
                <c:pt idx="0">
                  <c:v>Cobertura do programa</c:v>
                </c:pt>
                <c:pt idx="1">
                  <c:v>Gestantes com tratamento concluído</c:v>
                </c:pt>
                <c:pt idx="2">
                  <c:v>Busca ativa</c:v>
                </c:pt>
                <c:pt idx="3">
                  <c:v>Gestantes com avaliação de risco</c:v>
                </c:pt>
                <c:pt idx="4">
                  <c:v>Implatação de prontuário específico</c:v>
                </c:pt>
                <c:pt idx="5">
                  <c:v>Promoção de saúde bucal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31.6</c:v>
                </c:pt>
                <c:pt idx="1">
                  <c:v>100</c:v>
                </c:pt>
                <c:pt idx="2">
                  <c:v>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Segundo mês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Plan1!$A$2:$A$7</c:f>
              <c:strCache>
                <c:ptCount val="6"/>
                <c:pt idx="0">
                  <c:v>Cobertura do programa</c:v>
                </c:pt>
                <c:pt idx="1">
                  <c:v>Gestantes com tratamento concluído</c:v>
                </c:pt>
                <c:pt idx="2">
                  <c:v>Busca ativa</c:v>
                </c:pt>
                <c:pt idx="3">
                  <c:v>Gestantes com avaliação de risco</c:v>
                </c:pt>
                <c:pt idx="4">
                  <c:v>Implatação de prontuário específico</c:v>
                </c:pt>
                <c:pt idx="5">
                  <c:v>Promoção de saúde bucal</c:v>
                </c:pt>
              </c:strCache>
            </c:strRef>
          </c:cat>
          <c:val>
            <c:numRef>
              <c:f>Plan1!$C$2:$C$7</c:f>
              <c:numCache>
                <c:formatCode>General</c:formatCode>
                <c:ptCount val="6"/>
                <c:pt idx="0">
                  <c:v>60.5</c:v>
                </c:pt>
                <c:pt idx="1">
                  <c:v>78.3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Terceiro mês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Plan1!$A$2:$A$7</c:f>
              <c:strCache>
                <c:ptCount val="6"/>
                <c:pt idx="0">
                  <c:v>Cobertura do programa</c:v>
                </c:pt>
                <c:pt idx="1">
                  <c:v>Gestantes com tratamento concluído</c:v>
                </c:pt>
                <c:pt idx="2">
                  <c:v>Busca ativa</c:v>
                </c:pt>
                <c:pt idx="3">
                  <c:v>Gestantes com avaliação de risco</c:v>
                </c:pt>
                <c:pt idx="4">
                  <c:v>Implatação de prontuário específico</c:v>
                </c:pt>
                <c:pt idx="5">
                  <c:v>Promoção de saúde bucal</c:v>
                </c:pt>
              </c:strCache>
            </c:strRef>
          </c:cat>
          <c:val>
            <c:numRef>
              <c:f>Plan1!$D$2:$D$7</c:f>
              <c:numCache>
                <c:formatCode>General</c:formatCode>
                <c:ptCount val="6"/>
                <c:pt idx="0">
                  <c:v>81.599999999999994</c:v>
                </c:pt>
                <c:pt idx="1">
                  <c:v>83.9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Quarto mês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Plan1!$A$2:$A$7</c:f>
              <c:strCache>
                <c:ptCount val="6"/>
                <c:pt idx="0">
                  <c:v>Cobertura do programa</c:v>
                </c:pt>
                <c:pt idx="1">
                  <c:v>Gestantes com tratamento concluído</c:v>
                </c:pt>
                <c:pt idx="2">
                  <c:v>Busca ativa</c:v>
                </c:pt>
                <c:pt idx="3">
                  <c:v>Gestantes com avaliação de risco</c:v>
                </c:pt>
                <c:pt idx="4">
                  <c:v>Implatação de prontuário específico</c:v>
                </c:pt>
                <c:pt idx="5">
                  <c:v>Promoção de saúde bucal</c:v>
                </c:pt>
              </c:strCache>
            </c:strRef>
          </c:cat>
          <c:val>
            <c:numRef>
              <c:f>Plan1!$E$2:$E$7</c:f>
              <c:numCache>
                <c:formatCode>General</c:formatCode>
                <c:ptCount val="6"/>
                <c:pt idx="0">
                  <c:v>100</c:v>
                </c:pt>
                <c:pt idx="1">
                  <c:v>78.900000000000006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568648"/>
        <c:axId val="277566296"/>
      </c:barChart>
      <c:catAx>
        <c:axId val="277568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7566296"/>
        <c:crosses val="autoZero"/>
        <c:auto val="1"/>
        <c:lblAlgn val="ctr"/>
        <c:lblOffset val="100"/>
        <c:noMultiLvlLbl val="0"/>
      </c:catAx>
      <c:valAx>
        <c:axId val="277566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7568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D3F72-3556-40D8-9FF4-16B2929D9D2B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17725C6B-DA73-4441-B1EE-761D98C850D7}">
      <dgm:prSet phldrT="[Texto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pt-BR" dirty="0" smtClean="0"/>
            <a:t>Gestação acontecimento fisiológico (alterações orgânicas naturais)</a:t>
          </a:r>
          <a:endParaRPr lang="pt-BR" dirty="0"/>
        </a:p>
      </dgm:t>
    </dgm:pt>
    <dgm:pt modelId="{DED9B051-F779-487E-9A46-B61B513BBBCB}" type="parTrans" cxnId="{EB4EE398-FE10-4995-BC06-E13D2A9C8B30}">
      <dgm:prSet/>
      <dgm:spPr/>
      <dgm:t>
        <a:bodyPr/>
        <a:lstStyle/>
        <a:p>
          <a:endParaRPr lang="pt-BR"/>
        </a:p>
      </dgm:t>
    </dgm:pt>
    <dgm:pt modelId="{550E62E3-4C19-42DB-979D-4F720A779D3F}" type="sibTrans" cxnId="{EB4EE398-FE10-4995-BC06-E13D2A9C8B30}">
      <dgm:prSet/>
      <dgm:spPr/>
      <dgm:t>
        <a:bodyPr/>
        <a:lstStyle/>
        <a:p>
          <a:endParaRPr lang="pt-BR"/>
        </a:p>
      </dgm:t>
    </dgm:pt>
    <dgm:pt modelId="{E6E56C87-8264-4467-BE45-1A8CA8DD74EE}">
      <dgm:prSet phldrT="[Texto]"/>
      <dgm:spPr/>
      <dgm:t>
        <a:bodyPr/>
        <a:lstStyle/>
        <a:p>
          <a:r>
            <a:rPr lang="pt-BR" dirty="0" smtClean="0"/>
            <a:t>Saúde bucal tem relação com saúde geral</a:t>
          </a:r>
          <a:endParaRPr lang="pt-BR" dirty="0"/>
        </a:p>
      </dgm:t>
    </dgm:pt>
    <dgm:pt modelId="{31CF5EB1-0117-4C30-A6B4-6DF5C779F1AF}" type="parTrans" cxnId="{7131EA8E-CB29-4AC9-B343-00BA01DE8B4A}">
      <dgm:prSet/>
      <dgm:spPr/>
      <dgm:t>
        <a:bodyPr/>
        <a:lstStyle/>
        <a:p>
          <a:endParaRPr lang="pt-BR"/>
        </a:p>
      </dgm:t>
    </dgm:pt>
    <dgm:pt modelId="{2E9E8F34-D7C2-419A-ABC2-8613C796918A}" type="sibTrans" cxnId="{7131EA8E-CB29-4AC9-B343-00BA01DE8B4A}">
      <dgm:prSet/>
      <dgm:spPr/>
      <dgm:t>
        <a:bodyPr/>
        <a:lstStyle/>
        <a:p>
          <a:endParaRPr lang="pt-BR"/>
        </a:p>
      </dgm:t>
    </dgm:pt>
    <dgm:pt modelId="{673B571D-CB2E-400F-B62C-CF853B837052}">
      <dgm:prSet phldrT="[Texto]"/>
      <dgm:spPr>
        <a:solidFill>
          <a:schemeClr val="accent2">
            <a:lumMod val="75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dirty="0" smtClean="0"/>
            <a:t>Política Nacional de Saúde bucal</a:t>
          </a:r>
          <a:endParaRPr lang="pt-BR" dirty="0"/>
        </a:p>
      </dgm:t>
    </dgm:pt>
    <dgm:pt modelId="{42987C8A-A652-41AC-A916-8A1091F58ECD}" type="parTrans" cxnId="{E824CFCA-C37F-4D68-B10C-42F1BDA96DB8}">
      <dgm:prSet/>
      <dgm:spPr/>
      <dgm:t>
        <a:bodyPr/>
        <a:lstStyle/>
        <a:p>
          <a:endParaRPr lang="pt-BR"/>
        </a:p>
      </dgm:t>
    </dgm:pt>
    <dgm:pt modelId="{63E56506-72EE-4AAB-A149-D8C55AF3AE91}" type="sibTrans" cxnId="{E824CFCA-C37F-4D68-B10C-42F1BDA96DB8}">
      <dgm:prSet/>
      <dgm:spPr/>
      <dgm:t>
        <a:bodyPr/>
        <a:lstStyle/>
        <a:p>
          <a:endParaRPr lang="pt-BR"/>
        </a:p>
      </dgm:t>
    </dgm:pt>
    <dgm:pt modelId="{79F45D9A-F792-4354-B535-89404A90BB7B}" type="pres">
      <dgm:prSet presAssocID="{036D3F72-3556-40D8-9FF4-16B2929D9D2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85BAFE6-11F9-40AD-B6C2-C3448C9500C2}" type="pres">
      <dgm:prSet presAssocID="{17725C6B-DA73-4441-B1EE-761D98C850D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D3634A-04AF-4ADF-B1FC-3DEEBB299AEE}" type="pres">
      <dgm:prSet presAssocID="{17725C6B-DA73-4441-B1EE-761D98C850D7}" presName="gear1srcNode" presStyleLbl="node1" presStyleIdx="0" presStyleCnt="3"/>
      <dgm:spPr/>
      <dgm:t>
        <a:bodyPr/>
        <a:lstStyle/>
        <a:p>
          <a:endParaRPr lang="pt-BR"/>
        </a:p>
      </dgm:t>
    </dgm:pt>
    <dgm:pt modelId="{A6367876-38AB-4F4A-B64B-E439DA2AC6D1}" type="pres">
      <dgm:prSet presAssocID="{17725C6B-DA73-4441-B1EE-761D98C850D7}" presName="gear1dstNode" presStyleLbl="node1" presStyleIdx="0" presStyleCnt="3"/>
      <dgm:spPr/>
      <dgm:t>
        <a:bodyPr/>
        <a:lstStyle/>
        <a:p>
          <a:endParaRPr lang="pt-BR"/>
        </a:p>
      </dgm:t>
    </dgm:pt>
    <dgm:pt modelId="{FDFE326E-EAEB-4BF7-A7FF-A502F0D89EB4}" type="pres">
      <dgm:prSet presAssocID="{E6E56C87-8264-4467-BE45-1A8CA8DD74E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DFADA0-9B22-4BF6-B658-13BDBD151417}" type="pres">
      <dgm:prSet presAssocID="{E6E56C87-8264-4467-BE45-1A8CA8DD74EE}" presName="gear2srcNode" presStyleLbl="node1" presStyleIdx="1" presStyleCnt="3"/>
      <dgm:spPr/>
      <dgm:t>
        <a:bodyPr/>
        <a:lstStyle/>
        <a:p>
          <a:endParaRPr lang="pt-BR"/>
        </a:p>
      </dgm:t>
    </dgm:pt>
    <dgm:pt modelId="{2089A1A6-6FBF-42B6-8807-9A02943973E7}" type="pres">
      <dgm:prSet presAssocID="{E6E56C87-8264-4467-BE45-1A8CA8DD74EE}" presName="gear2dstNode" presStyleLbl="node1" presStyleIdx="1" presStyleCnt="3"/>
      <dgm:spPr/>
      <dgm:t>
        <a:bodyPr/>
        <a:lstStyle/>
        <a:p>
          <a:endParaRPr lang="pt-BR"/>
        </a:p>
      </dgm:t>
    </dgm:pt>
    <dgm:pt modelId="{A6BC6BE7-F680-4E5B-A108-D8145685ED3A}" type="pres">
      <dgm:prSet presAssocID="{673B571D-CB2E-400F-B62C-CF853B837052}" presName="gear3" presStyleLbl="node1" presStyleIdx="2" presStyleCnt="3" custLinFactNeighborY="-13393"/>
      <dgm:spPr/>
      <dgm:t>
        <a:bodyPr/>
        <a:lstStyle/>
        <a:p>
          <a:endParaRPr lang="pt-BR"/>
        </a:p>
      </dgm:t>
    </dgm:pt>
    <dgm:pt modelId="{9EC4B5DC-A279-4278-BF07-1FB277BB2B8E}" type="pres">
      <dgm:prSet presAssocID="{673B571D-CB2E-400F-B62C-CF853B83705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1C18FD-4378-4261-9426-813E1AE63DE9}" type="pres">
      <dgm:prSet presAssocID="{673B571D-CB2E-400F-B62C-CF853B837052}" presName="gear3srcNode" presStyleLbl="node1" presStyleIdx="2" presStyleCnt="3"/>
      <dgm:spPr/>
      <dgm:t>
        <a:bodyPr/>
        <a:lstStyle/>
        <a:p>
          <a:endParaRPr lang="pt-BR"/>
        </a:p>
      </dgm:t>
    </dgm:pt>
    <dgm:pt modelId="{5635203A-F2C9-419E-A51C-575D48599945}" type="pres">
      <dgm:prSet presAssocID="{673B571D-CB2E-400F-B62C-CF853B837052}" presName="gear3dstNode" presStyleLbl="node1" presStyleIdx="2" presStyleCnt="3"/>
      <dgm:spPr/>
      <dgm:t>
        <a:bodyPr/>
        <a:lstStyle/>
        <a:p>
          <a:endParaRPr lang="pt-BR"/>
        </a:p>
      </dgm:t>
    </dgm:pt>
    <dgm:pt modelId="{8F352535-EDD1-44B9-A4BF-510A1C70DCAD}" type="pres">
      <dgm:prSet presAssocID="{550E62E3-4C19-42DB-979D-4F720A779D3F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3E3DC667-968B-4A70-B5E8-385BE9B739B7}" type="pres">
      <dgm:prSet presAssocID="{2E9E8F34-D7C2-419A-ABC2-8613C796918A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EFC5C2EE-9D27-42B8-A56F-BB4669807806}" type="pres">
      <dgm:prSet presAssocID="{63E56506-72EE-4AAB-A149-D8C55AF3AE91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17E50791-82CD-4206-9C21-E9C25A03B8DF}" type="presOf" srcId="{E6E56C87-8264-4467-BE45-1A8CA8DD74EE}" destId="{2089A1A6-6FBF-42B6-8807-9A02943973E7}" srcOrd="2" destOrd="0" presId="urn:microsoft.com/office/officeart/2005/8/layout/gear1"/>
    <dgm:cxn modelId="{01D9C78F-DE07-40EC-957E-35F180B87DBF}" type="presOf" srcId="{673B571D-CB2E-400F-B62C-CF853B837052}" destId="{9EC4B5DC-A279-4278-BF07-1FB277BB2B8E}" srcOrd="1" destOrd="0" presId="urn:microsoft.com/office/officeart/2005/8/layout/gear1"/>
    <dgm:cxn modelId="{E824CFCA-C37F-4D68-B10C-42F1BDA96DB8}" srcId="{036D3F72-3556-40D8-9FF4-16B2929D9D2B}" destId="{673B571D-CB2E-400F-B62C-CF853B837052}" srcOrd="2" destOrd="0" parTransId="{42987C8A-A652-41AC-A916-8A1091F58ECD}" sibTransId="{63E56506-72EE-4AAB-A149-D8C55AF3AE91}"/>
    <dgm:cxn modelId="{971A192F-D91C-49FF-A477-D5011FB72792}" type="presOf" srcId="{2E9E8F34-D7C2-419A-ABC2-8613C796918A}" destId="{3E3DC667-968B-4A70-B5E8-385BE9B739B7}" srcOrd="0" destOrd="0" presId="urn:microsoft.com/office/officeart/2005/8/layout/gear1"/>
    <dgm:cxn modelId="{EF070895-F481-45A1-827A-DD7B51192F82}" type="presOf" srcId="{17725C6B-DA73-4441-B1EE-761D98C850D7}" destId="{A6367876-38AB-4F4A-B64B-E439DA2AC6D1}" srcOrd="2" destOrd="0" presId="urn:microsoft.com/office/officeart/2005/8/layout/gear1"/>
    <dgm:cxn modelId="{C8C7E5A4-3DA8-421B-8B48-D1BFB123D052}" type="presOf" srcId="{673B571D-CB2E-400F-B62C-CF853B837052}" destId="{D11C18FD-4378-4261-9426-813E1AE63DE9}" srcOrd="2" destOrd="0" presId="urn:microsoft.com/office/officeart/2005/8/layout/gear1"/>
    <dgm:cxn modelId="{E417D6CB-7013-40E0-828B-738F17739FB1}" type="presOf" srcId="{673B571D-CB2E-400F-B62C-CF853B837052}" destId="{A6BC6BE7-F680-4E5B-A108-D8145685ED3A}" srcOrd="0" destOrd="0" presId="urn:microsoft.com/office/officeart/2005/8/layout/gear1"/>
    <dgm:cxn modelId="{EB4EE398-FE10-4995-BC06-E13D2A9C8B30}" srcId="{036D3F72-3556-40D8-9FF4-16B2929D9D2B}" destId="{17725C6B-DA73-4441-B1EE-761D98C850D7}" srcOrd="0" destOrd="0" parTransId="{DED9B051-F779-487E-9A46-B61B513BBBCB}" sibTransId="{550E62E3-4C19-42DB-979D-4F720A779D3F}"/>
    <dgm:cxn modelId="{E3CE1E2D-D1AB-412D-83B3-9A6CFA402A0C}" type="presOf" srcId="{E6E56C87-8264-4467-BE45-1A8CA8DD74EE}" destId="{4EDFADA0-9B22-4BF6-B658-13BDBD151417}" srcOrd="1" destOrd="0" presId="urn:microsoft.com/office/officeart/2005/8/layout/gear1"/>
    <dgm:cxn modelId="{E50F691E-9F69-4DD6-8BDE-039EA51F14CD}" type="presOf" srcId="{550E62E3-4C19-42DB-979D-4F720A779D3F}" destId="{8F352535-EDD1-44B9-A4BF-510A1C70DCAD}" srcOrd="0" destOrd="0" presId="urn:microsoft.com/office/officeart/2005/8/layout/gear1"/>
    <dgm:cxn modelId="{1844A643-8EF6-4879-ABD3-FDEAF49C32BF}" type="presOf" srcId="{17725C6B-DA73-4441-B1EE-761D98C850D7}" destId="{1FD3634A-04AF-4ADF-B1FC-3DEEBB299AEE}" srcOrd="1" destOrd="0" presId="urn:microsoft.com/office/officeart/2005/8/layout/gear1"/>
    <dgm:cxn modelId="{8C517BAB-1BA3-45E2-BF28-B7B7832B4A89}" type="presOf" srcId="{17725C6B-DA73-4441-B1EE-761D98C850D7}" destId="{D85BAFE6-11F9-40AD-B6C2-C3448C9500C2}" srcOrd="0" destOrd="0" presId="urn:microsoft.com/office/officeart/2005/8/layout/gear1"/>
    <dgm:cxn modelId="{8B51DAB5-17C9-490A-9D9C-DBBB8A8BC73F}" type="presOf" srcId="{63E56506-72EE-4AAB-A149-D8C55AF3AE91}" destId="{EFC5C2EE-9D27-42B8-A56F-BB4669807806}" srcOrd="0" destOrd="0" presId="urn:microsoft.com/office/officeart/2005/8/layout/gear1"/>
    <dgm:cxn modelId="{CD7C14B9-B71E-4755-A3BE-99147E9530D2}" type="presOf" srcId="{E6E56C87-8264-4467-BE45-1A8CA8DD74EE}" destId="{FDFE326E-EAEB-4BF7-A7FF-A502F0D89EB4}" srcOrd="0" destOrd="0" presId="urn:microsoft.com/office/officeart/2005/8/layout/gear1"/>
    <dgm:cxn modelId="{3BB4ABD8-FF99-45F1-AE2C-7AED7DC5B6A3}" type="presOf" srcId="{036D3F72-3556-40D8-9FF4-16B2929D9D2B}" destId="{79F45D9A-F792-4354-B535-89404A90BB7B}" srcOrd="0" destOrd="0" presId="urn:microsoft.com/office/officeart/2005/8/layout/gear1"/>
    <dgm:cxn modelId="{75EBF863-BF90-4076-949C-6BC27B8FFB77}" type="presOf" srcId="{673B571D-CB2E-400F-B62C-CF853B837052}" destId="{5635203A-F2C9-419E-A51C-575D48599945}" srcOrd="3" destOrd="0" presId="urn:microsoft.com/office/officeart/2005/8/layout/gear1"/>
    <dgm:cxn modelId="{7131EA8E-CB29-4AC9-B343-00BA01DE8B4A}" srcId="{036D3F72-3556-40D8-9FF4-16B2929D9D2B}" destId="{E6E56C87-8264-4467-BE45-1A8CA8DD74EE}" srcOrd="1" destOrd="0" parTransId="{31CF5EB1-0117-4C30-A6B4-6DF5C779F1AF}" sibTransId="{2E9E8F34-D7C2-419A-ABC2-8613C796918A}"/>
    <dgm:cxn modelId="{DF0F5C1D-EC03-42E7-B70A-B7D92D88D043}" type="presParOf" srcId="{79F45D9A-F792-4354-B535-89404A90BB7B}" destId="{D85BAFE6-11F9-40AD-B6C2-C3448C9500C2}" srcOrd="0" destOrd="0" presId="urn:microsoft.com/office/officeart/2005/8/layout/gear1"/>
    <dgm:cxn modelId="{F919D476-69FA-439C-871A-FC4EF75D0089}" type="presParOf" srcId="{79F45D9A-F792-4354-B535-89404A90BB7B}" destId="{1FD3634A-04AF-4ADF-B1FC-3DEEBB299AEE}" srcOrd="1" destOrd="0" presId="urn:microsoft.com/office/officeart/2005/8/layout/gear1"/>
    <dgm:cxn modelId="{F1F0B630-FC94-498D-AFBA-BD574B63DDC1}" type="presParOf" srcId="{79F45D9A-F792-4354-B535-89404A90BB7B}" destId="{A6367876-38AB-4F4A-B64B-E439DA2AC6D1}" srcOrd="2" destOrd="0" presId="urn:microsoft.com/office/officeart/2005/8/layout/gear1"/>
    <dgm:cxn modelId="{D576E8C6-485A-4CBF-B0A6-9092D6FE9AB8}" type="presParOf" srcId="{79F45D9A-F792-4354-B535-89404A90BB7B}" destId="{FDFE326E-EAEB-4BF7-A7FF-A502F0D89EB4}" srcOrd="3" destOrd="0" presId="urn:microsoft.com/office/officeart/2005/8/layout/gear1"/>
    <dgm:cxn modelId="{7A82DC1F-2C01-4106-8257-A7E143CA0323}" type="presParOf" srcId="{79F45D9A-F792-4354-B535-89404A90BB7B}" destId="{4EDFADA0-9B22-4BF6-B658-13BDBD151417}" srcOrd="4" destOrd="0" presId="urn:microsoft.com/office/officeart/2005/8/layout/gear1"/>
    <dgm:cxn modelId="{65909415-DDDB-477A-B8A1-972F67F76248}" type="presParOf" srcId="{79F45D9A-F792-4354-B535-89404A90BB7B}" destId="{2089A1A6-6FBF-42B6-8807-9A02943973E7}" srcOrd="5" destOrd="0" presId="urn:microsoft.com/office/officeart/2005/8/layout/gear1"/>
    <dgm:cxn modelId="{8BA2D981-EDB5-41BC-AE29-41FB467A0150}" type="presParOf" srcId="{79F45D9A-F792-4354-B535-89404A90BB7B}" destId="{A6BC6BE7-F680-4E5B-A108-D8145685ED3A}" srcOrd="6" destOrd="0" presId="urn:microsoft.com/office/officeart/2005/8/layout/gear1"/>
    <dgm:cxn modelId="{373C7D4E-7DE8-4870-A2F6-588873D48638}" type="presParOf" srcId="{79F45D9A-F792-4354-B535-89404A90BB7B}" destId="{9EC4B5DC-A279-4278-BF07-1FB277BB2B8E}" srcOrd="7" destOrd="0" presId="urn:microsoft.com/office/officeart/2005/8/layout/gear1"/>
    <dgm:cxn modelId="{1D5BD448-46A0-4163-8794-1FF6BAB57DB1}" type="presParOf" srcId="{79F45D9A-F792-4354-B535-89404A90BB7B}" destId="{D11C18FD-4378-4261-9426-813E1AE63DE9}" srcOrd="8" destOrd="0" presId="urn:microsoft.com/office/officeart/2005/8/layout/gear1"/>
    <dgm:cxn modelId="{4D818037-56CD-408E-A6F7-E713E9C381D3}" type="presParOf" srcId="{79F45D9A-F792-4354-B535-89404A90BB7B}" destId="{5635203A-F2C9-419E-A51C-575D48599945}" srcOrd="9" destOrd="0" presId="urn:microsoft.com/office/officeart/2005/8/layout/gear1"/>
    <dgm:cxn modelId="{92403EAB-B8E1-4E0A-9689-57CBE2D3FA35}" type="presParOf" srcId="{79F45D9A-F792-4354-B535-89404A90BB7B}" destId="{8F352535-EDD1-44B9-A4BF-510A1C70DCAD}" srcOrd="10" destOrd="0" presId="urn:microsoft.com/office/officeart/2005/8/layout/gear1"/>
    <dgm:cxn modelId="{01FE1753-E2D1-47C4-8478-BC5BE1A5636B}" type="presParOf" srcId="{79F45D9A-F792-4354-B535-89404A90BB7B}" destId="{3E3DC667-968B-4A70-B5E8-385BE9B739B7}" srcOrd="11" destOrd="0" presId="urn:microsoft.com/office/officeart/2005/8/layout/gear1"/>
    <dgm:cxn modelId="{2FE7B00D-CA09-4134-90F5-8F470D5DE2E3}" type="presParOf" srcId="{79F45D9A-F792-4354-B535-89404A90BB7B}" destId="{EFC5C2EE-9D27-42B8-A56F-BB466980780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BC08E9-661B-415A-B4DD-9E91176512A2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56BBC9E7-714D-480C-AF50-A93341EBA3CE}" type="asst">
      <dgm:prSet phldrT="[Texto]"/>
      <dgm:spPr/>
      <dgm:t>
        <a:bodyPr/>
        <a:lstStyle/>
        <a:p>
          <a:r>
            <a:rPr lang="pt-BR" dirty="0" smtClean="0"/>
            <a:t>Síntese das possíveis ações programáticas</a:t>
          </a:r>
          <a:endParaRPr lang="pt-BR" dirty="0"/>
        </a:p>
      </dgm:t>
    </dgm:pt>
    <dgm:pt modelId="{7482D98D-F4B9-4DA3-B684-585129991542}" type="parTrans" cxnId="{2ECE378B-A163-4282-9492-60E147149AB8}">
      <dgm:prSet/>
      <dgm:spPr/>
      <dgm:t>
        <a:bodyPr/>
        <a:lstStyle/>
        <a:p>
          <a:endParaRPr lang="pt-BR"/>
        </a:p>
      </dgm:t>
    </dgm:pt>
    <dgm:pt modelId="{269B5D23-1E3B-4CFF-959A-84AF6F326A28}" type="sibTrans" cxnId="{2ECE378B-A163-4282-9492-60E147149AB8}">
      <dgm:prSet/>
      <dgm:spPr/>
      <dgm:t>
        <a:bodyPr/>
        <a:lstStyle/>
        <a:p>
          <a:endParaRPr lang="pt-BR"/>
        </a:p>
      </dgm:t>
    </dgm:pt>
    <dgm:pt modelId="{16538F94-7394-4B69-A54F-B2F0D3AD4AD6}">
      <dgm:prSet phldrT="[Texto]"/>
      <dgm:spPr/>
      <dgm:t>
        <a:bodyPr/>
        <a:lstStyle/>
        <a:p>
          <a:r>
            <a:rPr lang="pt-BR" dirty="0" smtClean="0"/>
            <a:t>Hipertensos e diabéticos</a:t>
          </a:r>
        </a:p>
        <a:p>
          <a:endParaRPr lang="pt-BR" dirty="0"/>
        </a:p>
      </dgm:t>
    </dgm:pt>
    <dgm:pt modelId="{683B51A4-89E1-4E8F-852B-9BE8A39974DF}" type="parTrans" cxnId="{C8DD6AC8-B19B-4487-AC44-C0553B69F1D8}">
      <dgm:prSet/>
      <dgm:spPr/>
      <dgm:t>
        <a:bodyPr/>
        <a:lstStyle/>
        <a:p>
          <a:endParaRPr lang="pt-BR"/>
        </a:p>
      </dgm:t>
    </dgm:pt>
    <dgm:pt modelId="{8888B4D0-269A-42C6-B117-C2D3C83B154C}" type="sibTrans" cxnId="{C8DD6AC8-B19B-4487-AC44-C0553B69F1D8}">
      <dgm:prSet/>
      <dgm:spPr/>
      <dgm:t>
        <a:bodyPr/>
        <a:lstStyle/>
        <a:p>
          <a:endParaRPr lang="pt-BR"/>
        </a:p>
      </dgm:t>
    </dgm:pt>
    <dgm:pt modelId="{8F227B39-CB3A-4E6A-82EA-281E7FB6D343}">
      <dgm:prSet phldrT="[Texto]"/>
      <dgm:spPr/>
      <dgm:t>
        <a:bodyPr/>
        <a:lstStyle/>
        <a:p>
          <a:r>
            <a:rPr lang="pt-BR" dirty="0" smtClean="0"/>
            <a:t>Saúde da mulher controle do CA de colo/ mama</a:t>
          </a:r>
          <a:endParaRPr lang="pt-BR" dirty="0"/>
        </a:p>
      </dgm:t>
    </dgm:pt>
    <dgm:pt modelId="{43454A58-B472-4C2D-8002-90D22221B88B}" type="parTrans" cxnId="{7D3E38C3-FAFE-4B0F-8442-A73E83786E61}">
      <dgm:prSet/>
      <dgm:spPr/>
      <dgm:t>
        <a:bodyPr/>
        <a:lstStyle/>
        <a:p>
          <a:endParaRPr lang="pt-BR"/>
        </a:p>
      </dgm:t>
    </dgm:pt>
    <dgm:pt modelId="{6190C4F6-8455-46A1-BF7A-8FBD3FDBCD5C}" type="sibTrans" cxnId="{7D3E38C3-FAFE-4B0F-8442-A73E83786E61}">
      <dgm:prSet/>
      <dgm:spPr/>
      <dgm:t>
        <a:bodyPr/>
        <a:lstStyle/>
        <a:p>
          <a:endParaRPr lang="pt-BR"/>
        </a:p>
      </dgm:t>
    </dgm:pt>
    <dgm:pt modelId="{E4C4F223-2E86-46DF-8FE4-1A3F4EF03FAB}">
      <dgm:prSet phldrT="[Texto]"/>
      <dgm:spPr/>
      <dgm:t>
        <a:bodyPr/>
        <a:lstStyle/>
        <a:p>
          <a:r>
            <a:rPr lang="pt-BR" dirty="0" smtClean="0"/>
            <a:t>Saúde da Criança</a:t>
          </a:r>
          <a:endParaRPr lang="pt-BR" dirty="0"/>
        </a:p>
      </dgm:t>
    </dgm:pt>
    <dgm:pt modelId="{F6EEB37D-2B81-4EE8-AB0C-252E35AC0F82}" type="parTrans" cxnId="{415359E7-B81D-4584-B3ED-F92E55B2291B}">
      <dgm:prSet/>
      <dgm:spPr/>
      <dgm:t>
        <a:bodyPr/>
        <a:lstStyle/>
        <a:p>
          <a:endParaRPr lang="pt-BR"/>
        </a:p>
      </dgm:t>
    </dgm:pt>
    <dgm:pt modelId="{86846FA1-0B8E-4429-ADA1-1F74135DD15A}" type="sibTrans" cxnId="{415359E7-B81D-4584-B3ED-F92E55B2291B}">
      <dgm:prSet/>
      <dgm:spPr/>
      <dgm:t>
        <a:bodyPr/>
        <a:lstStyle/>
        <a:p>
          <a:endParaRPr lang="pt-BR"/>
        </a:p>
      </dgm:t>
    </dgm:pt>
    <dgm:pt modelId="{3E3502C5-91D4-4CEF-B8C5-CA35267737BA}">
      <dgm:prSet/>
      <dgm:spPr/>
      <dgm:t>
        <a:bodyPr/>
        <a:lstStyle/>
        <a:p>
          <a:r>
            <a:rPr lang="pt-BR" dirty="0" smtClean="0"/>
            <a:t>Saúde do Idoso</a:t>
          </a:r>
          <a:endParaRPr lang="pt-BR" dirty="0"/>
        </a:p>
      </dgm:t>
    </dgm:pt>
    <dgm:pt modelId="{138EF7FF-F104-4689-BD90-D2F92AA41836}" type="parTrans" cxnId="{A8B7C70E-7693-44DB-83EB-64C77209113B}">
      <dgm:prSet/>
      <dgm:spPr/>
      <dgm:t>
        <a:bodyPr/>
        <a:lstStyle/>
        <a:p>
          <a:endParaRPr lang="pt-BR"/>
        </a:p>
      </dgm:t>
    </dgm:pt>
    <dgm:pt modelId="{95989569-4752-48A4-BBF8-DF3160E35E85}" type="sibTrans" cxnId="{A8B7C70E-7693-44DB-83EB-64C77209113B}">
      <dgm:prSet/>
      <dgm:spPr/>
      <dgm:t>
        <a:bodyPr/>
        <a:lstStyle/>
        <a:p>
          <a:endParaRPr lang="pt-BR"/>
        </a:p>
      </dgm:t>
    </dgm:pt>
    <dgm:pt modelId="{B37B8C31-5C4B-48B0-B44F-F328E2F9544E}">
      <dgm:prSet/>
      <dgm:spPr/>
      <dgm:t>
        <a:bodyPr/>
        <a:lstStyle/>
        <a:p>
          <a:r>
            <a:rPr lang="pt-BR" dirty="0" smtClean="0"/>
            <a:t>Pré-natal e puerpério</a:t>
          </a:r>
          <a:endParaRPr lang="pt-BR" dirty="0"/>
        </a:p>
      </dgm:t>
    </dgm:pt>
    <dgm:pt modelId="{BCD0FF04-E437-44A1-8211-BD2D2B1752CB}" type="parTrans" cxnId="{4E923280-3726-4E23-BF0A-45B63532293D}">
      <dgm:prSet/>
      <dgm:spPr/>
      <dgm:t>
        <a:bodyPr/>
        <a:lstStyle/>
        <a:p>
          <a:endParaRPr lang="pt-BR"/>
        </a:p>
      </dgm:t>
    </dgm:pt>
    <dgm:pt modelId="{6F3A7D78-B3BC-417F-9FCE-9C9548CB15A8}" type="sibTrans" cxnId="{4E923280-3726-4E23-BF0A-45B63532293D}">
      <dgm:prSet/>
      <dgm:spPr/>
      <dgm:t>
        <a:bodyPr/>
        <a:lstStyle/>
        <a:p>
          <a:endParaRPr lang="pt-BR"/>
        </a:p>
      </dgm:t>
    </dgm:pt>
    <dgm:pt modelId="{E97E4732-FA99-4ADC-9232-BC5A5879E2E1}">
      <dgm:prSet/>
      <dgm:spPr/>
      <dgm:t>
        <a:bodyPr/>
        <a:lstStyle/>
        <a:p>
          <a:r>
            <a:rPr lang="pt-BR" dirty="0" smtClean="0"/>
            <a:t>Saúde Bucal</a:t>
          </a:r>
          <a:endParaRPr lang="pt-BR" dirty="0"/>
        </a:p>
      </dgm:t>
    </dgm:pt>
    <dgm:pt modelId="{192A6CB0-CF79-49C5-8733-E67BE89E5923}" type="parTrans" cxnId="{EDC7EFD8-4042-4DAC-A7DA-8DAC29CAE510}">
      <dgm:prSet/>
      <dgm:spPr/>
      <dgm:t>
        <a:bodyPr/>
        <a:lstStyle/>
        <a:p>
          <a:endParaRPr lang="pt-BR"/>
        </a:p>
      </dgm:t>
    </dgm:pt>
    <dgm:pt modelId="{17E622FA-5932-4EBB-88F7-39FDF72FED7B}" type="sibTrans" cxnId="{EDC7EFD8-4042-4DAC-A7DA-8DAC29CAE510}">
      <dgm:prSet/>
      <dgm:spPr/>
      <dgm:t>
        <a:bodyPr/>
        <a:lstStyle/>
        <a:p>
          <a:endParaRPr lang="pt-BR"/>
        </a:p>
      </dgm:t>
    </dgm:pt>
    <dgm:pt modelId="{134793A6-00BE-415E-9A76-0C8A084E49E1}" type="pres">
      <dgm:prSet presAssocID="{59BC08E9-661B-415A-B4DD-9E91176512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899E79C-C60C-44DB-9918-32154D014E71}" type="pres">
      <dgm:prSet presAssocID="{56BBC9E7-714D-480C-AF50-A93341EBA3CE}" presName="hierRoot1" presStyleCnt="0">
        <dgm:presLayoutVars>
          <dgm:hierBranch val="init"/>
        </dgm:presLayoutVars>
      </dgm:prSet>
      <dgm:spPr/>
    </dgm:pt>
    <dgm:pt modelId="{678E617E-035E-478F-B942-AF015676A2B9}" type="pres">
      <dgm:prSet presAssocID="{56BBC9E7-714D-480C-AF50-A93341EBA3CE}" presName="rootComposite1" presStyleCnt="0"/>
      <dgm:spPr/>
    </dgm:pt>
    <dgm:pt modelId="{4D1C9652-97F3-4089-8DB0-80C563AE6140}" type="pres">
      <dgm:prSet presAssocID="{56BBC9E7-714D-480C-AF50-A93341EBA3C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FBF1770-A1A8-4E88-972C-2221866D60DD}" type="pres">
      <dgm:prSet presAssocID="{56BBC9E7-714D-480C-AF50-A93341EBA3CE}" presName="rootConnector1" presStyleLbl="asst0" presStyleIdx="0" presStyleCnt="0"/>
      <dgm:spPr/>
      <dgm:t>
        <a:bodyPr/>
        <a:lstStyle/>
        <a:p>
          <a:endParaRPr lang="pt-BR"/>
        </a:p>
      </dgm:t>
    </dgm:pt>
    <dgm:pt modelId="{662C277C-1E49-4886-8036-961E3730DE44}" type="pres">
      <dgm:prSet presAssocID="{56BBC9E7-714D-480C-AF50-A93341EBA3CE}" presName="hierChild2" presStyleCnt="0"/>
      <dgm:spPr/>
    </dgm:pt>
    <dgm:pt modelId="{2226D43E-4539-450C-BA82-ED240C7D82DA}" type="pres">
      <dgm:prSet presAssocID="{683B51A4-89E1-4E8F-852B-9BE8A39974DF}" presName="Name37" presStyleLbl="parChTrans1D2" presStyleIdx="0" presStyleCnt="5"/>
      <dgm:spPr/>
      <dgm:t>
        <a:bodyPr/>
        <a:lstStyle/>
        <a:p>
          <a:endParaRPr lang="pt-BR"/>
        </a:p>
      </dgm:t>
    </dgm:pt>
    <dgm:pt modelId="{E37BE955-B01B-4ABE-A5E1-A3EA2D5D5452}" type="pres">
      <dgm:prSet presAssocID="{16538F94-7394-4B69-A54F-B2F0D3AD4AD6}" presName="hierRoot2" presStyleCnt="0">
        <dgm:presLayoutVars>
          <dgm:hierBranch val="init"/>
        </dgm:presLayoutVars>
      </dgm:prSet>
      <dgm:spPr/>
    </dgm:pt>
    <dgm:pt modelId="{B5AB1E0D-77B9-4BEB-8554-7C2ACE4CCD48}" type="pres">
      <dgm:prSet presAssocID="{16538F94-7394-4B69-A54F-B2F0D3AD4AD6}" presName="rootComposite" presStyleCnt="0"/>
      <dgm:spPr/>
    </dgm:pt>
    <dgm:pt modelId="{8E2F1527-E689-4E69-9AC0-5464D8CBE72A}" type="pres">
      <dgm:prSet presAssocID="{16538F94-7394-4B69-A54F-B2F0D3AD4AD6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3F81131-69D0-46B1-850A-697B096B5511}" type="pres">
      <dgm:prSet presAssocID="{16538F94-7394-4B69-A54F-B2F0D3AD4AD6}" presName="rootConnector" presStyleLbl="node2" presStyleIdx="0" presStyleCnt="5"/>
      <dgm:spPr/>
      <dgm:t>
        <a:bodyPr/>
        <a:lstStyle/>
        <a:p>
          <a:endParaRPr lang="pt-BR"/>
        </a:p>
      </dgm:t>
    </dgm:pt>
    <dgm:pt modelId="{BDAAA4ED-0C99-4362-A383-897F5F0AB7C2}" type="pres">
      <dgm:prSet presAssocID="{16538F94-7394-4B69-A54F-B2F0D3AD4AD6}" presName="hierChild4" presStyleCnt="0"/>
      <dgm:spPr/>
    </dgm:pt>
    <dgm:pt modelId="{30756330-82DC-461B-87E8-8DAD4C7F50EF}" type="pres">
      <dgm:prSet presAssocID="{16538F94-7394-4B69-A54F-B2F0D3AD4AD6}" presName="hierChild5" presStyleCnt="0"/>
      <dgm:spPr/>
    </dgm:pt>
    <dgm:pt modelId="{C28F000D-4E44-4E33-9D0E-CE8822E6AF8F}" type="pres">
      <dgm:prSet presAssocID="{43454A58-B472-4C2D-8002-90D22221B88B}" presName="Name37" presStyleLbl="parChTrans1D2" presStyleIdx="1" presStyleCnt="5"/>
      <dgm:spPr/>
      <dgm:t>
        <a:bodyPr/>
        <a:lstStyle/>
        <a:p>
          <a:endParaRPr lang="pt-BR"/>
        </a:p>
      </dgm:t>
    </dgm:pt>
    <dgm:pt modelId="{507792A2-44CA-4BF9-8EF2-2E13868B5FDC}" type="pres">
      <dgm:prSet presAssocID="{8F227B39-CB3A-4E6A-82EA-281E7FB6D343}" presName="hierRoot2" presStyleCnt="0">
        <dgm:presLayoutVars>
          <dgm:hierBranch val="init"/>
        </dgm:presLayoutVars>
      </dgm:prSet>
      <dgm:spPr/>
    </dgm:pt>
    <dgm:pt modelId="{F333C3CF-C072-4667-A22B-8BA288EDC11C}" type="pres">
      <dgm:prSet presAssocID="{8F227B39-CB3A-4E6A-82EA-281E7FB6D343}" presName="rootComposite" presStyleCnt="0"/>
      <dgm:spPr/>
    </dgm:pt>
    <dgm:pt modelId="{FA95ED23-003D-426C-8DF9-63C1D50B09A3}" type="pres">
      <dgm:prSet presAssocID="{8F227B39-CB3A-4E6A-82EA-281E7FB6D343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456809D-B3D3-42C1-AF78-94CEDC3D8DD1}" type="pres">
      <dgm:prSet presAssocID="{8F227B39-CB3A-4E6A-82EA-281E7FB6D343}" presName="rootConnector" presStyleLbl="node2" presStyleIdx="1" presStyleCnt="5"/>
      <dgm:spPr/>
      <dgm:t>
        <a:bodyPr/>
        <a:lstStyle/>
        <a:p>
          <a:endParaRPr lang="pt-BR"/>
        </a:p>
      </dgm:t>
    </dgm:pt>
    <dgm:pt modelId="{3E475056-5781-4084-98B2-5B974B7F8F8C}" type="pres">
      <dgm:prSet presAssocID="{8F227B39-CB3A-4E6A-82EA-281E7FB6D343}" presName="hierChild4" presStyleCnt="0"/>
      <dgm:spPr/>
    </dgm:pt>
    <dgm:pt modelId="{6AE4B53C-0021-4D76-8F50-8A91A84399D6}" type="pres">
      <dgm:prSet presAssocID="{8F227B39-CB3A-4E6A-82EA-281E7FB6D343}" presName="hierChild5" presStyleCnt="0"/>
      <dgm:spPr/>
    </dgm:pt>
    <dgm:pt modelId="{7797D82B-7238-4C0F-84EE-4F31B590DC32}" type="pres">
      <dgm:prSet presAssocID="{F6EEB37D-2B81-4EE8-AB0C-252E35AC0F82}" presName="Name37" presStyleLbl="parChTrans1D2" presStyleIdx="2" presStyleCnt="5"/>
      <dgm:spPr/>
      <dgm:t>
        <a:bodyPr/>
        <a:lstStyle/>
        <a:p>
          <a:endParaRPr lang="pt-BR"/>
        </a:p>
      </dgm:t>
    </dgm:pt>
    <dgm:pt modelId="{95620A70-FC14-4D07-81C6-D11464F7D0B9}" type="pres">
      <dgm:prSet presAssocID="{E4C4F223-2E86-46DF-8FE4-1A3F4EF03FAB}" presName="hierRoot2" presStyleCnt="0">
        <dgm:presLayoutVars>
          <dgm:hierBranch val="init"/>
        </dgm:presLayoutVars>
      </dgm:prSet>
      <dgm:spPr/>
    </dgm:pt>
    <dgm:pt modelId="{64A95A2A-09CC-4857-B925-5E726BB149C8}" type="pres">
      <dgm:prSet presAssocID="{E4C4F223-2E86-46DF-8FE4-1A3F4EF03FAB}" presName="rootComposite" presStyleCnt="0"/>
      <dgm:spPr/>
    </dgm:pt>
    <dgm:pt modelId="{7038799F-B0F0-4BB3-A728-EA03CA62A3F1}" type="pres">
      <dgm:prSet presAssocID="{E4C4F223-2E86-46DF-8FE4-1A3F4EF03FAB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C981EA8-A17A-4A18-BDFA-6C2D8D6B36DD}" type="pres">
      <dgm:prSet presAssocID="{E4C4F223-2E86-46DF-8FE4-1A3F4EF03FAB}" presName="rootConnector" presStyleLbl="node2" presStyleIdx="2" presStyleCnt="5"/>
      <dgm:spPr/>
      <dgm:t>
        <a:bodyPr/>
        <a:lstStyle/>
        <a:p>
          <a:endParaRPr lang="pt-BR"/>
        </a:p>
      </dgm:t>
    </dgm:pt>
    <dgm:pt modelId="{8B5BBD47-618A-4B8F-92D7-1E7D0A1DF28E}" type="pres">
      <dgm:prSet presAssocID="{E4C4F223-2E86-46DF-8FE4-1A3F4EF03FAB}" presName="hierChild4" presStyleCnt="0"/>
      <dgm:spPr/>
    </dgm:pt>
    <dgm:pt modelId="{C970CC68-4774-4BA5-A3B4-48703CB91792}" type="pres">
      <dgm:prSet presAssocID="{E4C4F223-2E86-46DF-8FE4-1A3F4EF03FAB}" presName="hierChild5" presStyleCnt="0"/>
      <dgm:spPr/>
    </dgm:pt>
    <dgm:pt modelId="{7B4A1C84-ED93-4931-AD1A-89B0517B4173}" type="pres">
      <dgm:prSet presAssocID="{138EF7FF-F104-4689-BD90-D2F92AA41836}" presName="Name37" presStyleLbl="parChTrans1D2" presStyleIdx="3" presStyleCnt="5"/>
      <dgm:spPr/>
      <dgm:t>
        <a:bodyPr/>
        <a:lstStyle/>
        <a:p>
          <a:endParaRPr lang="pt-BR"/>
        </a:p>
      </dgm:t>
    </dgm:pt>
    <dgm:pt modelId="{9379585F-543B-4BB9-AD8D-F77B65F3E969}" type="pres">
      <dgm:prSet presAssocID="{3E3502C5-91D4-4CEF-B8C5-CA35267737BA}" presName="hierRoot2" presStyleCnt="0">
        <dgm:presLayoutVars>
          <dgm:hierBranch val="init"/>
        </dgm:presLayoutVars>
      </dgm:prSet>
      <dgm:spPr/>
    </dgm:pt>
    <dgm:pt modelId="{084465A0-D6CC-4251-AA18-A50DCA396DA3}" type="pres">
      <dgm:prSet presAssocID="{3E3502C5-91D4-4CEF-B8C5-CA35267737BA}" presName="rootComposite" presStyleCnt="0"/>
      <dgm:spPr/>
    </dgm:pt>
    <dgm:pt modelId="{EB69247D-745F-488C-8D77-4E22C5D22E20}" type="pres">
      <dgm:prSet presAssocID="{3E3502C5-91D4-4CEF-B8C5-CA35267737B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F37E5DE-BC40-430B-A0FB-D868F068BF38}" type="pres">
      <dgm:prSet presAssocID="{3E3502C5-91D4-4CEF-B8C5-CA35267737BA}" presName="rootConnector" presStyleLbl="node2" presStyleIdx="3" presStyleCnt="5"/>
      <dgm:spPr/>
      <dgm:t>
        <a:bodyPr/>
        <a:lstStyle/>
        <a:p>
          <a:endParaRPr lang="pt-BR"/>
        </a:p>
      </dgm:t>
    </dgm:pt>
    <dgm:pt modelId="{ACBE4BC8-8842-488B-929E-64125400D3B4}" type="pres">
      <dgm:prSet presAssocID="{3E3502C5-91D4-4CEF-B8C5-CA35267737BA}" presName="hierChild4" presStyleCnt="0"/>
      <dgm:spPr/>
    </dgm:pt>
    <dgm:pt modelId="{D9D74C58-D5A3-44EB-9A3C-3CA382E57BA8}" type="pres">
      <dgm:prSet presAssocID="{3E3502C5-91D4-4CEF-B8C5-CA35267737BA}" presName="hierChild5" presStyleCnt="0"/>
      <dgm:spPr/>
    </dgm:pt>
    <dgm:pt modelId="{BD3055EB-423E-4D03-A4F6-F91A903C0A63}" type="pres">
      <dgm:prSet presAssocID="{BCD0FF04-E437-44A1-8211-BD2D2B1752CB}" presName="Name37" presStyleLbl="parChTrans1D2" presStyleIdx="4" presStyleCnt="5"/>
      <dgm:spPr/>
      <dgm:t>
        <a:bodyPr/>
        <a:lstStyle/>
        <a:p>
          <a:endParaRPr lang="pt-BR"/>
        </a:p>
      </dgm:t>
    </dgm:pt>
    <dgm:pt modelId="{847F3D32-3321-4DC1-905D-647D2A723F43}" type="pres">
      <dgm:prSet presAssocID="{B37B8C31-5C4B-48B0-B44F-F328E2F9544E}" presName="hierRoot2" presStyleCnt="0">
        <dgm:presLayoutVars>
          <dgm:hierBranch val="init"/>
        </dgm:presLayoutVars>
      </dgm:prSet>
      <dgm:spPr/>
    </dgm:pt>
    <dgm:pt modelId="{F06F7A46-9A5F-4DBC-BB4D-276F28B02C45}" type="pres">
      <dgm:prSet presAssocID="{B37B8C31-5C4B-48B0-B44F-F328E2F9544E}" presName="rootComposite" presStyleCnt="0"/>
      <dgm:spPr/>
    </dgm:pt>
    <dgm:pt modelId="{F94C84F2-C63D-4AE7-A5DB-7419C3987E44}" type="pres">
      <dgm:prSet presAssocID="{B37B8C31-5C4B-48B0-B44F-F328E2F9544E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C97A189-7E54-459E-9405-CB68C810D06B}" type="pres">
      <dgm:prSet presAssocID="{B37B8C31-5C4B-48B0-B44F-F328E2F9544E}" presName="rootConnector" presStyleLbl="node2" presStyleIdx="4" presStyleCnt="5"/>
      <dgm:spPr/>
      <dgm:t>
        <a:bodyPr/>
        <a:lstStyle/>
        <a:p>
          <a:endParaRPr lang="pt-BR"/>
        </a:p>
      </dgm:t>
    </dgm:pt>
    <dgm:pt modelId="{1C983AE4-4D3C-4919-96D3-F9820EB6689A}" type="pres">
      <dgm:prSet presAssocID="{B37B8C31-5C4B-48B0-B44F-F328E2F9544E}" presName="hierChild4" presStyleCnt="0"/>
      <dgm:spPr/>
    </dgm:pt>
    <dgm:pt modelId="{06460692-BAAC-4F35-881E-1F9FD8F8D4D6}" type="pres">
      <dgm:prSet presAssocID="{192A6CB0-CF79-49C5-8733-E67BE89E5923}" presName="Name37" presStyleLbl="parChTrans1D3" presStyleIdx="0" presStyleCnt="1"/>
      <dgm:spPr/>
      <dgm:t>
        <a:bodyPr/>
        <a:lstStyle/>
        <a:p>
          <a:endParaRPr lang="pt-BR"/>
        </a:p>
      </dgm:t>
    </dgm:pt>
    <dgm:pt modelId="{2F9B42BD-6861-4188-BF74-C3999D184BDD}" type="pres">
      <dgm:prSet presAssocID="{E97E4732-FA99-4ADC-9232-BC5A5879E2E1}" presName="hierRoot2" presStyleCnt="0">
        <dgm:presLayoutVars>
          <dgm:hierBranch val="init"/>
        </dgm:presLayoutVars>
      </dgm:prSet>
      <dgm:spPr/>
    </dgm:pt>
    <dgm:pt modelId="{82F3643C-B476-4F0F-8883-CA260A2B329B}" type="pres">
      <dgm:prSet presAssocID="{E97E4732-FA99-4ADC-9232-BC5A5879E2E1}" presName="rootComposite" presStyleCnt="0"/>
      <dgm:spPr/>
    </dgm:pt>
    <dgm:pt modelId="{C9D12B5F-1941-402D-9E72-CA863AC91059}" type="pres">
      <dgm:prSet presAssocID="{E97E4732-FA99-4ADC-9232-BC5A5879E2E1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FDEE760-CC42-405A-BD77-936E4E872D1B}" type="pres">
      <dgm:prSet presAssocID="{E97E4732-FA99-4ADC-9232-BC5A5879E2E1}" presName="rootConnector" presStyleLbl="node3" presStyleIdx="0" presStyleCnt="1"/>
      <dgm:spPr/>
      <dgm:t>
        <a:bodyPr/>
        <a:lstStyle/>
        <a:p>
          <a:endParaRPr lang="pt-BR"/>
        </a:p>
      </dgm:t>
    </dgm:pt>
    <dgm:pt modelId="{A9E9B041-FD5A-4370-844E-D86E6977929F}" type="pres">
      <dgm:prSet presAssocID="{E97E4732-FA99-4ADC-9232-BC5A5879E2E1}" presName="hierChild4" presStyleCnt="0"/>
      <dgm:spPr/>
    </dgm:pt>
    <dgm:pt modelId="{7D3EBF9C-C943-4260-B7FB-853A79CED908}" type="pres">
      <dgm:prSet presAssocID="{E97E4732-FA99-4ADC-9232-BC5A5879E2E1}" presName="hierChild5" presStyleCnt="0"/>
      <dgm:spPr/>
    </dgm:pt>
    <dgm:pt modelId="{D4944170-3C69-4224-A05C-B2B55FC488F0}" type="pres">
      <dgm:prSet presAssocID="{B37B8C31-5C4B-48B0-B44F-F328E2F9544E}" presName="hierChild5" presStyleCnt="0"/>
      <dgm:spPr/>
    </dgm:pt>
    <dgm:pt modelId="{75A90F57-6996-4F58-8EEC-491C71A13FD3}" type="pres">
      <dgm:prSet presAssocID="{56BBC9E7-714D-480C-AF50-A93341EBA3CE}" presName="hierChild3" presStyleCnt="0"/>
      <dgm:spPr/>
    </dgm:pt>
  </dgm:ptLst>
  <dgm:cxnLst>
    <dgm:cxn modelId="{90E8869A-484C-43F5-B8B6-5E1130238E61}" type="presOf" srcId="{192A6CB0-CF79-49C5-8733-E67BE89E5923}" destId="{06460692-BAAC-4F35-881E-1F9FD8F8D4D6}" srcOrd="0" destOrd="0" presId="urn:microsoft.com/office/officeart/2005/8/layout/orgChart1"/>
    <dgm:cxn modelId="{EDC7EFD8-4042-4DAC-A7DA-8DAC29CAE510}" srcId="{B37B8C31-5C4B-48B0-B44F-F328E2F9544E}" destId="{E97E4732-FA99-4ADC-9232-BC5A5879E2E1}" srcOrd="0" destOrd="0" parTransId="{192A6CB0-CF79-49C5-8733-E67BE89E5923}" sibTransId="{17E622FA-5932-4EBB-88F7-39FDF72FED7B}"/>
    <dgm:cxn modelId="{1DBB25B4-E6ED-48F1-BD1E-7E3B62320CA4}" type="presOf" srcId="{16538F94-7394-4B69-A54F-B2F0D3AD4AD6}" destId="{53F81131-69D0-46B1-850A-697B096B5511}" srcOrd="1" destOrd="0" presId="urn:microsoft.com/office/officeart/2005/8/layout/orgChart1"/>
    <dgm:cxn modelId="{1CA988D9-EA64-4659-9825-D3E933AC60A1}" type="presOf" srcId="{3E3502C5-91D4-4CEF-B8C5-CA35267737BA}" destId="{EB69247D-745F-488C-8D77-4E22C5D22E20}" srcOrd="0" destOrd="0" presId="urn:microsoft.com/office/officeart/2005/8/layout/orgChart1"/>
    <dgm:cxn modelId="{FB92EE35-8A1F-4488-94BB-339FA65C009F}" type="presOf" srcId="{E97E4732-FA99-4ADC-9232-BC5A5879E2E1}" destId="{C9D12B5F-1941-402D-9E72-CA863AC91059}" srcOrd="0" destOrd="0" presId="urn:microsoft.com/office/officeart/2005/8/layout/orgChart1"/>
    <dgm:cxn modelId="{DBC77F36-343D-4784-B8DB-C228122B17F5}" type="presOf" srcId="{59BC08E9-661B-415A-B4DD-9E91176512A2}" destId="{134793A6-00BE-415E-9A76-0C8A084E49E1}" srcOrd="0" destOrd="0" presId="urn:microsoft.com/office/officeart/2005/8/layout/orgChart1"/>
    <dgm:cxn modelId="{C8DD6AC8-B19B-4487-AC44-C0553B69F1D8}" srcId="{56BBC9E7-714D-480C-AF50-A93341EBA3CE}" destId="{16538F94-7394-4B69-A54F-B2F0D3AD4AD6}" srcOrd="0" destOrd="0" parTransId="{683B51A4-89E1-4E8F-852B-9BE8A39974DF}" sibTransId="{8888B4D0-269A-42C6-B117-C2D3C83B154C}"/>
    <dgm:cxn modelId="{415359E7-B81D-4584-B3ED-F92E55B2291B}" srcId="{56BBC9E7-714D-480C-AF50-A93341EBA3CE}" destId="{E4C4F223-2E86-46DF-8FE4-1A3F4EF03FAB}" srcOrd="2" destOrd="0" parTransId="{F6EEB37D-2B81-4EE8-AB0C-252E35AC0F82}" sibTransId="{86846FA1-0B8E-4429-ADA1-1F74135DD15A}"/>
    <dgm:cxn modelId="{AF1C2C93-BB8A-46D1-9438-4AEF69CB10A7}" type="presOf" srcId="{F6EEB37D-2B81-4EE8-AB0C-252E35AC0F82}" destId="{7797D82B-7238-4C0F-84EE-4F31B590DC32}" srcOrd="0" destOrd="0" presId="urn:microsoft.com/office/officeart/2005/8/layout/orgChart1"/>
    <dgm:cxn modelId="{F87F5C2D-9EC2-4C4C-A3FF-0FE9F1FD609A}" type="presOf" srcId="{138EF7FF-F104-4689-BD90-D2F92AA41836}" destId="{7B4A1C84-ED93-4931-AD1A-89B0517B4173}" srcOrd="0" destOrd="0" presId="urn:microsoft.com/office/officeart/2005/8/layout/orgChart1"/>
    <dgm:cxn modelId="{A8B7C70E-7693-44DB-83EB-64C77209113B}" srcId="{56BBC9E7-714D-480C-AF50-A93341EBA3CE}" destId="{3E3502C5-91D4-4CEF-B8C5-CA35267737BA}" srcOrd="3" destOrd="0" parTransId="{138EF7FF-F104-4689-BD90-D2F92AA41836}" sibTransId="{95989569-4752-48A4-BBF8-DF3160E35E85}"/>
    <dgm:cxn modelId="{0575A616-97AD-40A1-AB39-E1CD1A9BC025}" type="presOf" srcId="{56BBC9E7-714D-480C-AF50-A93341EBA3CE}" destId="{4D1C9652-97F3-4089-8DB0-80C563AE6140}" srcOrd="0" destOrd="0" presId="urn:microsoft.com/office/officeart/2005/8/layout/orgChart1"/>
    <dgm:cxn modelId="{19297652-175C-4F6F-874C-9CD0115CB0C0}" type="presOf" srcId="{B37B8C31-5C4B-48B0-B44F-F328E2F9544E}" destId="{F94C84F2-C63D-4AE7-A5DB-7419C3987E44}" srcOrd="0" destOrd="0" presId="urn:microsoft.com/office/officeart/2005/8/layout/orgChart1"/>
    <dgm:cxn modelId="{A7A90465-777A-4379-93E1-C3C125D3EC7A}" type="presOf" srcId="{8F227B39-CB3A-4E6A-82EA-281E7FB6D343}" destId="{8456809D-B3D3-42C1-AF78-94CEDC3D8DD1}" srcOrd="1" destOrd="0" presId="urn:microsoft.com/office/officeart/2005/8/layout/orgChart1"/>
    <dgm:cxn modelId="{7D3E38C3-FAFE-4B0F-8442-A73E83786E61}" srcId="{56BBC9E7-714D-480C-AF50-A93341EBA3CE}" destId="{8F227B39-CB3A-4E6A-82EA-281E7FB6D343}" srcOrd="1" destOrd="0" parTransId="{43454A58-B472-4C2D-8002-90D22221B88B}" sibTransId="{6190C4F6-8455-46A1-BF7A-8FBD3FDBCD5C}"/>
    <dgm:cxn modelId="{69482686-271E-461E-812A-2D215A4CEF8C}" type="presOf" srcId="{B37B8C31-5C4B-48B0-B44F-F328E2F9544E}" destId="{AC97A189-7E54-459E-9405-CB68C810D06B}" srcOrd="1" destOrd="0" presId="urn:microsoft.com/office/officeart/2005/8/layout/orgChart1"/>
    <dgm:cxn modelId="{BDDFDB8A-53DF-430E-9953-F6068425CB54}" type="presOf" srcId="{56BBC9E7-714D-480C-AF50-A93341EBA3CE}" destId="{FFBF1770-A1A8-4E88-972C-2221866D60DD}" srcOrd="1" destOrd="0" presId="urn:microsoft.com/office/officeart/2005/8/layout/orgChart1"/>
    <dgm:cxn modelId="{7DAB854A-BD99-4C50-AE0C-398A9410D231}" type="presOf" srcId="{E4C4F223-2E86-46DF-8FE4-1A3F4EF03FAB}" destId="{7038799F-B0F0-4BB3-A728-EA03CA62A3F1}" srcOrd="0" destOrd="0" presId="urn:microsoft.com/office/officeart/2005/8/layout/orgChart1"/>
    <dgm:cxn modelId="{E81EFDE4-D916-4307-A77A-A3C0CD342CAA}" type="presOf" srcId="{43454A58-B472-4C2D-8002-90D22221B88B}" destId="{C28F000D-4E44-4E33-9D0E-CE8822E6AF8F}" srcOrd="0" destOrd="0" presId="urn:microsoft.com/office/officeart/2005/8/layout/orgChart1"/>
    <dgm:cxn modelId="{C3E35A42-D36A-47DB-994D-E574BF64B79F}" type="presOf" srcId="{683B51A4-89E1-4E8F-852B-9BE8A39974DF}" destId="{2226D43E-4539-450C-BA82-ED240C7D82DA}" srcOrd="0" destOrd="0" presId="urn:microsoft.com/office/officeart/2005/8/layout/orgChart1"/>
    <dgm:cxn modelId="{CD91FA5B-45FE-46BD-92F4-F4E85AD1F2F5}" type="presOf" srcId="{E97E4732-FA99-4ADC-9232-BC5A5879E2E1}" destId="{BFDEE760-CC42-405A-BD77-936E4E872D1B}" srcOrd="1" destOrd="0" presId="urn:microsoft.com/office/officeart/2005/8/layout/orgChart1"/>
    <dgm:cxn modelId="{FCC9D19C-EC98-4243-B9CA-EF80F44064F2}" type="presOf" srcId="{16538F94-7394-4B69-A54F-B2F0D3AD4AD6}" destId="{8E2F1527-E689-4E69-9AC0-5464D8CBE72A}" srcOrd="0" destOrd="0" presId="urn:microsoft.com/office/officeart/2005/8/layout/orgChart1"/>
    <dgm:cxn modelId="{B5A0F7B4-7FAF-4561-9180-1C330B4C4496}" type="presOf" srcId="{8F227B39-CB3A-4E6A-82EA-281E7FB6D343}" destId="{FA95ED23-003D-426C-8DF9-63C1D50B09A3}" srcOrd="0" destOrd="0" presId="urn:microsoft.com/office/officeart/2005/8/layout/orgChart1"/>
    <dgm:cxn modelId="{4E923280-3726-4E23-BF0A-45B63532293D}" srcId="{56BBC9E7-714D-480C-AF50-A93341EBA3CE}" destId="{B37B8C31-5C4B-48B0-B44F-F328E2F9544E}" srcOrd="4" destOrd="0" parTransId="{BCD0FF04-E437-44A1-8211-BD2D2B1752CB}" sibTransId="{6F3A7D78-B3BC-417F-9FCE-9C9548CB15A8}"/>
    <dgm:cxn modelId="{713DC316-9552-406B-B17C-76DC22AA3F21}" type="presOf" srcId="{BCD0FF04-E437-44A1-8211-BD2D2B1752CB}" destId="{BD3055EB-423E-4D03-A4F6-F91A903C0A63}" srcOrd="0" destOrd="0" presId="urn:microsoft.com/office/officeart/2005/8/layout/orgChart1"/>
    <dgm:cxn modelId="{F5091248-1ABD-417A-93B1-BA7F08E7895F}" type="presOf" srcId="{E4C4F223-2E86-46DF-8FE4-1A3F4EF03FAB}" destId="{8C981EA8-A17A-4A18-BDFA-6C2D8D6B36DD}" srcOrd="1" destOrd="0" presId="urn:microsoft.com/office/officeart/2005/8/layout/orgChart1"/>
    <dgm:cxn modelId="{2ECE378B-A163-4282-9492-60E147149AB8}" srcId="{59BC08E9-661B-415A-B4DD-9E91176512A2}" destId="{56BBC9E7-714D-480C-AF50-A93341EBA3CE}" srcOrd="0" destOrd="0" parTransId="{7482D98D-F4B9-4DA3-B684-585129991542}" sibTransId="{269B5D23-1E3B-4CFF-959A-84AF6F326A28}"/>
    <dgm:cxn modelId="{979426D7-4E7E-4047-8987-A381E34368CE}" type="presOf" srcId="{3E3502C5-91D4-4CEF-B8C5-CA35267737BA}" destId="{9F37E5DE-BC40-430B-A0FB-D868F068BF38}" srcOrd="1" destOrd="0" presId="urn:microsoft.com/office/officeart/2005/8/layout/orgChart1"/>
    <dgm:cxn modelId="{10E4A714-B6FF-43C2-9DA0-6AA09891144B}" type="presParOf" srcId="{134793A6-00BE-415E-9A76-0C8A084E49E1}" destId="{B899E79C-C60C-44DB-9918-32154D014E71}" srcOrd="0" destOrd="0" presId="urn:microsoft.com/office/officeart/2005/8/layout/orgChart1"/>
    <dgm:cxn modelId="{E8D34354-7586-43F5-A6DE-B88846A9B0EB}" type="presParOf" srcId="{B899E79C-C60C-44DB-9918-32154D014E71}" destId="{678E617E-035E-478F-B942-AF015676A2B9}" srcOrd="0" destOrd="0" presId="urn:microsoft.com/office/officeart/2005/8/layout/orgChart1"/>
    <dgm:cxn modelId="{43C1E4AB-818C-48E5-BDA0-3CE63BA3152F}" type="presParOf" srcId="{678E617E-035E-478F-B942-AF015676A2B9}" destId="{4D1C9652-97F3-4089-8DB0-80C563AE6140}" srcOrd="0" destOrd="0" presId="urn:microsoft.com/office/officeart/2005/8/layout/orgChart1"/>
    <dgm:cxn modelId="{1C5A264F-4715-4FE9-BD1F-137B8EDA82AF}" type="presParOf" srcId="{678E617E-035E-478F-B942-AF015676A2B9}" destId="{FFBF1770-A1A8-4E88-972C-2221866D60DD}" srcOrd="1" destOrd="0" presId="urn:microsoft.com/office/officeart/2005/8/layout/orgChart1"/>
    <dgm:cxn modelId="{98E9193B-2A75-444C-9404-C8FBE04FDEB5}" type="presParOf" srcId="{B899E79C-C60C-44DB-9918-32154D014E71}" destId="{662C277C-1E49-4886-8036-961E3730DE44}" srcOrd="1" destOrd="0" presId="urn:microsoft.com/office/officeart/2005/8/layout/orgChart1"/>
    <dgm:cxn modelId="{A3D768A3-A59B-4DAA-83BD-BD2A54C80257}" type="presParOf" srcId="{662C277C-1E49-4886-8036-961E3730DE44}" destId="{2226D43E-4539-450C-BA82-ED240C7D82DA}" srcOrd="0" destOrd="0" presId="urn:microsoft.com/office/officeart/2005/8/layout/orgChart1"/>
    <dgm:cxn modelId="{0E1D6F81-25C3-4E80-8EE8-E0F3334D0D65}" type="presParOf" srcId="{662C277C-1E49-4886-8036-961E3730DE44}" destId="{E37BE955-B01B-4ABE-A5E1-A3EA2D5D5452}" srcOrd="1" destOrd="0" presId="urn:microsoft.com/office/officeart/2005/8/layout/orgChart1"/>
    <dgm:cxn modelId="{64463AFA-A77F-4FD8-8E11-B208E4044AA8}" type="presParOf" srcId="{E37BE955-B01B-4ABE-A5E1-A3EA2D5D5452}" destId="{B5AB1E0D-77B9-4BEB-8554-7C2ACE4CCD48}" srcOrd="0" destOrd="0" presId="urn:microsoft.com/office/officeart/2005/8/layout/orgChart1"/>
    <dgm:cxn modelId="{5C8BEA47-C427-4E67-9751-13F33CDF9BFC}" type="presParOf" srcId="{B5AB1E0D-77B9-4BEB-8554-7C2ACE4CCD48}" destId="{8E2F1527-E689-4E69-9AC0-5464D8CBE72A}" srcOrd="0" destOrd="0" presId="urn:microsoft.com/office/officeart/2005/8/layout/orgChart1"/>
    <dgm:cxn modelId="{27451B23-FD10-4534-A7DE-8799FB114C68}" type="presParOf" srcId="{B5AB1E0D-77B9-4BEB-8554-7C2ACE4CCD48}" destId="{53F81131-69D0-46B1-850A-697B096B5511}" srcOrd="1" destOrd="0" presId="urn:microsoft.com/office/officeart/2005/8/layout/orgChart1"/>
    <dgm:cxn modelId="{046A86CF-2634-4047-9263-4E3F4F6E4165}" type="presParOf" srcId="{E37BE955-B01B-4ABE-A5E1-A3EA2D5D5452}" destId="{BDAAA4ED-0C99-4362-A383-897F5F0AB7C2}" srcOrd="1" destOrd="0" presId="urn:microsoft.com/office/officeart/2005/8/layout/orgChart1"/>
    <dgm:cxn modelId="{FE720D62-8379-4E3A-90FF-C075C88404C1}" type="presParOf" srcId="{E37BE955-B01B-4ABE-A5E1-A3EA2D5D5452}" destId="{30756330-82DC-461B-87E8-8DAD4C7F50EF}" srcOrd="2" destOrd="0" presId="urn:microsoft.com/office/officeart/2005/8/layout/orgChart1"/>
    <dgm:cxn modelId="{6626E845-006B-49F7-9A51-ACD80DAC09AC}" type="presParOf" srcId="{662C277C-1E49-4886-8036-961E3730DE44}" destId="{C28F000D-4E44-4E33-9D0E-CE8822E6AF8F}" srcOrd="2" destOrd="0" presId="urn:microsoft.com/office/officeart/2005/8/layout/orgChart1"/>
    <dgm:cxn modelId="{CB4CB7E2-593B-4882-96F0-5EB7628C399B}" type="presParOf" srcId="{662C277C-1E49-4886-8036-961E3730DE44}" destId="{507792A2-44CA-4BF9-8EF2-2E13868B5FDC}" srcOrd="3" destOrd="0" presId="urn:microsoft.com/office/officeart/2005/8/layout/orgChart1"/>
    <dgm:cxn modelId="{AE3C2BC6-4BAA-46BD-8543-4D9AE401F2F4}" type="presParOf" srcId="{507792A2-44CA-4BF9-8EF2-2E13868B5FDC}" destId="{F333C3CF-C072-4667-A22B-8BA288EDC11C}" srcOrd="0" destOrd="0" presId="urn:microsoft.com/office/officeart/2005/8/layout/orgChart1"/>
    <dgm:cxn modelId="{5A35061E-6A0F-4E9D-A157-439AFF516054}" type="presParOf" srcId="{F333C3CF-C072-4667-A22B-8BA288EDC11C}" destId="{FA95ED23-003D-426C-8DF9-63C1D50B09A3}" srcOrd="0" destOrd="0" presId="urn:microsoft.com/office/officeart/2005/8/layout/orgChart1"/>
    <dgm:cxn modelId="{5A093F21-CC9B-47DF-8B7E-D361681FA667}" type="presParOf" srcId="{F333C3CF-C072-4667-A22B-8BA288EDC11C}" destId="{8456809D-B3D3-42C1-AF78-94CEDC3D8DD1}" srcOrd="1" destOrd="0" presId="urn:microsoft.com/office/officeart/2005/8/layout/orgChart1"/>
    <dgm:cxn modelId="{A06615A9-34AA-477B-BA36-31C7D5ABD7C1}" type="presParOf" srcId="{507792A2-44CA-4BF9-8EF2-2E13868B5FDC}" destId="{3E475056-5781-4084-98B2-5B974B7F8F8C}" srcOrd="1" destOrd="0" presId="urn:microsoft.com/office/officeart/2005/8/layout/orgChart1"/>
    <dgm:cxn modelId="{03FD69D5-DBF7-43AA-9862-BB214FE38589}" type="presParOf" srcId="{507792A2-44CA-4BF9-8EF2-2E13868B5FDC}" destId="{6AE4B53C-0021-4D76-8F50-8A91A84399D6}" srcOrd="2" destOrd="0" presId="urn:microsoft.com/office/officeart/2005/8/layout/orgChart1"/>
    <dgm:cxn modelId="{0BB3D983-458D-46C9-8C27-5607F399B7CF}" type="presParOf" srcId="{662C277C-1E49-4886-8036-961E3730DE44}" destId="{7797D82B-7238-4C0F-84EE-4F31B590DC32}" srcOrd="4" destOrd="0" presId="urn:microsoft.com/office/officeart/2005/8/layout/orgChart1"/>
    <dgm:cxn modelId="{688D157F-4892-4321-AED9-3F92FD2A7CDD}" type="presParOf" srcId="{662C277C-1E49-4886-8036-961E3730DE44}" destId="{95620A70-FC14-4D07-81C6-D11464F7D0B9}" srcOrd="5" destOrd="0" presId="urn:microsoft.com/office/officeart/2005/8/layout/orgChart1"/>
    <dgm:cxn modelId="{98D04B7B-028A-48F1-9373-B2436A735CE9}" type="presParOf" srcId="{95620A70-FC14-4D07-81C6-D11464F7D0B9}" destId="{64A95A2A-09CC-4857-B925-5E726BB149C8}" srcOrd="0" destOrd="0" presId="urn:microsoft.com/office/officeart/2005/8/layout/orgChart1"/>
    <dgm:cxn modelId="{B308BAD3-9008-4C7B-A289-B1E8E741193B}" type="presParOf" srcId="{64A95A2A-09CC-4857-B925-5E726BB149C8}" destId="{7038799F-B0F0-4BB3-A728-EA03CA62A3F1}" srcOrd="0" destOrd="0" presId="urn:microsoft.com/office/officeart/2005/8/layout/orgChart1"/>
    <dgm:cxn modelId="{4D9505DF-CC20-47B4-921F-44237AB81D16}" type="presParOf" srcId="{64A95A2A-09CC-4857-B925-5E726BB149C8}" destId="{8C981EA8-A17A-4A18-BDFA-6C2D8D6B36DD}" srcOrd="1" destOrd="0" presId="urn:microsoft.com/office/officeart/2005/8/layout/orgChart1"/>
    <dgm:cxn modelId="{C0C97B81-7CAD-4983-B75C-DF5D02CAA6F8}" type="presParOf" srcId="{95620A70-FC14-4D07-81C6-D11464F7D0B9}" destId="{8B5BBD47-618A-4B8F-92D7-1E7D0A1DF28E}" srcOrd="1" destOrd="0" presId="urn:microsoft.com/office/officeart/2005/8/layout/orgChart1"/>
    <dgm:cxn modelId="{1C10C127-2B6A-48B9-8444-12726A06E937}" type="presParOf" srcId="{95620A70-FC14-4D07-81C6-D11464F7D0B9}" destId="{C970CC68-4774-4BA5-A3B4-48703CB91792}" srcOrd="2" destOrd="0" presId="urn:microsoft.com/office/officeart/2005/8/layout/orgChart1"/>
    <dgm:cxn modelId="{E3207EF0-B390-4833-BA34-7FC32AA8085B}" type="presParOf" srcId="{662C277C-1E49-4886-8036-961E3730DE44}" destId="{7B4A1C84-ED93-4931-AD1A-89B0517B4173}" srcOrd="6" destOrd="0" presId="urn:microsoft.com/office/officeart/2005/8/layout/orgChart1"/>
    <dgm:cxn modelId="{5AA70853-1BCA-4E6C-9919-ED2F55A5C34E}" type="presParOf" srcId="{662C277C-1E49-4886-8036-961E3730DE44}" destId="{9379585F-543B-4BB9-AD8D-F77B65F3E969}" srcOrd="7" destOrd="0" presId="urn:microsoft.com/office/officeart/2005/8/layout/orgChart1"/>
    <dgm:cxn modelId="{E9678534-4339-466A-A5B4-4F04E2F7F5C5}" type="presParOf" srcId="{9379585F-543B-4BB9-AD8D-F77B65F3E969}" destId="{084465A0-D6CC-4251-AA18-A50DCA396DA3}" srcOrd="0" destOrd="0" presId="urn:microsoft.com/office/officeart/2005/8/layout/orgChart1"/>
    <dgm:cxn modelId="{EA75C059-2C04-4BF0-B545-DFBAF943CCA7}" type="presParOf" srcId="{084465A0-D6CC-4251-AA18-A50DCA396DA3}" destId="{EB69247D-745F-488C-8D77-4E22C5D22E20}" srcOrd="0" destOrd="0" presId="urn:microsoft.com/office/officeart/2005/8/layout/orgChart1"/>
    <dgm:cxn modelId="{25B36E9D-095A-44EF-99EB-142093736C9E}" type="presParOf" srcId="{084465A0-D6CC-4251-AA18-A50DCA396DA3}" destId="{9F37E5DE-BC40-430B-A0FB-D868F068BF38}" srcOrd="1" destOrd="0" presId="urn:microsoft.com/office/officeart/2005/8/layout/orgChart1"/>
    <dgm:cxn modelId="{91F437CD-A157-4756-9470-FB37A26CCCBD}" type="presParOf" srcId="{9379585F-543B-4BB9-AD8D-F77B65F3E969}" destId="{ACBE4BC8-8842-488B-929E-64125400D3B4}" srcOrd="1" destOrd="0" presId="urn:microsoft.com/office/officeart/2005/8/layout/orgChart1"/>
    <dgm:cxn modelId="{8D9930F6-02D6-46D5-AFF2-9C94F30D7E24}" type="presParOf" srcId="{9379585F-543B-4BB9-AD8D-F77B65F3E969}" destId="{D9D74C58-D5A3-44EB-9A3C-3CA382E57BA8}" srcOrd="2" destOrd="0" presId="urn:microsoft.com/office/officeart/2005/8/layout/orgChart1"/>
    <dgm:cxn modelId="{39CE7F33-B6E6-4B7B-9CE0-C9FFD242F488}" type="presParOf" srcId="{662C277C-1E49-4886-8036-961E3730DE44}" destId="{BD3055EB-423E-4D03-A4F6-F91A903C0A63}" srcOrd="8" destOrd="0" presId="urn:microsoft.com/office/officeart/2005/8/layout/orgChart1"/>
    <dgm:cxn modelId="{8AFFBBDE-63D2-46AD-80F6-D6E0949BD7D1}" type="presParOf" srcId="{662C277C-1E49-4886-8036-961E3730DE44}" destId="{847F3D32-3321-4DC1-905D-647D2A723F43}" srcOrd="9" destOrd="0" presId="urn:microsoft.com/office/officeart/2005/8/layout/orgChart1"/>
    <dgm:cxn modelId="{368A3B0B-B73B-420F-8CA3-1565EA0EFAD5}" type="presParOf" srcId="{847F3D32-3321-4DC1-905D-647D2A723F43}" destId="{F06F7A46-9A5F-4DBC-BB4D-276F28B02C45}" srcOrd="0" destOrd="0" presId="urn:microsoft.com/office/officeart/2005/8/layout/orgChart1"/>
    <dgm:cxn modelId="{DEA9D81A-2A5E-4DDA-8BD8-219CD01F2BC5}" type="presParOf" srcId="{F06F7A46-9A5F-4DBC-BB4D-276F28B02C45}" destId="{F94C84F2-C63D-4AE7-A5DB-7419C3987E44}" srcOrd="0" destOrd="0" presId="urn:microsoft.com/office/officeart/2005/8/layout/orgChart1"/>
    <dgm:cxn modelId="{4821ED4C-2FA6-4F97-B888-3F24524BA919}" type="presParOf" srcId="{F06F7A46-9A5F-4DBC-BB4D-276F28B02C45}" destId="{AC97A189-7E54-459E-9405-CB68C810D06B}" srcOrd="1" destOrd="0" presId="urn:microsoft.com/office/officeart/2005/8/layout/orgChart1"/>
    <dgm:cxn modelId="{CA8BE5F9-D211-4B5E-91A3-0D8AB2AACCA1}" type="presParOf" srcId="{847F3D32-3321-4DC1-905D-647D2A723F43}" destId="{1C983AE4-4D3C-4919-96D3-F9820EB6689A}" srcOrd="1" destOrd="0" presId="urn:microsoft.com/office/officeart/2005/8/layout/orgChart1"/>
    <dgm:cxn modelId="{A384857A-A4E2-47EC-9764-71C1258B1B41}" type="presParOf" srcId="{1C983AE4-4D3C-4919-96D3-F9820EB6689A}" destId="{06460692-BAAC-4F35-881E-1F9FD8F8D4D6}" srcOrd="0" destOrd="0" presId="urn:microsoft.com/office/officeart/2005/8/layout/orgChart1"/>
    <dgm:cxn modelId="{916922AA-7B2F-4292-9757-35B27B07DA8A}" type="presParOf" srcId="{1C983AE4-4D3C-4919-96D3-F9820EB6689A}" destId="{2F9B42BD-6861-4188-BF74-C3999D184BDD}" srcOrd="1" destOrd="0" presId="urn:microsoft.com/office/officeart/2005/8/layout/orgChart1"/>
    <dgm:cxn modelId="{A1E79782-000F-49A9-BFCB-0512346AFBAA}" type="presParOf" srcId="{2F9B42BD-6861-4188-BF74-C3999D184BDD}" destId="{82F3643C-B476-4F0F-8883-CA260A2B329B}" srcOrd="0" destOrd="0" presId="urn:microsoft.com/office/officeart/2005/8/layout/orgChart1"/>
    <dgm:cxn modelId="{C78108E5-BE5E-4137-9084-C010A95C9FB0}" type="presParOf" srcId="{82F3643C-B476-4F0F-8883-CA260A2B329B}" destId="{C9D12B5F-1941-402D-9E72-CA863AC91059}" srcOrd="0" destOrd="0" presId="urn:microsoft.com/office/officeart/2005/8/layout/orgChart1"/>
    <dgm:cxn modelId="{530A79F6-0362-4049-91BD-D6F4F879FF7C}" type="presParOf" srcId="{82F3643C-B476-4F0F-8883-CA260A2B329B}" destId="{BFDEE760-CC42-405A-BD77-936E4E872D1B}" srcOrd="1" destOrd="0" presId="urn:microsoft.com/office/officeart/2005/8/layout/orgChart1"/>
    <dgm:cxn modelId="{F0070794-181E-432A-9497-6B77D50E84C8}" type="presParOf" srcId="{2F9B42BD-6861-4188-BF74-C3999D184BDD}" destId="{A9E9B041-FD5A-4370-844E-D86E6977929F}" srcOrd="1" destOrd="0" presId="urn:microsoft.com/office/officeart/2005/8/layout/orgChart1"/>
    <dgm:cxn modelId="{EAFADD23-D1CB-43C0-B1A9-6DA67028062A}" type="presParOf" srcId="{2F9B42BD-6861-4188-BF74-C3999D184BDD}" destId="{7D3EBF9C-C943-4260-B7FB-853A79CED908}" srcOrd="2" destOrd="0" presId="urn:microsoft.com/office/officeart/2005/8/layout/orgChart1"/>
    <dgm:cxn modelId="{43B915AE-4759-4DD9-842F-B09058010F49}" type="presParOf" srcId="{847F3D32-3321-4DC1-905D-647D2A723F43}" destId="{D4944170-3C69-4224-A05C-B2B55FC488F0}" srcOrd="2" destOrd="0" presId="urn:microsoft.com/office/officeart/2005/8/layout/orgChart1"/>
    <dgm:cxn modelId="{7E733A77-E80C-4A40-9570-8AB050AD3E41}" type="presParOf" srcId="{B899E79C-C60C-44DB-9918-32154D014E71}" destId="{75A90F57-6996-4F58-8EEC-491C71A13F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6DDEC2-4995-4831-8B17-9C649F10348A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975E7813-4079-4C43-A286-8406E802B418}">
      <dgm:prSet/>
      <dgm:spPr/>
      <dgm:t>
        <a:bodyPr/>
        <a:lstStyle/>
        <a:p>
          <a:pPr rtl="0"/>
          <a:r>
            <a:rPr lang="pt-BR" dirty="0" smtClean="0"/>
            <a:t>Qualificar a atenção à saúde bucal das gestantes e puérperas da equipe 001, na Unidade Básica de Saúde Nazária, no período de março a junho de 2013.</a:t>
          </a:r>
          <a:endParaRPr lang="pt-BR" dirty="0"/>
        </a:p>
      </dgm:t>
    </dgm:pt>
    <dgm:pt modelId="{0084A876-6026-4E15-A544-1F2532346A7B}" type="parTrans" cxnId="{5ADB537E-D3A0-4989-AD73-EEB8A10362BB}">
      <dgm:prSet/>
      <dgm:spPr/>
      <dgm:t>
        <a:bodyPr/>
        <a:lstStyle/>
        <a:p>
          <a:endParaRPr lang="pt-BR"/>
        </a:p>
      </dgm:t>
    </dgm:pt>
    <dgm:pt modelId="{13B7C34B-8159-4DC2-8663-42AEC5E5CA64}" type="sibTrans" cxnId="{5ADB537E-D3A0-4989-AD73-EEB8A10362BB}">
      <dgm:prSet/>
      <dgm:spPr/>
      <dgm:t>
        <a:bodyPr/>
        <a:lstStyle/>
        <a:p>
          <a:endParaRPr lang="pt-BR"/>
        </a:p>
      </dgm:t>
    </dgm:pt>
    <dgm:pt modelId="{22DA3BF1-5BB3-4980-BCCA-D5070EFA32B6}" type="pres">
      <dgm:prSet presAssocID="{D26DDEC2-4995-4831-8B17-9C649F10348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210A171-2553-47AA-8571-849AFD3A156F}" type="pres">
      <dgm:prSet presAssocID="{D26DDEC2-4995-4831-8B17-9C649F10348A}" presName="arrow" presStyleLbl="bgShp" presStyleIdx="0" presStyleCnt="1"/>
      <dgm:spPr/>
    </dgm:pt>
    <dgm:pt modelId="{A850EC54-C078-42C3-82E6-53B84569636E}" type="pres">
      <dgm:prSet presAssocID="{D26DDEC2-4995-4831-8B17-9C649F10348A}" presName="linearProcess" presStyleCnt="0"/>
      <dgm:spPr/>
    </dgm:pt>
    <dgm:pt modelId="{5E0DC484-05F4-442F-8784-6827C15D8ABD}" type="pres">
      <dgm:prSet presAssocID="{975E7813-4079-4C43-A286-8406E802B418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576F0FB-2621-419D-B529-0BDCB0FEBE3F}" type="presOf" srcId="{D26DDEC2-4995-4831-8B17-9C649F10348A}" destId="{22DA3BF1-5BB3-4980-BCCA-D5070EFA32B6}" srcOrd="0" destOrd="0" presId="urn:microsoft.com/office/officeart/2005/8/layout/hProcess9"/>
    <dgm:cxn modelId="{23E20B20-76F3-4090-849F-AAF611701333}" type="presOf" srcId="{975E7813-4079-4C43-A286-8406E802B418}" destId="{5E0DC484-05F4-442F-8784-6827C15D8ABD}" srcOrd="0" destOrd="0" presId="urn:microsoft.com/office/officeart/2005/8/layout/hProcess9"/>
    <dgm:cxn modelId="{5ADB537E-D3A0-4989-AD73-EEB8A10362BB}" srcId="{D26DDEC2-4995-4831-8B17-9C649F10348A}" destId="{975E7813-4079-4C43-A286-8406E802B418}" srcOrd="0" destOrd="0" parTransId="{0084A876-6026-4E15-A544-1F2532346A7B}" sibTransId="{13B7C34B-8159-4DC2-8663-42AEC5E5CA64}"/>
    <dgm:cxn modelId="{FEE8F1C9-F175-4FF7-A2D8-6BD642F93E3A}" type="presParOf" srcId="{22DA3BF1-5BB3-4980-BCCA-D5070EFA32B6}" destId="{9210A171-2553-47AA-8571-849AFD3A156F}" srcOrd="0" destOrd="0" presId="urn:microsoft.com/office/officeart/2005/8/layout/hProcess9"/>
    <dgm:cxn modelId="{5D9EAA6F-8D53-4604-B8A9-047CA7A1BAC8}" type="presParOf" srcId="{22DA3BF1-5BB3-4980-BCCA-D5070EFA32B6}" destId="{A850EC54-C078-42C3-82E6-53B84569636E}" srcOrd="1" destOrd="0" presId="urn:microsoft.com/office/officeart/2005/8/layout/hProcess9"/>
    <dgm:cxn modelId="{882B6DE9-43D7-4F0D-B43D-33827FD6CE26}" type="presParOf" srcId="{A850EC54-C078-42C3-82E6-53B84569636E}" destId="{5E0DC484-05F4-442F-8784-6827C15D8ABD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E4706C-B1F8-46CE-86DE-07645EAF4D71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7B247D46-1179-4E67-B300-399A8370F444}">
      <dgm:prSet phldrT="[Texto]" custT="1"/>
      <dgm:spPr/>
      <dgm:t>
        <a:bodyPr/>
        <a:lstStyle/>
        <a:p>
          <a:r>
            <a:rPr lang="pt-BR" sz="2000" dirty="0" smtClean="0"/>
            <a:t>Ampliar cobertura</a:t>
          </a:r>
          <a:endParaRPr lang="pt-BR" sz="2000" dirty="0"/>
        </a:p>
      </dgm:t>
    </dgm:pt>
    <dgm:pt modelId="{F36D9216-57A2-4F3E-984F-5702D67E20EB}" type="parTrans" cxnId="{7FEBF2D8-AFA3-49B7-ABDE-881B919E3A93}">
      <dgm:prSet/>
      <dgm:spPr/>
      <dgm:t>
        <a:bodyPr/>
        <a:lstStyle/>
        <a:p>
          <a:endParaRPr lang="pt-BR"/>
        </a:p>
      </dgm:t>
    </dgm:pt>
    <dgm:pt modelId="{48563FAE-58FF-4644-9D8E-ADDE0BB306A7}" type="sibTrans" cxnId="{7FEBF2D8-AFA3-49B7-ABDE-881B919E3A93}">
      <dgm:prSet/>
      <dgm:spPr/>
      <dgm:t>
        <a:bodyPr/>
        <a:lstStyle/>
        <a:p>
          <a:endParaRPr lang="pt-BR"/>
        </a:p>
      </dgm:t>
    </dgm:pt>
    <dgm:pt modelId="{B659E00D-FB5F-413C-9A0D-36FAA55088BE}">
      <dgm:prSet phldrT="[Texto]"/>
      <dgm:spPr/>
      <dgm:t>
        <a:bodyPr/>
        <a:lstStyle/>
        <a:p>
          <a:r>
            <a:rPr lang="pt-BR" dirty="0" smtClean="0"/>
            <a:t>Meta de Primeira Consulta odontológica- 80%</a:t>
          </a:r>
          <a:endParaRPr lang="pt-BR" dirty="0"/>
        </a:p>
      </dgm:t>
    </dgm:pt>
    <dgm:pt modelId="{ED3077FE-6EAD-4B64-BE25-7EECD0C6A4DD}" type="parTrans" cxnId="{3237F5AC-BEFE-40C5-97D7-5EDB69CC4B5D}">
      <dgm:prSet/>
      <dgm:spPr/>
      <dgm:t>
        <a:bodyPr/>
        <a:lstStyle/>
        <a:p>
          <a:endParaRPr lang="pt-BR"/>
        </a:p>
      </dgm:t>
    </dgm:pt>
    <dgm:pt modelId="{78A10868-858B-4B28-9B66-7E06E1F7C515}" type="sibTrans" cxnId="{3237F5AC-BEFE-40C5-97D7-5EDB69CC4B5D}">
      <dgm:prSet/>
      <dgm:spPr/>
      <dgm:t>
        <a:bodyPr/>
        <a:lstStyle/>
        <a:p>
          <a:endParaRPr lang="pt-BR"/>
        </a:p>
      </dgm:t>
    </dgm:pt>
    <dgm:pt modelId="{27AC4D18-BB79-49BF-8DF9-7F6EDAB3BD14}">
      <dgm:prSet phldrT="[Texto]" custT="1"/>
      <dgm:spPr/>
      <dgm:t>
        <a:bodyPr/>
        <a:lstStyle/>
        <a:p>
          <a:r>
            <a:rPr lang="pt-BR" sz="2000" dirty="0" smtClean="0"/>
            <a:t>Melhorar a adesão</a:t>
          </a:r>
          <a:endParaRPr lang="pt-BR" sz="2000" dirty="0"/>
        </a:p>
      </dgm:t>
    </dgm:pt>
    <dgm:pt modelId="{2FA30D7A-4BF4-49FF-B88F-70F637C2D4A3}" type="parTrans" cxnId="{715557DD-FFE8-4130-8DAB-E430E7358DB3}">
      <dgm:prSet/>
      <dgm:spPr/>
      <dgm:t>
        <a:bodyPr/>
        <a:lstStyle/>
        <a:p>
          <a:endParaRPr lang="pt-BR"/>
        </a:p>
      </dgm:t>
    </dgm:pt>
    <dgm:pt modelId="{9052FDAD-7158-43B7-B4A6-3F4BE01084F3}" type="sibTrans" cxnId="{715557DD-FFE8-4130-8DAB-E430E7358DB3}">
      <dgm:prSet/>
      <dgm:spPr/>
      <dgm:t>
        <a:bodyPr/>
        <a:lstStyle/>
        <a:p>
          <a:endParaRPr lang="pt-BR"/>
        </a:p>
      </dgm:t>
    </dgm:pt>
    <dgm:pt modelId="{BDFB9A5C-BA79-4A38-89C7-45E37534414A}">
      <dgm:prSet phldrT="[Texto]"/>
      <dgm:spPr/>
      <dgm:t>
        <a:bodyPr/>
        <a:lstStyle/>
        <a:p>
          <a:r>
            <a:rPr lang="pt-BR" dirty="0" smtClean="0"/>
            <a:t>Meta de busca ativa - 100%</a:t>
          </a:r>
          <a:endParaRPr lang="pt-BR" dirty="0"/>
        </a:p>
      </dgm:t>
    </dgm:pt>
    <dgm:pt modelId="{A351667C-C17D-4153-96E5-9F7D68168D7B}" type="parTrans" cxnId="{4D3A2D0C-FAB1-4C6D-9B0B-C62F67D6106C}">
      <dgm:prSet/>
      <dgm:spPr/>
      <dgm:t>
        <a:bodyPr/>
        <a:lstStyle/>
        <a:p>
          <a:endParaRPr lang="pt-BR"/>
        </a:p>
      </dgm:t>
    </dgm:pt>
    <dgm:pt modelId="{AD8F7582-0922-4DDF-894E-7A1329631430}" type="sibTrans" cxnId="{4D3A2D0C-FAB1-4C6D-9B0B-C62F67D6106C}">
      <dgm:prSet/>
      <dgm:spPr/>
      <dgm:t>
        <a:bodyPr/>
        <a:lstStyle/>
        <a:p>
          <a:endParaRPr lang="pt-BR"/>
        </a:p>
      </dgm:t>
    </dgm:pt>
    <dgm:pt modelId="{7680D9D4-3E1C-4B4F-B8ED-5663D85EF440}">
      <dgm:prSet phldrT="[Texto]" custT="1"/>
      <dgm:spPr/>
      <dgm:t>
        <a:bodyPr/>
        <a:lstStyle/>
        <a:p>
          <a:r>
            <a:rPr lang="pt-BR" sz="1800" dirty="0" smtClean="0"/>
            <a:t>Melhorar a qualidade de atendimento</a:t>
          </a:r>
          <a:endParaRPr lang="pt-BR" sz="1800" dirty="0"/>
        </a:p>
      </dgm:t>
    </dgm:pt>
    <dgm:pt modelId="{B77CEBA2-D4AF-4EEB-9342-35B7BBC10082}" type="parTrans" cxnId="{3B024A05-CCDE-4F82-819C-E6C51B07F800}">
      <dgm:prSet/>
      <dgm:spPr/>
      <dgm:t>
        <a:bodyPr/>
        <a:lstStyle/>
        <a:p>
          <a:endParaRPr lang="pt-BR"/>
        </a:p>
      </dgm:t>
    </dgm:pt>
    <dgm:pt modelId="{A491E6C6-DE07-4403-9D7C-17E44AE2EFED}" type="sibTrans" cxnId="{3B024A05-CCDE-4F82-819C-E6C51B07F800}">
      <dgm:prSet/>
      <dgm:spPr/>
      <dgm:t>
        <a:bodyPr/>
        <a:lstStyle/>
        <a:p>
          <a:endParaRPr lang="pt-BR"/>
        </a:p>
      </dgm:t>
    </dgm:pt>
    <dgm:pt modelId="{60A57D1D-5FB8-4D50-86F3-6F9BBB2D43B4}">
      <dgm:prSet phldrT="[Texto]"/>
      <dgm:spPr/>
      <dgm:t>
        <a:bodyPr/>
        <a:lstStyle/>
        <a:p>
          <a:r>
            <a:rPr lang="pt-BR" dirty="0" smtClean="0"/>
            <a:t>Meta de </a:t>
          </a:r>
          <a:r>
            <a:rPr lang="pt-BR" smtClean="0"/>
            <a:t>exame bucal com tratamento concluído </a:t>
          </a:r>
          <a:r>
            <a:rPr lang="pt-BR" dirty="0" smtClean="0"/>
            <a:t>- 80%</a:t>
          </a:r>
          <a:endParaRPr lang="pt-BR" dirty="0"/>
        </a:p>
      </dgm:t>
    </dgm:pt>
    <dgm:pt modelId="{B4DDE835-7975-485E-A56A-409A4BA532B5}" type="parTrans" cxnId="{AFB80517-4D4B-4571-842B-63471EEB9FE0}">
      <dgm:prSet/>
      <dgm:spPr/>
      <dgm:t>
        <a:bodyPr/>
        <a:lstStyle/>
        <a:p>
          <a:endParaRPr lang="pt-BR"/>
        </a:p>
      </dgm:t>
    </dgm:pt>
    <dgm:pt modelId="{52BE148F-E22C-43B5-A94B-CE802DB983B4}" type="sibTrans" cxnId="{AFB80517-4D4B-4571-842B-63471EEB9FE0}">
      <dgm:prSet/>
      <dgm:spPr/>
      <dgm:t>
        <a:bodyPr/>
        <a:lstStyle/>
        <a:p>
          <a:endParaRPr lang="pt-BR"/>
        </a:p>
      </dgm:t>
    </dgm:pt>
    <dgm:pt modelId="{8A3E527B-D108-4C8D-86B3-50A77DB3E1B8}" type="pres">
      <dgm:prSet presAssocID="{F2E4706C-B1F8-46CE-86DE-07645EAF4D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93BE7BB-FC7E-4A86-8F9B-C961A07A3885}" type="pres">
      <dgm:prSet presAssocID="{7B247D46-1179-4E67-B300-399A8370F444}" presName="composite" presStyleCnt="0"/>
      <dgm:spPr/>
    </dgm:pt>
    <dgm:pt modelId="{AC0168B2-7531-4827-878B-97A9E2153D32}" type="pres">
      <dgm:prSet presAssocID="{7B247D46-1179-4E67-B300-399A8370F444}" presName="parentText" presStyleLbl="alignNode1" presStyleIdx="0" presStyleCnt="3" custLinFactNeighborX="-5399" custLinFactNeighborY="-131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00507F-B81D-4654-A151-86B4F0FADE1D}" type="pres">
      <dgm:prSet presAssocID="{7B247D46-1179-4E67-B300-399A8370F44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7D6C59-D2EA-4612-9AD5-18288C2EFBE2}" type="pres">
      <dgm:prSet presAssocID="{48563FAE-58FF-4644-9D8E-ADDE0BB306A7}" presName="sp" presStyleCnt="0"/>
      <dgm:spPr/>
    </dgm:pt>
    <dgm:pt modelId="{F8D42253-4116-47DF-BB6A-7CC520CCF98F}" type="pres">
      <dgm:prSet presAssocID="{27AC4D18-BB79-49BF-8DF9-7F6EDAB3BD14}" presName="composite" presStyleCnt="0"/>
      <dgm:spPr/>
    </dgm:pt>
    <dgm:pt modelId="{231ACA36-89A1-4610-BA35-BF8485E6EF29}" type="pres">
      <dgm:prSet presAssocID="{27AC4D18-BB79-49BF-8DF9-7F6EDAB3BD1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6B3484-4F3D-47DC-850E-4B458CDF74E6}" type="pres">
      <dgm:prSet presAssocID="{27AC4D18-BB79-49BF-8DF9-7F6EDAB3BD1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174985-BCDE-4AA6-957E-5AC5C554773A}" type="pres">
      <dgm:prSet presAssocID="{9052FDAD-7158-43B7-B4A6-3F4BE01084F3}" presName="sp" presStyleCnt="0"/>
      <dgm:spPr/>
    </dgm:pt>
    <dgm:pt modelId="{C1427571-F51E-4D88-A7BB-60A90944C3D9}" type="pres">
      <dgm:prSet presAssocID="{7680D9D4-3E1C-4B4F-B8ED-5663D85EF440}" presName="composite" presStyleCnt="0"/>
      <dgm:spPr/>
    </dgm:pt>
    <dgm:pt modelId="{FD2D3E6B-684D-4D8A-817C-9CF55A1BF22C}" type="pres">
      <dgm:prSet presAssocID="{7680D9D4-3E1C-4B4F-B8ED-5663D85EF44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6653D8-4C51-4BE7-BBED-A6C67A187643}" type="pres">
      <dgm:prSet presAssocID="{7680D9D4-3E1C-4B4F-B8ED-5663D85EF44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FEBF2D8-AFA3-49B7-ABDE-881B919E3A93}" srcId="{F2E4706C-B1F8-46CE-86DE-07645EAF4D71}" destId="{7B247D46-1179-4E67-B300-399A8370F444}" srcOrd="0" destOrd="0" parTransId="{F36D9216-57A2-4F3E-984F-5702D67E20EB}" sibTransId="{48563FAE-58FF-4644-9D8E-ADDE0BB306A7}"/>
    <dgm:cxn modelId="{4CE02FEE-E694-4069-8D85-5E6A346E9EDD}" type="presOf" srcId="{BDFB9A5C-BA79-4A38-89C7-45E37534414A}" destId="{A36B3484-4F3D-47DC-850E-4B458CDF74E6}" srcOrd="0" destOrd="0" presId="urn:microsoft.com/office/officeart/2005/8/layout/chevron2"/>
    <dgm:cxn modelId="{A5984F6A-6C78-4F15-8DEB-931DE28F9FB2}" type="presOf" srcId="{27AC4D18-BB79-49BF-8DF9-7F6EDAB3BD14}" destId="{231ACA36-89A1-4610-BA35-BF8485E6EF29}" srcOrd="0" destOrd="0" presId="urn:microsoft.com/office/officeart/2005/8/layout/chevron2"/>
    <dgm:cxn modelId="{4D3A2D0C-FAB1-4C6D-9B0B-C62F67D6106C}" srcId="{27AC4D18-BB79-49BF-8DF9-7F6EDAB3BD14}" destId="{BDFB9A5C-BA79-4A38-89C7-45E37534414A}" srcOrd="0" destOrd="0" parTransId="{A351667C-C17D-4153-96E5-9F7D68168D7B}" sibTransId="{AD8F7582-0922-4DDF-894E-7A1329631430}"/>
    <dgm:cxn modelId="{B36F31EE-94C6-4523-AC12-5369C6EFEE62}" type="presOf" srcId="{F2E4706C-B1F8-46CE-86DE-07645EAF4D71}" destId="{8A3E527B-D108-4C8D-86B3-50A77DB3E1B8}" srcOrd="0" destOrd="0" presId="urn:microsoft.com/office/officeart/2005/8/layout/chevron2"/>
    <dgm:cxn modelId="{3237F5AC-BEFE-40C5-97D7-5EDB69CC4B5D}" srcId="{7B247D46-1179-4E67-B300-399A8370F444}" destId="{B659E00D-FB5F-413C-9A0D-36FAA55088BE}" srcOrd="0" destOrd="0" parTransId="{ED3077FE-6EAD-4B64-BE25-7EECD0C6A4DD}" sibTransId="{78A10868-858B-4B28-9B66-7E06E1F7C515}"/>
    <dgm:cxn modelId="{075A6CEC-A0AA-4210-A37F-13677BFE91BE}" type="presOf" srcId="{60A57D1D-5FB8-4D50-86F3-6F9BBB2D43B4}" destId="{3C6653D8-4C51-4BE7-BBED-A6C67A187643}" srcOrd="0" destOrd="0" presId="urn:microsoft.com/office/officeart/2005/8/layout/chevron2"/>
    <dgm:cxn modelId="{CB1E19A6-9D05-43AB-975B-0567FA0D8CDA}" type="presOf" srcId="{B659E00D-FB5F-413C-9A0D-36FAA55088BE}" destId="{CA00507F-B81D-4654-A151-86B4F0FADE1D}" srcOrd="0" destOrd="0" presId="urn:microsoft.com/office/officeart/2005/8/layout/chevron2"/>
    <dgm:cxn modelId="{768517EA-22CC-42E7-B5F2-DE997405B06D}" type="presOf" srcId="{7680D9D4-3E1C-4B4F-B8ED-5663D85EF440}" destId="{FD2D3E6B-684D-4D8A-817C-9CF55A1BF22C}" srcOrd="0" destOrd="0" presId="urn:microsoft.com/office/officeart/2005/8/layout/chevron2"/>
    <dgm:cxn modelId="{79C4FCA5-8CCE-4B31-9875-33899CF3BCF9}" type="presOf" srcId="{7B247D46-1179-4E67-B300-399A8370F444}" destId="{AC0168B2-7531-4827-878B-97A9E2153D32}" srcOrd="0" destOrd="0" presId="urn:microsoft.com/office/officeart/2005/8/layout/chevron2"/>
    <dgm:cxn modelId="{AFB80517-4D4B-4571-842B-63471EEB9FE0}" srcId="{7680D9D4-3E1C-4B4F-B8ED-5663D85EF440}" destId="{60A57D1D-5FB8-4D50-86F3-6F9BBB2D43B4}" srcOrd="0" destOrd="0" parTransId="{B4DDE835-7975-485E-A56A-409A4BA532B5}" sibTransId="{52BE148F-E22C-43B5-A94B-CE802DB983B4}"/>
    <dgm:cxn modelId="{3B024A05-CCDE-4F82-819C-E6C51B07F800}" srcId="{F2E4706C-B1F8-46CE-86DE-07645EAF4D71}" destId="{7680D9D4-3E1C-4B4F-B8ED-5663D85EF440}" srcOrd="2" destOrd="0" parTransId="{B77CEBA2-D4AF-4EEB-9342-35B7BBC10082}" sibTransId="{A491E6C6-DE07-4403-9D7C-17E44AE2EFED}"/>
    <dgm:cxn modelId="{715557DD-FFE8-4130-8DAB-E430E7358DB3}" srcId="{F2E4706C-B1F8-46CE-86DE-07645EAF4D71}" destId="{27AC4D18-BB79-49BF-8DF9-7F6EDAB3BD14}" srcOrd="1" destOrd="0" parTransId="{2FA30D7A-4BF4-49FF-B88F-70F637C2D4A3}" sibTransId="{9052FDAD-7158-43B7-B4A6-3F4BE01084F3}"/>
    <dgm:cxn modelId="{FDF56426-EA0C-4753-AB64-147670478AB6}" type="presParOf" srcId="{8A3E527B-D108-4C8D-86B3-50A77DB3E1B8}" destId="{493BE7BB-FC7E-4A86-8F9B-C961A07A3885}" srcOrd="0" destOrd="0" presId="urn:microsoft.com/office/officeart/2005/8/layout/chevron2"/>
    <dgm:cxn modelId="{FEC98B0F-F67D-40A2-84D8-6BB61EF77467}" type="presParOf" srcId="{493BE7BB-FC7E-4A86-8F9B-C961A07A3885}" destId="{AC0168B2-7531-4827-878B-97A9E2153D32}" srcOrd="0" destOrd="0" presId="urn:microsoft.com/office/officeart/2005/8/layout/chevron2"/>
    <dgm:cxn modelId="{5B0B2B8E-A8DA-4E51-A222-4BC8C4336420}" type="presParOf" srcId="{493BE7BB-FC7E-4A86-8F9B-C961A07A3885}" destId="{CA00507F-B81D-4654-A151-86B4F0FADE1D}" srcOrd="1" destOrd="0" presId="urn:microsoft.com/office/officeart/2005/8/layout/chevron2"/>
    <dgm:cxn modelId="{38A32B54-21D7-418F-BBE0-06DC782F0CDE}" type="presParOf" srcId="{8A3E527B-D108-4C8D-86B3-50A77DB3E1B8}" destId="{9C7D6C59-D2EA-4612-9AD5-18288C2EFBE2}" srcOrd="1" destOrd="0" presId="urn:microsoft.com/office/officeart/2005/8/layout/chevron2"/>
    <dgm:cxn modelId="{8E72BADC-173F-4AE1-AE43-8E6EA4AF9454}" type="presParOf" srcId="{8A3E527B-D108-4C8D-86B3-50A77DB3E1B8}" destId="{F8D42253-4116-47DF-BB6A-7CC520CCF98F}" srcOrd="2" destOrd="0" presId="urn:microsoft.com/office/officeart/2005/8/layout/chevron2"/>
    <dgm:cxn modelId="{4F233878-705B-42D8-A37D-68EFD57275EF}" type="presParOf" srcId="{F8D42253-4116-47DF-BB6A-7CC520CCF98F}" destId="{231ACA36-89A1-4610-BA35-BF8485E6EF29}" srcOrd="0" destOrd="0" presId="urn:microsoft.com/office/officeart/2005/8/layout/chevron2"/>
    <dgm:cxn modelId="{96477A04-1E15-4173-9B8E-8F28FD937482}" type="presParOf" srcId="{F8D42253-4116-47DF-BB6A-7CC520CCF98F}" destId="{A36B3484-4F3D-47DC-850E-4B458CDF74E6}" srcOrd="1" destOrd="0" presId="urn:microsoft.com/office/officeart/2005/8/layout/chevron2"/>
    <dgm:cxn modelId="{A3E1E374-CDA0-43FB-AA9B-BB149E36ED65}" type="presParOf" srcId="{8A3E527B-D108-4C8D-86B3-50A77DB3E1B8}" destId="{61174985-BCDE-4AA6-957E-5AC5C554773A}" srcOrd="3" destOrd="0" presId="urn:microsoft.com/office/officeart/2005/8/layout/chevron2"/>
    <dgm:cxn modelId="{C0196DE8-B286-45CA-B33A-6DFCEBC983FE}" type="presParOf" srcId="{8A3E527B-D108-4C8D-86B3-50A77DB3E1B8}" destId="{C1427571-F51E-4D88-A7BB-60A90944C3D9}" srcOrd="4" destOrd="0" presId="urn:microsoft.com/office/officeart/2005/8/layout/chevron2"/>
    <dgm:cxn modelId="{4162F9F6-8F74-4EB4-83D3-6DE0605159F3}" type="presParOf" srcId="{C1427571-F51E-4D88-A7BB-60A90944C3D9}" destId="{FD2D3E6B-684D-4D8A-817C-9CF55A1BF22C}" srcOrd="0" destOrd="0" presId="urn:microsoft.com/office/officeart/2005/8/layout/chevron2"/>
    <dgm:cxn modelId="{D261FCEA-E385-4EFF-89D5-7DC757990566}" type="presParOf" srcId="{C1427571-F51E-4D88-A7BB-60A90944C3D9}" destId="{3C6653D8-4C51-4BE7-BBED-A6C67A18764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E4706C-B1F8-46CE-86DE-07645EAF4D71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7B247D46-1179-4E67-B300-399A8370F444}">
      <dgm:prSet phldrT="[Texto]" custT="1"/>
      <dgm:spPr/>
      <dgm:t>
        <a:bodyPr/>
        <a:lstStyle/>
        <a:p>
          <a:r>
            <a:rPr lang="pt-BR" sz="2000" dirty="0" smtClean="0"/>
            <a:t>Melhorar os registros</a:t>
          </a:r>
          <a:endParaRPr lang="pt-BR" sz="2000" dirty="0"/>
        </a:p>
      </dgm:t>
    </dgm:pt>
    <dgm:pt modelId="{F36D9216-57A2-4F3E-984F-5702D67E20EB}" type="parTrans" cxnId="{7FEBF2D8-AFA3-49B7-ABDE-881B919E3A93}">
      <dgm:prSet/>
      <dgm:spPr/>
      <dgm:t>
        <a:bodyPr/>
        <a:lstStyle/>
        <a:p>
          <a:endParaRPr lang="pt-BR"/>
        </a:p>
      </dgm:t>
    </dgm:pt>
    <dgm:pt modelId="{48563FAE-58FF-4644-9D8E-ADDE0BB306A7}" type="sibTrans" cxnId="{7FEBF2D8-AFA3-49B7-ABDE-881B919E3A93}">
      <dgm:prSet/>
      <dgm:spPr/>
      <dgm:t>
        <a:bodyPr/>
        <a:lstStyle/>
        <a:p>
          <a:endParaRPr lang="pt-BR"/>
        </a:p>
      </dgm:t>
    </dgm:pt>
    <dgm:pt modelId="{B659E00D-FB5F-413C-9A0D-36FAA55088BE}">
      <dgm:prSet phldrT="[Texto]"/>
      <dgm:spPr/>
      <dgm:t>
        <a:bodyPr/>
        <a:lstStyle/>
        <a:p>
          <a:r>
            <a:rPr lang="pt-BR" dirty="0" smtClean="0"/>
            <a:t>Meta de Implantação  de prontuário específico odontológico - 100%</a:t>
          </a:r>
          <a:endParaRPr lang="pt-BR" dirty="0"/>
        </a:p>
      </dgm:t>
    </dgm:pt>
    <dgm:pt modelId="{ED3077FE-6EAD-4B64-BE25-7EECD0C6A4DD}" type="parTrans" cxnId="{3237F5AC-BEFE-40C5-97D7-5EDB69CC4B5D}">
      <dgm:prSet/>
      <dgm:spPr/>
      <dgm:t>
        <a:bodyPr/>
        <a:lstStyle/>
        <a:p>
          <a:endParaRPr lang="pt-BR"/>
        </a:p>
      </dgm:t>
    </dgm:pt>
    <dgm:pt modelId="{78A10868-858B-4B28-9B66-7E06E1F7C515}" type="sibTrans" cxnId="{3237F5AC-BEFE-40C5-97D7-5EDB69CC4B5D}">
      <dgm:prSet/>
      <dgm:spPr/>
      <dgm:t>
        <a:bodyPr/>
        <a:lstStyle/>
        <a:p>
          <a:endParaRPr lang="pt-BR"/>
        </a:p>
      </dgm:t>
    </dgm:pt>
    <dgm:pt modelId="{27AC4D18-BB79-49BF-8DF9-7F6EDAB3BD14}">
      <dgm:prSet phldrT="[Texto]" custT="1"/>
      <dgm:spPr/>
      <dgm:t>
        <a:bodyPr/>
        <a:lstStyle/>
        <a:p>
          <a:r>
            <a:rPr lang="pt-BR" sz="2000" dirty="0" smtClean="0"/>
            <a:t>Mapear o risco em SB</a:t>
          </a:r>
          <a:endParaRPr lang="pt-BR" sz="2000" dirty="0"/>
        </a:p>
      </dgm:t>
    </dgm:pt>
    <dgm:pt modelId="{2FA30D7A-4BF4-49FF-B88F-70F637C2D4A3}" type="parTrans" cxnId="{715557DD-FFE8-4130-8DAB-E430E7358DB3}">
      <dgm:prSet/>
      <dgm:spPr/>
      <dgm:t>
        <a:bodyPr/>
        <a:lstStyle/>
        <a:p>
          <a:endParaRPr lang="pt-BR"/>
        </a:p>
      </dgm:t>
    </dgm:pt>
    <dgm:pt modelId="{9052FDAD-7158-43B7-B4A6-3F4BE01084F3}" type="sibTrans" cxnId="{715557DD-FFE8-4130-8DAB-E430E7358DB3}">
      <dgm:prSet/>
      <dgm:spPr/>
      <dgm:t>
        <a:bodyPr/>
        <a:lstStyle/>
        <a:p>
          <a:endParaRPr lang="pt-BR"/>
        </a:p>
      </dgm:t>
    </dgm:pt>
    <dgm:pt modelId="{BDFB9A5C-BA79-4A38-89C7-45E37534414A}">
      <dgm:prSet phldrT="[Texto]"/>
      <dgm:spPr/>
      <dgm:t>
        <a:bodyPr/>
        <a:lstStyle/>
        <a:p>
          <a:r>
            <a:rPr lang="pt-BR" dirty="0" smtClean="0"/>
            <a:t>Meta de Identificação de gestantes com acúmulo de fatores de risco em SB - 100%.</a:t>
          </a:r>
          <a:endParaRPr lang="pt-BR" dirty="0"/>
        </a:p>
      </dgm:t>
    </dgm:pt>
    <dgm:pt modelId="{A351667C-C17D-4153-96E5-9F7D68168D7B}" type="parTrans" cxnId="{4D3A2D0C-FAB1-4C6D-9B0B-C62F67D6106C}">
      <dgm:prSet/>
      <dgm:spPr/>
      <dgm:t>
        <a:bodyPr/>
        <a:lstStyle/>
        <a:p>
          <a:endParaRPr lang="pt-BR"/>
        </a:p>
      </dgm:t>
    </dgm:pt>
    <dgm:pt modelId="{AD8F7582-0922-4DDF-894E-7A1329631430}" type="sibTrans" cxnId="{4D3A2D0C-FAB1-4C6D-9B0B-C62F67D6106C}">
      <dgm:prSet/>
      <dgm:spPr/>
      <dgm:t>
        <a:bodyPr/>
        <a:lstStyle/>
        <a:p>
          <a:endParaRPr lang="pt-BR"/>
        </a:p>
      </dgm:t>
    </dgm:pt>
    <dgm:pt modelId="{7680D9D4-3E1C-4B4F-B8ED-5663D85EF440}">
      <dgm:prSet phldrT="[Texto]" custT="1"/>
      <dgm:spPr/>
      <dgm:t>
        <a:bodyPr/>
        <a:lstStyle/>
        <a:p>
          <a:r>
            <a:rPr lang="pt-BR" sz="2000" dirty="0" smtClean="0"/>
            <a:t>Promover saúde bucal</a:t>
          </a:r>
          <a:endParaRPr lang="pt-BR" sz="2000" dirty="0"/>
        </a:p>
      </dgm:t>
    </dgm:pt>
    <dgm:pt modelId="{B77CEBA2-D4AF-4EEB-9342-35B7BBC10082}" type="parTrans" cxnId="{3B024A05-CCDE-4F82-819C-E6C51B07F800}">
      <dgm:prSet/>
      <dgm:spPr/>
      <dgm:t>
        <a:bodyPr/>
        <a:lstStyle/>
        <a:p>
          <a:endParaRPr lang="pt-BR"/>
        </a:p>
      </dgm:t>
    </dgm:pt>
    <dgm:pt modelId="{A491E6C6-DE07-4403-9D7C-17E44AE2EFED}" type="sibTrans" cxnId="{3B024A05-CCDE-4F82-819C-E6C51B07F800}">
      <dgm:prSet/>
      <dgm:spPr/>
      <dgm:t>
        <a:bodyPr/>
        <a:lstStyle/>
        <a:p>
          <a:endParaRPr lang="pt-BR"/>
        </a:p>
      </dgm:t>
    </dgm:pt>
    <dgm:pt modelId="{60A57D1D-5FB8-4D50-86F3-6F9BBB2D43B4}">
      <dgm:prSet phldrT="[Texto]"/>
      <dgm:spPr/>
      <dgm:t>
        <a:bodyPr/>
        <a:lstStyle/>
        <a:p>
          <a:r>
            <a:rPr lang="pt-BR" dirty="0" smtClean="0"/>
            <a:t>Meta de orientação de HB e de  problemas bucais- 100%</a:t>
          </a:r>
          <a:endParaRPr lang="pt-BR" dirty="0"/>
        </a:p>
      </dgm:t>
    </dgm:pt>
    <dgm:pt modelId="{B4DDE835-7975-485E-A56A-409A4BA532B5}" type="parTrans" cxnId="{AFB80517-4D4B-4571-842B-63471EEB9FE0}">
      <dgm:prSet/>
      <dgm:spPr/>
      <dgm:t>
        <a:bodyPr/>
        <a:lstStyle/>
        <a:p>
          <a:endParaRPr lang="pt-BR"/>
        </a:p>
      </dgm:t>
    </dgm:pt>
    <dgm:pt modelId="{52BE148F-E22C-43B5-A94B-CE802DB983B4}" type="sibTrans" cxnId="{AFB80517-4D4B-4571-842B-63471EEB9FE0}">
      <dgm:prSet/>
      <dgm:spPr/>
      <dgm:t>
        <a:bodyPr/>
        <a:lstStyle/>
        <a:p>
          <a:endParaRPr lang="pt-BR"/>
        </a:p>
      </dgm:t>
    </dgm:pt>
    <dgm:pt modelId="{53A454E6-DB16-4C72-9575-5DF1F47E197B}">
      <dgm:prSet phldrT="[Texto]"/>
      <dgm:spPr/>
      <dgm:t>
        <a:bodyPr/>
        <a:lstStyle/>
        <a:p>
          <a:r>
            <a:rPr lang="pt-BR" dirty="0" smtClean="0"/>
            <a:t>Meta de orientação nutricional e aleitamento materno- 100%</a:t>
          </a:r>
          <a:endParaRPr lang="pt-BR" dirty="0"/>
        </a:p>
      </dgm:t>
    </dgm:pt>
    <dgm:pt modelId="{3F3F3BFA-0BFE-4671-A7E0-40AAA5C3170F}" type="parTrans" cxnId="{D36568E9-7042-4C5F-B0B9-D5D76A2210C5}">
      <dgm:prSet/>
      <dgm:spPr/>
      <dgm:t>
        <a:bodyPr/>
        <a:lstStyle/>
        <a:p>
          <a:endParaRPr lang="pt-BR"/>
        </a:p>
      </dgm:t>
    </dgm:pt>
    <dgm:pt modelId="{A50A4884-A111-4463-8DFB-5CDA0711AFFD}" type="sibTrans" cxnId="{D36568E9-7042-4C5F-B0B9-D5D76A2210C5}">
      <dgm:prSet/>
      <dgm:spPr/>
      <dgm:t>
        <a:bodyPr/>
        <a:lstStyle/>
        <a:p>
          <a:endParaRPr lang="pt-BR"/>
        </a:p>
      </dgm:t>
    </dgm:pt>
    <dgm:pt modelId="{483D849A-D787-4531-BDA4-DE282046EA24}">
      <dgm:prSet phldrT="[Texto]"/>
      <dgm:spPr/>
      <dgm:t>
        <a:bodyPr/>
        <a:lstStyle/>
        <a:p>
          <a:r>
            <a:rPr lang="pt-BR" dirty="0" smtClean="0"/>
            <a:t>Realizar ações educativas em SB mensais</a:t>
          </a:r>
          <a:endParaRPr lang="pt-BR" dirty="0"/>
        </a:p>
      </dgm:t>
    </dgm:pt>
    <dgm:pt modelId="{BC881137-4F2C-4BC6-9C87-C86011AD6FFC}" type="parTrans" cxnId="{8668E247-4EC7-4571-B712-1B4C6D9C515C}">
      <dgm:prSet/>
      <dgm:spPr/>
      <dgm:t>
        <a:bodyPr/>
        <a:lstStyle/>
        <a:p>
          <a:endParaRPr lang="pt-BR"/>
        </a:p>
      </dgm:t>
    </dgm:pt>
    <dgm:pt modelId="{18DC8AB9-8FBB-4DDC-8DC6-D8EBF4082D78}" type="sibTrans" cxnId="{8668E247-4EC7-4571-B712-1B4C6D9C515C}">
      <dgm:prSet/>
      <dgm:spPr/>
      <dgm:t>
        <a:bodyPr/>
        <a:lstStyle/>
        <a:p>
          <a:endParaRPr lang="pt-BR"/>
        </a:p>
      </dgm:t>
    </dgm:pt>
    <dgm:pt modelId="{8A3E527B-D108-4C8D-86B3-50A77DB3E1B8}" type="pres">
      <dgm:prSet presAssocID="{F2E4706C-B1F8-46CE-86DE-07645EAF4D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93BE7BB-FC7E-4A86-8F9B-C961A07A3885}" type="pres">
      <dgm:prSet presAssocID="{7B247D46-1179-4E67-B300-399A8370F444}" presName="composite" presStyleCnt="0"/>
      <dgm:spPr/>
    </dgm:pt>
    <dgm:pt modelId="{AC0168B2-7531-4827-878B-97A9E2153D32}" type="pres">
      <dgm:prSet presAssocID="{7B247D46-1179-4E67-B300-399A8370F444}" presName="parentText" presStyleLbl="alignNode1" presStyleIdx="0" presStyleCnt="3" custLinFactNeighborX="-107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00507F-B81D-4654-A151-86B4F0FADE1D}" type="pres">
      <dgm:prSet presAssocID="{7B247D46-1179-4E67-B300-399A8370F44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7D6C59-D2EA-4612-9AD5-18288C2EFBE2}" type="pres">
      <dgm:prSet presAssocID="{48563FAE-58FF-4644-9D8E-ADDE0BB306A7}" presName="sp" presStyleCnt="0"/>
      <dgm:spPr/>
    </dgm:pt>
    <dgm:pt modelId="{F8D42253-4116-47DF-BB6A-7CC520CCF98F}" type="pres">
      <dgm:prSet presAssocID="{27AC4D18-BB79-49BF-8DF9-7F6EDAB3BD14}" presName="composite" presStyleCnt="0"/>
      <dgm:spPr/>
    </dgm:pt>
    <dgm:pt modelId="{231ACA36-89A1-4610-BA35-BF8485E6EF29}" type="pres">
      <dgm:prSet presAssocID="{27AC4D18-BB79-49BF-8DF9-7F6EDAB3BD1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6B3484-4F3D-47DC-850E-4B458CDF74E6}" type="pres">
      <dgm:prSet presAssocID="{27AC4D18-BB79-49BF-8DF9-7F6EDAB3BD1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174985-BCDE-4AA6-957E-5AC5C554773A}" type="pres">
      <dgm:prSet presAssocID="{9052FDAD-7158-43B7-B4A6-3F4BE01084F3}" presName="sp" presStyleCnt="0"/>
      <dgm:spPr/>
    </dgm:pt>
    <dgm:pt modelId="{C1427571-F51E-4D88-A7BB-60A90944C3D9}" type="pres">
      <dgm:prSet presAssocID="{7680D9D4-3E1C-4B4F-B8ED-5663D85EF440}" presName="composite" presStyleCnt="0"/>
      <dgm:spPr/>
    </dgm:pt>
    <dgm:pt modelId="{FD2D3E6B-684D-4D8A-817C-9CF55A1BF22C}" type="pres">
      <dgm:prSet presAssocID="{7680D9D4-3E1C-4B4F-B8ED-5663D85EF44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6653D8-4C51-4BE7-BBED-A6C67A187643}" type="pres">
      <dgm:prSet presAssocID="{7680D9D4-3E1C-4B4F-B8ED-5663D85EF44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FEBF2D8-AFA3-49B7-ABDE-881B919E3A93}" srcId="{F2E4706C-B1F8-46CE-86DE-07645EAF4D71}" destId="{7B247D46-1179-4E67-B300-399A8370F444}" srcOrd="0" destOrd="0" parTransId="{F36D9216-57A2-4F3E-984F-5702D67E20EB}" sibTransId="{48563FAE-58FF-4644-9D8E-ADDE0BB306A7}"/>
    <dgm:cxn modelId="{0A8606F5-93F4-41F3-956C-5B0D435F08FC}" type="presOf" srcId="{F2E4706C-B1F8-46CE-86DE-07645EAF4D71}" destId="{8A3E527B-D108-4C8D-86B3-50A77DB3E1B8}" srcOrd="0" destOrd="0" presId="urn:microsoft.com/office/officeart/2005/8/layout/chevron2"/>
    <dgm:cxn modelId="{535D274A-7542-41C8-A4BD-97EFC2BAF395}" type="presOf" srcId="{27AC4D18-BB79-49BF-8DF9-7F6EDAB3BD14}" destId="{231ACA36-89A1-4610-BA35-BF8485E6EF29}" srcOrd="0" destOrd="0" presId="urn:microsoft.com/office/officeart/2005/8/layout/chevron2"/>
    <dgm:cxn modelId="{F59384DF-9253-4DE7-9BAA-A5283C172EFF}" type="presOf" srcId="{B659E00D-FB5F-413C-9A0D-36FAA55088BE}" destId="{CA00507F-B81D-4654-A151-86B4F0FADE1D}" srcOrd="0" destOrd="0" presId="urn:microsoft.com/office/officeart/2005/8/layout/chevron2"/>
    <dgm:cxn modelId="{3885D5E0-AE84-4BCA-9260-B912C4F1B295}" type="presOf" srcId="{60A57D1D-5FB8-4D50-86F3-6F9BBB2D43B4}" destId="{3C6653D8-4C51-4BE7-BBED-A6C67A187643}" srcOrd="0" destOrd="0" presId="urn:microsoft.com/office/officeart/2005/8/layout/chevron2"/>
    <dgm:cxn modelId="{4D3A2D0C-FAB1-4C6D-9B0B-C62F67D6106C}" srcId="{27AC4D18-BB79-49BF-8DF9-7F6EDAB3BD14}" destId="{BDFB9A5C-BA79-4A38-89C7-45E37534414A}" srcOrd="0" destOrd="0" parTransId="{A351667C-C17D-4153-96E5-9F7D68168D7B}" sibTransId="{AD8F7582-0922-4DDF-894E-7A1329631430}"/>
    <dgm:cxn modelId="{7734AD74-105E-4D40-9ACA-B8AF6AEAC63B}" type="presOf" srcId="{BDFB9A5C-BA79-4A38-89C7-45E37534414A}" destId="{A36B3484-4F3D-47DC-850E-4B458CDF74E6}" srcOrd="0" destOrd="0" presId="urn:microsoft.com/office/officeart/2005/8/layout/chevron2"/>
    <dgm:cxn modelId="{3237F5AC-BEFE-40C5-97D7-5EDB69CC4B5D}" srcId="{7B247D46-1179-4E67-B300-399A8370F444}" destId="{B659E00D-FB5F-413C-9A0D-36FAA55088BE}" srcOrd="0" destOrd="0" parTransId="{ED3077FE-6EAD-4B64-BE25-7EECD0C6A4DD}" sibTransId="{78A10868-858B-4B28-9B66-7E06E1F7C515}"/>
    <dgm:cxn modelId="{293F5FA0-A3FE-4922-89B7-C365ED339D30}" type="presOf" srcId="{483D849A-D787-4531-BDA4-DE282046EA24}" destId="{3C6653D8-4C51-4BE7-BBED-A6C67A187643}" srcOrd="0" destOrd="2" presId="urn:microsoft.com/office/officeart/2005/8/layout/chevron2"/>
    <dgm:cxn modelId="{DCD66567-7FA3-4631-9D94-96B363C37077}" type="presOf" srcId="{53A454E6-DB16-4C72-9575-5DF1F47E197B}" destId="{3C6653D8-4C51-4BE7-BBED-A6C67A187643}" srcOrd="0" destOrd="1" presId="urn:microsoft.com/office/officeart/2005/8/layout/chevron2"/>
    <dgm:cxn modelId="{D36568E9-7042-4C5F-B0B9-D5D76A2210C5}" srcId="{7680D9D4-3E1C-4B4F-B8ED-5663D85EF440}" destId="{53A454E6-DB16-4C72-9575-5DF1F47E197B}" srcOrd="1" destOrd="0" parTransId="{3F3F3BFA-0BFE-4671-A7E0-40AAA5C3170F}" sibTransId="{A50A4884-A111-4463-8DFB-5CDA0711AFFD}"/>
    <dgm:cxn modelId="{C9ECE654-5A48-4F3B-BD3F-69EDD20493B1}" type="presOf" srcId="{7B247D46-1179-4E67-B300-399A8370F444}" destId="{AC0168B2-7531-4827-878B-97A9E2153D32}" srcOrd="0" destOrd="0" presId="urn:microsoft.com/office/officeart/2005/8/layout/chevron2"/>
    <dgm:cxn modelId="{AFB80517-4D4B-4571-842B-63471EEB9FE0}" srcId="{7680D9D4-3E1C-4B4F-B8ED-5663D85EF440}" destId="{60A57D1D-5FB8-4D50-86F3-6F9BBB2D43B4}" srcOrd="0" destOrd="0" parTransId="{B4DDE835-7975-485E-A56A-409A4BA532B5}" sibTransId="{52BE148F-E22C-43B5-A94B-CE802DB983B4}"/>
    <dgm:cxn modelId="{8668E247-4EC7-4571-B712-1B4C6D9C515C}" srcId="{7680D9D4-3E1C-4B4F-B8ED-5663D85EF440}" destId="{483D849A-D787-4531-BDA4-DE282046EA24}" srcOrd="2" destOrd="0" parTransId="{BC881137-4F2C-4BC6-9C87-C86011AD6FFC}" sibTransId="{18DC8AB9-8FBB-4DDC-8DC6-D8EBF4082D78}"/>
    <dgm:cxn modelId="{3B024A05-CCDE-4F82-819C-E6C51B07F800}" srcId="{F2E4706C-B1F8-46CE-86DE-07645EAF4D71}" destId="{7680D9D4-3E1C-4B4F-B8ED-5663D85EF440}" srcOrd="2" destOrd="0" parTransId="{B77CEBA2-D4AF-4EEB-9342-35B7BBC10082}" sibTransId="{A491E6C6-DE07-4403-9D7C-17E44AE2EFED}"/>
    <dgm:cxn modelId="{A438BD02-2B99-4E9F-9293-F4D3C25F4B0F}" type="presOf" srcId="{7680D9D4-3E1C-4B4F-B8ED-5663D85EF440}" destId="{FD2D3E6B-684D-4D8A-817C-9CF55A1BF22C}" srcOrd="0" destOrd="0" presId="urn:microsoft.com/office/officeart/2005/8/layout/chevron2"/>
    <dgm:cxn modelId="{715557DD-FFE8-4130-8DAB-E430E7358DB3}" srcId="{F2E4706C-B1F8-46CE-86DE-07645EAF4D71}" destId="{27AC4D18-BB79-49BF-8DF9-7F6EDAB3BD14}" srcOrd="1" destOrd="0" parTransId="{2FA30D7A-4BF4-49FF-B88F-70F637C2D4A3}" sibTransId="{9052FDAD-7158-43B7-B4A6-3F4BE01084F3}"/>
    <dgm:cxn modelId="{25C0B85E-0408-47B7-BB17-F2A480DAEA04}" type="presParOf" srcId="{8A3E527B-D108-4C8D-86B3-50A77DB3E1B8}" destId="{493BE7BB-FC7E-4A86-8F9B-C961A07A3885}" srcOrd="0" destOrd="0" presId="urn:microsoft.com/office/officeart/2005/8/layout/chevron2"/>
    <dgm:cxn modelId="{11891688-96E2-4283-AAD6-1D781C087C4F}" type="presParOf" srcId="{493BE7BB-FC7E-4A86-8F9B-C961A07A3885}" destId="{AC0168B2-7531-4827-878B-97A9E2153D32}" srcOrd="0" destOrd="0" presId="urn:microsoft.com/office/officeart/2005/8/layout/chevron2"/>
    <dgm:cxn modelId="{273D434C-6BA7-4422-89B0-9D74D914483F}" type="presParOf" srcId="{493BE7BB-FC7E-4A86-8F9B-C961A07A3885}" destId="{CA00507F-B81D-4654-A151-86B4F0FADE1D}" srcOrd="1" destOrd="0" presId="urn:microsoft.com/office/officeart/2005/8/layout/chevron2"/>
    <dgm:cxn modelId="{94032497-9A23-4482-822C-16ABBBED8FBA}" type="presParOf" srcId="{8A3E527B-D108-4C8D-86B3-50A77DB3E1B8}" destId="{9C7D6C59-D2EA-4612-9AD5-18288C2EFBE2}" srcOrd="1" destOrd="0" presId="urn:microsoft.com/office/officeart/2005/8/layout/chevron2"/>
    <dgm:cxn modelId="{4917B2CC-22B5-4C7A-8C21-50A16DDD87A6}" type="presParOf" srcId="{8A3E527B-D108-4C8D-86B3-50A77DB3E1B8}" destId="{F8D42253-4116-47DF-BB6A-7CC520CCF98F}" srcOrd="2" destOrd="0" presId="urn:microsoft.com/office/officeart/2005/8/layout/chevron2"/>
    <dgm:cxn modelId="{7A492FAD-DB6E-4AD6-BAB9-DF32A45ACECD}" type="presParOf" srcId="{F8D42253-4116-47DF-BB6A-7CC520CCF98F}" destId="{231ACA36-89A1-4610-BA35-BF8485E6EF29}" srcOrd="0" destOrd="0" presId="urn:microsoft.com/office/officeart/2005/8/layout/chevron2"/>
    <dgm:cxn modelId="{981A8F28-3EBB-485A-8D6A-600F3E0BB368}" type="presParOf" srcId="{F8D42253-4116-47DF-BB6A-7CC520CCF98F}" destId="{A36B3484-4F3D-47DC-850E-4B458CDF74E6}" srcOrd="1" destOrd="0" presId="urn:microsoft.com/office/officeart/2005/8/layout/chevron2"/>
    <dgm:cxn modelId="{1B03C5BF-1943-4B28-B30B-2A5E38987C8A}" type="presParOf" srcId="{8A3E527B-D108-4C8D-86B3-50A77DB3E1B8}" destId="{61174985-BCDE-4AA6-957E-5AC5C554773A}" srcOrd="3" destOrd="0" presId="urn:microsoft.com/office/officeart/2005/8/layout/chevron2"/>
    <dgm:cxn modelId="{FC018219-6323-461E-9B08-57C45FFA3D10}" type="presParOf" srcId="{8A3E527B-D108-4C8D-86B3-50A77DB3E1B8}" destId="{C1427571-F51E-4D88-A7BB-60A90944C3D9}" srcOrd="4" destOrd="0" presId="urn:microsoft.com/office/officeart/2005/8/layout/chevron2"/>
    <dgm:cxn modelId="{6EEBD6D1-4F97-428F-B1B5-CD126C9E48EC}" type="presParOf" srcId="{C1427571-F51E-4D88-A7BB-60A90944C3D9}" destId="{FD2D3E6B-684D-4D8A-817C-9CF55A1BF22C}" srcOrd="0" destOrd="0" presId="urn:microsoft.com/office/officeart/2005/8/layout/chevron2"/>
    <dgm:cxn modelId="{B06491F5-6915-40B1-9059-4A3F169AD00D}" type="presParOf" srcId="{C1427571-F51E-4D88-A7BB-60A90944C3D9}" destId="{3C6653D8-4C51-4BE7-BBED-A6C67A18764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EE806F-587B-4368-9606-5E7D0569C1FA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pt-BR"/>
        </a:p>
      </dgm:t>
    </dgm:pt>
    <dgm:pt modelId="{C338B2EA-9BB3-45A1-A8AA-E1D4164EE7D5}">
      <dgm:prSet/>
      <dgm:spPr/>
      <dgm:t>
        <a:bodyPr/>
        <a:lstStyle/>
        <a:p>
          <a:pPr rtl="0"/>
          <a:r>
            <a:rPr lang="pt-BR" dirty="0" smtClean="0"/>
            <a:t>Troca constante de gestores</a:t>
          </a:r>
          <a:endParaRPr lang="pt-BR" dirty="0"/>
        </a:p>
      </dgm:t>
    </dgm:pt>
    <dgm:pt modelId="{1B0C3121-B227-444D-A8AE-38E4E576CD96}" type="parTrans" cxnId="{7E6965DD-3CEA-4921-BA94-F5FD604ED87C}">
      <dgm:prSet/>
      <dgm:spPr/>
      <dgm:t>
        <a:bodyPr/>
        <a:lstStyle/>
        <a:p>
          <a:endParaRPr lang="pt-BR"/>
        </a:p>
      </dgm:t>
    </dgm:pt>
    <dgm:pt modelId="{171C6DCC-8AF0-42BF-9CC4-B1FD30BD803C}" type="sibTrans" cxnId="{7E6965DD-3CEA-4921-BA94-F5FD604ED87C}">
      <dgm:prSet/>
      <dgm:spPr/>
      <dgm:t>
        <a:bodyPr/>
        <a:lstStyle/>
        <a:p>
          <a:endParaRPr lang="pt-BR"/>
        </a:p>
      </dgm:t>
    </dgm:pt>
    <dgm:pt modelId="{35AC43EB-7D6C-474B-B68B-113417014ABA}">
      <dgm:prSet/>
      <dgm:spPr/>
      <dgm:t>
        <a:bodyPr/>
        <a:lstStyle/>
        <a:p>
          <a:pPr rtl="0"/>
          <a:r>
            <a:rPr lang="pt-BR" dirty="0" smtClean="0"/>
            <a:t>Sistema hierárquico ineficaz</a:t>
          </a:r>
          <a:endParaRPr lang="pt-BR" dirty="0"/>
        </a:p>
      </dgm:t>
    </dgm:pt>
    <dgm:pt modelId="{4878CE40-236B-490B-8AC4-024C1363349E}" type="parTrans" cxnId="{A2263D88-5166-488B-BD3A-17011B0EC09C}">
      <dgm:prSet/>
      <dgm:spPr/>
      <dgm:t>
        <a:bodyPr/>
        <a:lstStyle/>
        <a:p>
          <a:endParaRPr lang="pt-BR"/>
        </a:p>
      </dgm:t>
    </dgm:pt>
    <dgm:pt modelId="{31E22897-273A-43CE-9063-B7FE8D094A09}" type="sibTrans" cxnId="{A2263D88-5166-488B-BD3A-17011B0EC09C}">
      <dgm:prSet/>
      <dgm:spPr/>
      <dgm:t>
        <a:bodyPr/>
        <a:lstStyle/>
        <a:p>
          <a:endParaRPr lang="pt-BR"/>
        </a:p>
      </dgm:t>
    </dgm:pt>
    <dgm:pt modelId="{5F86123D-7575-47F2-B20F-0E64AA6373CA}">
      <dgm:prSet/>
      <dgm:spPr/>
      <dgm:t>
        <a:bodyPr/>
        <a:lstStyle/>
        <a:p>
          <a:pPr rtl="0"/>
          <a:r>
            <a:rPr lang="pt-BR" smtClean="0"/>
            <a:t>Falta de priorização em relação a melhoria do serviço</a:t>
          </a:r>
          <a:endParaRPr lang="pt-BR"/>
        </a:p>
      </dgm:t>
    </dgm:pt>
    <dgm:pt modelId="{FAB2B753-8D48-4CBD-9612-42C3C7FA5621}" type="parTrans" cxnId="{5B9FB906-55D9-470D-BF03-29C8FCCFA97A}">
      <dgm:prSet/>
      <dgm:spPr/>
      <dgm:t>
        <a:bodyPr/>
        <a:lstStyle/>
        <a:p>
          <a:endParaRPr lang="pt-BR"/>
        </a:p>
      </dgm:t>
    </dgm:pt>
    <dgm:pt modelId="{94491D44-9DD7-4327-AF2B-D6685154B471}" type="sibTrans" cxnId="{5B9FB906-55D9-470D-BF03-29C8FCCFA97A}">
      <dgm:prSet/>
      <dgm:spPr/>
      <dgm:t>
        <a:bodyPr/>
        <a:lstStyle/>
        <a:p>
          <a:endParaRPr lang="pt-BR"/>
        </a:p>
      </dgm:t>
    </dgm:pt>
    <dgm:pt modelId="{4375E7B7-809C-4D35-870E-23522D279F31}">
      <dgm:prSet/>
      <dgm:spPr/>
      <dgm:t>
        <a:bodyPr/>
        <a:lstStyle/>
        <a:p>
          <a:pPr rtl="0"/>
          <a:r>
            <a:rPr lang="pt-BR" smtClean="0"/>
            <a:t>População centrada na zona rural</a:t>
          </a:r>
          <a:endParaRPr lang="pt-BR"/>
        </a:p>
      </dgm:t>
    </dgm:pt>
    <dgm:pt modelId="{53F65FF0-4163-4412-B8D2-018102AA1990}" type="parTrans" cxnId="{789D999E-07CB-431C-8B34-06B07A3DFEC4}">
      <dgm:prSet/>
      <dgm:spPr/>
      <dgm:t>
        <a:bodyPr/>
        <a:lstStyle/>
        <a:p>
          <a:endParaRPr lang="pt-BR"/>
        </a:p>
      </dgm:t>
    </dgm:pt>
    <dgm:pt modelId="{551D0943-81F0-47C0-8C69-C21E6C715DAB}" type="sibTrans" cxnId="{789D999E-07CB-431C-8B34-06B07A3DFEC4}">
      <dgm:prSet/>
      <dgm:spPr/>
      <dgm:t>
        <a:bodyPr/>
        <a:lstStyle/>
        <a:p>
          <a:endParaRPr lang="pt-BR"/>
        </a:p>
      </dgm:t>
    </dgm:pt>
    <dgm:pt modelId="{8E7DA7B4-014B-4E34-8C8C-2C71FD374E70}">
      <dgm:prSet/>
      <dgm:spPr/>
      <dgm:t>
        <a:bodyPr/>
        <a:lstStyle/>
        <a:p>
          <a:pPr rtl="0"/>
          <a:r>
            <a:rPr lang="pt-BR" smtClean="0"/>
            <a:t>Falta de carro exclusivo para UBS</a:t>
          </a:r>
          <a:endParaRPr lang="pt-BR"/>
        </a:p>
      </dgm:t>
    </dgm:pt>
    <dgm:pt modelId="{A85E765F-B95B-403C-BAF1-6AA39F7A9C69}" type="parTrans" cxnId="{8661161B-3BD2-4C9A-B5E4-538B45BD8B97}">
      <dgm:prSet/>
      <dgm:spPr/>
      <dgm:t>
        <a:bodyPr/>
        <a:lstStyle/>
        <a:p>
          <a:endParaRPr lang="pt-BR"/>
        </a:p>
      </dgm:t>
    </dgm:pt>
    <dgm:pt modelId="{808A9645-284F-434D-91A0-3CF6E436A6F0}" type="sibTrans" cxnId="{8661161B-3BD2-4C9A-B5E4-538B45BD8B97}">
      <dgm:prSet/>
      <dgm:spPr/>
      <dgm:t>
        <a:bodyPr/>
        <a:lstStyle/>
        <a:p>
          <a:endParaRPr lang="pt-BR"/>
        </a:p>
      </dgm:t>
    </dgm:pt>
    <dgm:pt modelId="{DE9E9302-1884-4387-8D49-1229E14C730D}">
      <dgm:prSet/>
      <dgm:spPr/>
      <dgm:t>
        <a:bodyPr/>
        <a:lstStyle/>
        <a:p>
          <a:pPr rtl="0"/>
          <a:r>
            <a:rPr lang="pt-BR" smtClean="0"/>
            <a:t>Gestantes acostumadas com um serviço precário</a:t>
          </a:r>
          <a:endParaRPr lang="pt-BR"/>
        </a:p>
      </dgm:t>
    </dgm:pt>
    <dgm:pt modelId="{A036C7EE-85CE-4A30-B8E2-A07B2CC5DEC8}" type="parTrans" cxnId="{212182E2-3D3B-4FBD-8AB4-E8E755EF75AA}">
      <dgm:prSet/>
      <dgm:spPr/>
      <dgm:t>
        <a:bodyPr/>
        <a:lstStyle/>
        <a:p>
          <a:endParaRPr lang="pt-BR"/>
        </a:p>
      </dgm:t>
    </dgm:pt>
    <dgm:pt modelId="{B345EC2E-8E64-4335-8786-50F83066F6D9}" type="sibTrans" cxnId="{212182E2-3D3B-4FBD-8AB4-E8E755EF75AA}">
      <dgm:prSet/>
      <dgm:spPr/>
      <dgm:t>
        <a:bodyPr/>
        <a:lstStyle/>
        <a:p>
          <a:endParaRPr lang="pt-BR"/>
        </a:p>
      </dgm:t>
    </dgm:pt>
    <dgm:pt modelId="{D5E2F579-AD99-466C-8970-1205C520A696}">
      <dgm:prSet/>
      <dgm:spPr/>
      <dgm:t>
        <a:bodyPr/>
        <a:lstStyle/>
        <a:p>
          <a:pPr rtl="0"/>
          <a:r>
            <a:rPr lang="pt-BR" smtClean="0"/>
            <a:t>Insegurança em relação ao atendimento odontológico</a:t>
          </a:r>
          <a:endParaRPr lang="pt-BR"/>
        </a:p>
      </dgm:t>
    </dgm:pt>
    <dgm:pt modelId="{8BA12288-C16C-46AB-A632-460FC177887F}" type="parTrans" cxnId="{68E6B9FC-A8AD-4BCB-B6EF-8136A9B4DFBA}">
      <dgm:prSet/>
      <dgm:spPr/>
      <dgm:t>
        <a:bodyPr/>
        <a:lstStyle/>
        <a:p>
          <a:endParaRPr lang="pt-BR"/>
        </a:p>
      </dgm:t>
    </dgm:pt>
    <dgm:pt modelId="{05F33FB8-6809-425A-AA09-E755438BC4C1}" type="sibTrans" cxnId="{68E6B9FC-A8AD-4BCB-B6EF-8136A9B4DFBA}">
      <dgm:prSet/>
      <dgm:spPr/>
      <dgm:t>
        <a:bodyPr/>
        <a:lstStyle/>
        <a:p>
          <a:endParaRPr lang="pt-BR"/>
        </a:p>
      </dgm:t>
    </dgm:pt>
    <dgm:pt modelId="{FBC142A6-1CA2-406E-AD50-E2687DC5200A}" type="pres">
      <dgm:prSet presAssocID="{C9EE806F-587B-4368-9606-5E7D0569C1F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E7679A9-5443-4332-BB4D-7DCD9ED07768}" type="pres">
      <dgm:prSet presAssocID="{C338B2EA-9BB3-45A1-A8AA-E1D4164EE7D5}" presName="circ1" presStyleLbl="vennNode1" presStyleIdx="0" presStyleCnt="7"/>
      <dgm:spPr/>
    </dgm:pt>
    <dgm:pt modelId="{64634E02-0DB9-464B-86D3-82A0039B6860}" type="pres">
      <dgm:prSet presAssocID="{C338B2EA-9BB3-45A1-A8AA-E1D4164EE7D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524367-A329-4F30-95B8-6428390C0C9F}" type="pres">
      <dgm:prSet presAssocID="{35AC43EB-7D6C-474B-B68B-113417014ABA}" presName="circ2" presStyleLbl="vennNode1" presStyleIdx="1" presStyleCnt="7"/>
      <dgm:spPr/>
    </dgm:pt>
    <dgm:pt modelId="{3536F1AB-9DEA-44E3-AC6D-5A43CB6E955B}" type="pres">
      <dgm:prSet presAssocID="{35AC43EB-7D6C-474B-B68B-113417014AB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E9AC2A-6392-46BD-AABE-6F35E92D4601}" type="pres">
      <dgm:prSet presAssocID="{5F86123D-7575-47F2-B20F-0E64AA6373CA}" presName="circ3" presStyleLbl="vennNode1" presStyleIdx="2" presStyleCnt="7"/>
      <dgm:spPr/>
    </dgm:pt>
    <dgm:pt modelId="{35246258-1E69-4E33-B510-5E3E15DB2B26}" type="pres">
      <dgm:prSet presAssocID="{5F86123D-7575-47F2-B20F-0E64AA6373C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850099-E6F9-4606-950D-95362CE6E28D}" type="pres">
      <dgm:prSet presAssocID="{4375E7B7-809C-4D35-870E-23522D279F31}" presName="circ4" presStyleLbl="vennNode1" presStyleIdx="3" presStyleCnt="7"/>
      <dgm:spPr/>
    </dgm:pt>
    <dgm:pt modelId="{4B2A138C-0269-4278-B37F-B22017555573}" type="pres">
      <dgm:prSet presAssocID="{4375E7B7-809C-4D35-870E-23522D279F3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3694F4-AC84-4F91-8522-AC127C660249}" type="pres">
      <dgm:prSet presAssocID="{8E7DA7B4-014B-4E34-8C8C-2C71FD374E70}" presName="circ5" presStyleLbl="vennNode1" presStyleIdx="4" presStyleCnt="7"/>
      <dgm:spPr/>
    </dgm:pt>
    <dgm:pt modelId="{A180D0C1-A62B-44FC-86C3-63625DD9BD19}" type="pres">
      <dgm:prSet presAssocID="{8E7DA7B4-014B-4E34-8C8C-2C71FD374E70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BED119-7798-461E-B1AC-63FE9A7A2E85}" type="pres">
      <dgm:prSet presAssocID="{DE9E9302-1884-4387-8D49-1229E14C730D}" presName="circ6" presStyleLbl="vennNode1" presStyleIdx="5" presStyleCnt="7"/>
      <dgm:spPr/>
    </dgm:pt>
    <dgm:pt modelId="{DF62B484-4237-423B-AAB4-34E6473E09D4}" type="pres">
      <dgm:prSet presAssocID="{DE9E9302-1884-4387-8D49-1229E14C730D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2CA841-8EB9-490E-9C23-8845D5645C70}" type="pres">
      <dgm:prSet presAssocID="{D5E2F579-AD99-466C-8970-1205C520A696}" presName="circ7" presStyleLbl="vennNode1" presStyleIdx="6" presStyleCnt="7"/>
      <dgm:spPr/>
    </dgm:pt>
    <dgm:pt modelId="{6234D87F-B81F-4D03-8C0B-7D65F9AEAAC3}" type="pres">
      <dgm:prSet presAssocID="{D5E2F579-AD99-466C-8970-1205C520A696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27AE317-DBBD-4F46-838B-73A3A6119785}" type="presOf" srcId="{8E7DA7B4-014B-4E34-8C8C-2C71FD374E70}" destId="{A180D0C1-A62B-44FC-86C3-63625DD9BD19}" srcOrd="0" destOrd="0" presId="urn:microsoft.com/office/officeart/2005/8/layout/venn1"/>
    <dgm:cxn modelId="{212182E2-3D3B-4FBD-8AB4-E8E755EF75AA}" srcId="{C9EE806F-587B-4368-9606-5E7D0569C1FA}" destId="{DE9E9302-1884-4387-8D49-1229E14C730D}" srcOrd="5" destOrd="0" parTransId="{A036C7EE-85CE-4A30-B8E2-A07B2CC5DEC8}" sibTransId="{B345EC2E-8E64-4335-8786-50F83066F6D9}"/>
    <dgm:cxn modelId="{3A03238E-F95D-481A-BEEF-397FD86C4F1A}" type="presOf" srcId="{35AC43EB-7D6C-474B-B68B-113417014ABA}" destId="{3536F1AB-9DEA-44E3-AC6D-5A43CB6E955B}" srcOrd="0" destOrd="0" presId="urn:microsoft.com/office/officeart/2005/8/layout/venn1"/>
    <dgm:cxn modelId="{68E6B9FC-A8AD-4BCB-B6EF-8136A9B4DFBA}" srcId="{C9EE806F-587B-4368-9606-5E7D0569C1FA}" destId="{D5E2F579-AD99-466C-8970-1205C520A696}" srcOrd="6" destOrd="0" parTransId="{8BA12288-C16C-46AB-A632-460FC177887F}" sibTransId="{05F33FB8-6809-425A-AA09-E755438BC4C1}"/>
    <dgm:cxn modelId="{67E68E20-D756-4E96-BCA8-63808F7A7E50}" type="presOf" srcId="{D5E2F579-AD99-466C-8970-1205C520A696}" destId="{6234D87F-B81F-4D03-8C0B-7D65F9AEAAC3}" srcOrd="0" destOrd="0" presId="urn:microsoft.com/office/officeart/2005/8/layout/venn1"/>
    <dgm:cxn modelId="{5B9FB906-55D9-470D-BF03-29C8FCCFA97A}" srcId="{C9EE806F-587B-4368-9606-5E7D0569C1FA}" destId="{5F86123D-7575-47F2-B20F-0E64AA6373CA}" srcOrd="2" destOrd="0" parTransId="{FAB2B753-8D48-4CBD-9612-42C3C7FA5621}" sibTransId="{94491D44-9DD7-4327-AF2B-D6685154B471}"/>
    <dgm:cxn modelId="{3683E7B5-7F56-44BB-9C5F-51E4DD9EAC34}" type="presOf" srcId="{DE9E9302-1884-4387-8D49-1229E14C730D}" destId="{DF62B484-4237-423B-AAB4-34E6473E09D4}" srcOrd="0" destOrd="0" presId="urn:microsoft.com/office/officeart/2005/8/layout/venn1"/>
    <dgm:cxn modelId="{C5B901DB-5EA0-4BBE-9A00-14B0F775ACC9}" type="presOf" srcId="{4375E7B7-809C-4D35-870E-23522D279F31}" destId="{4B2A138C-0269-4278-B37F-B22017555573}" srcOrd="0" destOrd="0" presId="urn:microsoft.com/office/officeart/2005/8/layout/venn1"/>
    <dgm:cxn modelId="{8661161B-3BD2-4C9A-B5E4-538B45BD8B97}" srcId="{C9EE806F-587B-4368-9606-5E7D0569C1FA}" destId="{8E7DA7B4-014B-4E34-8C8C-2C71FD374E70}" srcOrd="4" destOrd="0" parTransId="{A85E765F-B95B-403C-BAF1-6AA39F7A9C69}" sibTransId="{808A9645-284F-434D-91A0-3CF6E436A6F0}"/>
    <dgm:cxn modelId="{A2263D88-5166-488B-BD3A-17011B0EC09C}" srcId="{C9EE806F-587B-4368-9606-5E7D0569C1FA}" destId="{35AC43EB-7D6C-474B-B68B-113417014ABA}" srcOrd="1" destOrd="0" parTransId="{4878CE40-236B-490B-8AC4-024C1363349E}" sibTransId="{31E22897-273A-43CE-9063-B7FE8D094A09}"/>
    <dgm:cxn modelId="{7E6965DD-3CEA-4921-BA94-F5FD604ED87C}" srcId="{C9EE806F-587B-4368-9606-5E7D0569C1FA}" destId="{C338B2EA-9BB3-45A1-A8AA-E1D4164EE7D5}" srcOrd="0" destOrd="0" parTransId="{1B0C3121-B227-444D-A8AE-38E4E576CD96}" sibTransId="{171C6DCC-8AF0-42BF-9CC4-B1FD30BD803C}"/>
    <dgm:cxn modelId="{A845E9C1-9E14-499F-8933-98B3A2EB1BBE}" type="presOf" srcId="{C9EE806F-587B-4368-9606-5E7D0569C1FA}" destId="{FBC142A6-1CA2-406E-AD50-E2687DC5200A}" srcOrd="0" destOrd="0" presId="urn:microsoft.com/office/officeart/2005/8/layout/venn1"/>
    <dgm:cxn modelId="{789D999E-07CB-431C-8B34-06B07A3DFEC4}" srcId="{C9EE806F-587B-4368-9606-5E7D0569C1FA}" destId="{4375E7B7-809C-4D35-870E-23522D279F31}" srcOrd="3" destOrd="0" parTransId="{53F65FF0-4163-4412-B8D2-018102AA1990}" sibTransId="{551D0943-81F0-47C0-8C69-C21E6C715DAB}"/>
    <dgm:cxn modelId="{96D6A418-EE6D-4F68-B5C3-74E16F4CAD73}" type="presOf" srcId="{C338B2EA-9BB3-45A1-A8AA-E1D4164EE7D5}" destId="{64634E02-0DB9-464B-86D3-82A0039B6860}" srcOrd="0" destOrd="0" presId="urn:microsoft.com/office/officeart/2005/8/layout/venn1"/>
    <dgm:cxn modelId="{9307BC3C-A6B3-4ACC-8BF8-F7A0409D4467}" type="presOf" srcId="{5F86123D-7575-47F2-B20F-0E64AA6373CA}" destId="{35246258-1E69-4E33-B510-5E3E15DB2B26}" srcOrd="0" destOrd="0" presId="urn:microsoft.com/office/officeart/2005/8/layout/venn1"/>
    <dgm:cxn modelId="{B33E9378-4723-4D25-B3D9-8EEF6EF9A1AF}" type="presParOf" srcId="{FBC142A6-1CA2-406E-AD50-E2687DC5200A}" destId="{AE7679A9-5443-4332-BB4D-7DCD9ED07768}" srcOrd="0" destOrd="0" presId="urn:microsoft.com/office/officeart/2005/8/layout/venn1"/>
    <dgm:cxn modelId="{DC9502EE-2191-49A0-80E5-BE57B5A41011}" type="presParOf" srcId="{FBC142A6-1CA2-406E-AD50-E2687DC5200A}" destId="{64634E02-0DB9-464B-86D3-82A0039B6860}" srcOrd="1" destOrd="0" presId="urn:microsoft.com/office/officeart/2005/8/layout/venn1"/>
    <dgm:cxn modelId="{667B4F13-D8F3-4291-8869-C06ABFD71C2C}" type="presParOf" srcId="{FBC142A6-1CA2-406E-AD50-E2687DC5200A}" destId="{16524367-A329-4F30-95B8-6428390C0C9F}" srcOrd="2" destOrd="0" presId="urn:microsoft.com/office/officeart/2005/8/layout/venn1"/>
    <dgm:cxn modelId="{A972B333-8311-449C-8D30-CC83B2A275C4}" type="presParOf" srcId="{FBC142A6-1CA2-406E-AD50-E2687DC5200A}" destId="{3536F1AB-9DEA-44E3-AC6D-5A43CB6E955B}" srcOrd="3" destOrd="0" presId="urn:microsoft.com/office/officeart/2005/8/layout/venn1"/>
    <dgm:cxn modelId="{02869BE4-F450-4BDF-B1DF-EE23CC5BED44}" type="presParOf" srcId="{FBC142A6-1CA2-406E-AD50-E2687DC5200A}" destId="{C2E9AC2A-6392-46BD-AABE-6F35E92D4601}" srcOrd="4" destOrd="0" presId="urn:microsoft.com/office/officeart/2005/8/layout/venn1"/>
    <dgm:cxn modelId="{784E0A7E-AA67-40DD-B007-D0D3C0C21D1A}" type="presParOf" srcId="{FBC142A6-1CA2-406E-AD50-E2687DC5200A}" destId="{35246258-1E69-4E33-B510-5E3E15DB2B26}" srcOrd="5" destOrd="0" presId="urn:microsoft.com/office/officeart/2005/8/layout/venn1"/>
    <dgm:cxn modelId="{710B003E-B8A2-4DFD-A9CC-07F313E3C620}" type="presParOf" srcId="{FBC142A6-1CA2-406E-AD50-E2687DC5200A}" destId="{E8850099-E6F9-4606-950D-95362CE6E28D}" srcOrd="6" destOrd="0" presId="urn:microsoft.com/office/officeart/2005/8/layout/venn1"/>
    <dgm:cxn modelId="{67417EAE-6A23-4E9D-9B2B-9C27739D8B1E}" type="presParOf" srcId="{FBC142A6-1CA2-406E-AD50-E2687DC5200A}" destId="{4B2A138C-0269-4278-B37F-B22017555573}" srcOrd="7" destOrd="0" presId="urn:microsoft.com/office/officeart/2005/8/layout/venn1"/>
    <dgm:cxn modelId="{374FA2B8-3A9A-4970-8B31-073738565F1B}" type="presParOf" srcId="{FBC142A6-1CA2-406E-AD50-E2687DC5200A}" destId="{CC3694F4-AC84-4F91-8522-AC127C660249}" srcOrd="8" destOrd="0" presId="urn:microsoft.com/office/officeart/2005/8/layout/venn1"/>
    <dgm:cxn modelId="{3CEC205F-A092-49B5-9DC6-24A24692CFD4}" type="presParOf" srcId="{FBC142A6-1CA2-406E-AD50-E2687DC5200A}" destId="{A180D0C1-A62B-44FC-86C3-63625DD9BD19}" srcOrd="9" destOrd="0" presId="urn:microsoft.com/office/officeart/2005/8/layout/venn1"/>
    <dgm:cxn modelId="{38D730C9-CCC6-420B-AA30-3275F76071BD}" type="presParOf" srcId="{FBC142A6-1CA2-406E-AD50-E2687DC5200A}" destId="{70BED119-7798-461E-B1AC-63FE9A7A2E85}" srcOrd="10" destOrd="0" presId="urn:microsoft.com/office/officeart/2005/8/layout/venn1"/>
    <dgm:cxn modelId="{BA1035B4-5D6E-4F1C-A6F7-E83207310837}" type="presParOf" srcId="{FBC142A6-1CA2-406E-AD50-E2687DC5200A}" destId="{DF62B484-4237-423B-AAB4-34E6473E09D4}" srcOrd="11" destOrd="0" presId="urn:microsoft.com/office/officeart/2005/8/layout/venn1"/>
    <dgm:cxn modelId="{A62375C2-0395-495C-8A94-9EE84D9DB13E}" type="presParOf" srcId="{FBC142A6-1CA2-406E-AD50-E2687DC5200A}" destId="{7D2CA841-8EB9-490E-9C23-8845D5645C70}" srcOrd="12" destOrd="0" presId="urn:microsoft.com/office/officeart/2005/8/layout/venn1"/>
    <dgm:cxn modelId="{1391DD66-3E9B-4828-989D-F717A136E309}" type="presParOf" srcId="{FBC142A6-1CA2-406E-AD50-E2687DC5200A}" destId="{6234D87F-B81F-4D03-8C0B-7D65F9AEAAC3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B9D36A-9F76-4271-99E2-EDC5165FB99F}" type="doc">
      <dgm:prSet loTypeId="urn:microsoft.com/office/officeart/2005/8/layout/pList2#1" loCatId="picture" qsTypeId="urn:microsoft.com/office/officeart/2005/8/quickstyle/simple1" qsCatId="simple" csTypeId="urn:microsoft.com/office/officeart/2005/8/colors/accent1_2" csCatId="accent1" phldr="1"/>
      <dgm:spPr/>
    </dgm:pt>
    <dgm:pt modelId="{5D152476-CF12-473C-8F3C-CA0C0575BE9C}">
      <dgm:prSet phldrT="[Texto]" custT="1"/>
      <dgm:spPr/>
      <dgm:t>
        <a:bodyPr/>
        <a:lstStyle/>
        <a:p>
          <a:r>
            <a:rPr lang="pt-BR" sz="1800" dirty="0" smtClean="0"/>
            <a:t>Primeira consulta: Avaliação da saúde geral e bucal; orientações de HB, problemas bucais e nutricionais</a:t>
          </a:r>
          <a:endParaRPr lang="pt-BR" sz="1800" dirty="0"/>
        </a:p>
      </dgm:t>
    </dgm:pt>
    <dgm:pt modelId="{52D199BF-0A47-4CE1-9961-CC1DEEEE0E80}" type="parTrans" cxnId="{5987CC3A-B716-4250-9B8A-EF9584DB9875}">
      <dgm:prSet/>
      <dgm:spPr/>
      <dgm:t>
        <a:bodyPr/>
        <a:lstStyle/>
        <a:p>
          <a:endParaRPr lang="pt-BR"/>
        </a:p>
      </dgm:t>
    </dgm:pt>
    <dgm:pt modelId="{98EED5D1-CF58-440C-B359-FB8F81A3116D}" type="sibTrans" cxnId="{5987CC3A-B716-4250-9B8A-EF9584DB9875}">
      <dgm:prSet/>
      <dgm:spPr/>
      <dgm:t>
        <a:bodyPr/>
        <a:lstStyle/>
        <a:p>
          <a:endParaRPr lang="pt-BR"/>
        </a:p>
      </dgm:t>
    </dgm:pt>
    <dgm:pt modelId="{A90442D0-C87D-485E-8307-32E32F6CD21A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dirty="0" smtClean="0"/>
            <a:t>Segunda consulta: Procedimentos clínicos e introdução educação da saúde bucal do bebê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dirty="0"/>
        </a:p>
      </dgm:t>
    </dgm:pt>
    <dgm:pt modelId="{2C17D6EA-C359-441D-9389-AE0A193F94B8}" type="parTrans" cxnId="{F0BF17F7-3273-4CB7-8203-2F55286848F6}">
      <dgm:prSet/>
      <dgm:spPr/>
      <dgm:t>
        <a:bodyPr/>
        <a:lstStyle/>
        <a:p>
          <a:endParaRPr lang="pt-BR"/>
        </a:p>
      </dgm:t>
    </dgm:pt>
    <dgm:pt modelId="{6FDC73C0-6BF0-47EE-92C0-EBB34C847AE8}" type="sibTrans" cxnId="{F0BF17F7-3273-4CB7-8203-2F55286848F6}">
      <dgm:prSet/>
      <dgm:spPr/>
      <dgm:t>
        <a:bodyPr/>
        <a:lstStyle/>
        <a:p>
          <a:endParaRPr lang="pt-BR"/>
        </a:p>
      </dgm:t>
    </dgm:pt>
    <dgm:pt modelId="{75FD48FC-16DF-4661-ADBB-7DED82D25933}">
      <dgm:prSet/>
      <dgm:spPr/>
      <dgm:t>
        <a:bodyPr/>
        <a:lstStyle/>
        <a:p>
          <a:r>
            <a:rPr lang="pt-BR" dirty="0" smtClean="0"/>
            <a:t>Terceira consulta: Continuidade educação em saúde bucal </a:t>
          </a:r>
        </a:p>
      </dgm:t>
    </dgm:pt>
    <dgm:pt modelId="{EC65432E-742D-40DE-9ABE-A85C3D18E672}" type="parTrans" cxnId="{15A69175-EB9B-4385-9246-DE1F33F25492}">
      <dgm:prSet/>
      <dgm:spPr/>
      <dgm:t>
        <a:bodyPr/>
        <a:lstStyle/>
        <a:p>
          <a:endParaRPr lang="pt-BR"/>
        </a:p>
      </dgm:t>
    </dgm:pt>
    <dgm:pt modelId="{9782CC18-F540-4935-995D-B10BEFD9422A}" type="sibTrans" cxnId="{15A69175-EB9B-4385-9246-DE1F33F25492}">
      <dgm:prSet/>
      <dgm:spPr/>
      <dgm:t>
        <a:bodyPr/>
        <a:lstStyle/>
        <a:p>
          <a:endParaRPr lang="pt-BR"/>
        </a:p>
      </dgm:t>
    </dgm:pt>
    <dgm:pt modelId="{BD320AEF-49C2-4412-8E73-9731BF38B36A}">
      <dgm:prSet/>
      <dgm:spPr/>
      <dgm:t>
        <a:bodyPr/>
        <a:lstStyle/>
        <a:p>
          <a:r>
            <a:rPr lang="pt-BR" dirty="0" smtClean="0"/>
            <a:t>Quarta consulta: Conscientização da saúde </a:t>
          </a:r>
          <a:r>
            <a:rPr lang="pt-BR" dirty="0" err="1" smtClean="0"/>
            <a:t>buca</a:t>
          </a:r>
          <a:r>
            <a:rPr lang="pt-BR" dirty="0" smtClean="0"/>
            <a:t> do </a:t>
          </a:r>
          <a:r>
            <a:rPr lang="pt-BR" dirty="0" err="1" smtClean="0"/>
            <a:t>bebêl</a:t>
          </a:r>
          <a:r>
            <a:rPr lang="pt-BR" dirty="0" smtClean="0"/>
            <a:t> e orientação sobre aleitamento materno exclusivo </a:t>
          </a:r>
          <a:endParaRPr lang="pt-BR" dirty="0"/>
        </a:p>
      </dgm:t>
    </dgm:pt>
    <dgm:pt modelId="{44A3197B-5F2D-4167-9826-7D812D5D9A43}" type="parTrans" cxnId="{E03F84DB-A6F2-4CFC-9780-6FFA2FA56372}">
      <dgm:prSet/>
      <dgm:spPr/>
      <dgm:t>
        <a:bodyPr/>
        <a:lstStyle/>
        <a:p>
          <a:endParaRPr lang="pt-BR"/>
        </a:p>
      </dgm:t>
    </dgm:pt>
    <dgm:pt modelId="{B40268F9-BD1D-49A9-8D8B-6C0A474B13B2}" type="sibTrans" cxnId="{E03F84DB-A6F2-4CFC-9780-6FFA2FA56372}">
      <dgm:prSet/>
      <dgm:spPr/>
      <dgm:t>
        <a:bodyPr/>
        <a:lstStyle/>
        <a:p>
          <a:endParaRPr lang="pt-BR"/>
        </a:p>
      </dgm:t>
    </dgm:pt>
    <dgm:pt modelId="{5C0A13B4-8319-4397-A9B7-A9E19D881E3D}" type="pres">
      <dgm:prSet presAssocID="{62B9D36A-9F76-4271-99E2-EDC5165FB99F}" presName="Name0" presStyleCnt="0">
        <dgm:presLayoutVars>
          <dgm:dir/>
          <dgm:resizeHandles val="exact"/>
        </dgm:presLayoutVars>
      </dgm:prSet>
      <dgm:spPr/>
    </dgm:pt>
    <dgm:pt modelId="{1C1D5FD2-5EF5-448D-AF06-0D2BFE1FA357}" type="pres">
      <dgm:prSet presAssocID="{62B9D36A-9F76-4271-99E2-EDC5165FB99F}" presName="bkgdShp" presStyleLbl="alignAccFollowNode1" presStyleIdx="0" presStyleCnt="1" custLinFactNeighborY="3829"/>
      <dgm:spPr/>
    </dgm:pt>
    <dgm:pt modelId="{CF4A627B-5496-4F6D-AAA3-AF0E964329C2}" type="pres">
      <dgm:prSet presAssocID="{62B9D36A-9F76-4271-99E2-EDC5165FB99F}" presName="linComp" presStyleCnt="0"/>
      <dgm:spPr/>
    </dgm:pt>
    <dgm:pt modelId="{2149CC5C-A475-48E1-8D0B-9C2AC326C517}" type="pres">
      <dgm:prSet presAssocID="{5D152476-CF12-473C-8F3C-CA0C0575BE9C}" presName="compNode" presStyleCnt="0"/>
      <dgm:spPr/>
    </dgm:pt>
    <dgm:pt modelId="{F6A5BD12-24A0-4224-8362-633573ACEA78}" type="pres">
      <dgm:prSet presAssocID="{5D152476-CF12-473C-8F3C-CA0C0575BE9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510FEF-FB17-43EB-9E2B-64ED903EF026}" type="pres">
      <dgm:prSet presAssocID="{5D152476-CF12-473C-8F3C-CA0C0575BE9C}" presName="invisiNode" presStyleLbl="node1" presStyleIdx="0" presStyleCnt="4"/>
      <dgm:spPr/>
    </dgm:pt>
    <dgm:pt modelId="{ECD34E56-0D80-4DDE-83D0-ACF584C30FEF}" type="pres">
      <dgm:prSet presAssocID="{5D152476-CF12-473C-8F3C-CA0C0575BE9C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6AEA2DD4-AFFB-4120-A2F2-FA3236FF6FCC}" type="pres">
      <dgm:prSet presAssocID="{98EED5D1-CF58-440C-B359-FB8F81A3116D}" presName="sibTrans" presStyleLbl="sibTrans2D1" presStyleIdx="0" presStyleCnt="0"/>
      <dgm:spPr/>
      <dgm:t>
        <a:bodyPr/>
        <a:lstStyle/>
        <a:p>
          <a:endParaRPr lang="pt-BR"/>
        </a:p>
      </dgm:t>
    </dgm:pt>
    <dgm:pt modelId="{C041BCDD-278E-4EB9-A655-E226C6697E8D}" type="pres">
      <dgm:prSet presAssocID="{A90442D0-C87D-485E-8307-32E32F6CD21A}" presName="compNode" presStyleCnt="0"/>
      <dgm:spPr/>
    </dgm:pt>
    <dgm:pt modelId="{9B93B3E1-347A-448E-B2D0-95C1F08DB717}" type="pres">
      <dgm:prSet presAssocID="{A90442D0-C87D-485E-8307-32E32F6CD21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9F1A12-1249-4BEB-81EB-1E0B7B2FEE1D}" type="pres">
      <dgm:prSet presAssocID="{A90442D0-C87D-485E-8307-32E32F6CD21A}" presName="invisiNode" presStyleLbl="node1" presStyleIdx="1" presStyleCnt="4"/>
      <dgm:spPr/>
    </dgm:pt>
    <dgm:pt modelId="{B5459448-F3F0-47EA-805B-3B5E6E937FC4}" type="pres">
      <dgm:prSet presAssocID="{A90442D0-C87D-485E-8307-32E32F6CD21A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1A20AD22-C49A-434E-8EB7-5AF438B9481D}" type="pres">
      <dgm:prSet presAssocID="{6FDC73C0-6BF0-47EE-92C0-EBB34C847AE8}" presName="sibTrans" presStyleLbl="sibTrans2D1" presStyleIdx="0" presStyleCnt="0"/>
      <dgm:spPr/>
      <dgm:t>
        <a:bodyPr/>
        <a:lstStyle/>
        <a:p>
          <a:endParaRPr lang="pt-BR"/>
        </a:p>
      </dgm:t>
    </dgm:pt>
    <dgm:pt modelId="{48CBAD86-BD87-4FA5-8949-F8D9C23B644B}" type="pres">
      <dgm:prSet presAssocID="{75FD48FC-16DF-4661-ADBB-7DED82D25933}" presName="compNode" presStyleCnt="0"/>
      <dgm:spPr/>
    </dgm:pt>
    <dgm:pt modelId="{75486765-BB40-47F9-8C43-E43AE99A0A0A}" type="pres">
      <dgm:prSet presAssocID="{75FD48FC-16DF-4661-ADBB-7DED82D2593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C926EF-94EC-44B8-B996-6941648D1DC6}" type="pres">
      <dgm:prSet presAssocID="{75FD48FC-16DF-4661-ADBB-7DED82D25933}" presName="invisiNode" presStyleLbl="node1" presStyleIdx="2" presStyleCnt="4"/>
      <dgm:spPr/>
    </dgm:pt>
    <dgm:pt modelId="{EB990FFB-0650-4679-8F8C-BCC4B086DE95}" type="pres">
      <dgm:prSet presAssocID="{75FD48FC-16DF-4661-ADBB-7DED82D25933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3FD6EEF4-731F-4E61-BD86-B9797F2B91CB}" type="pres">
      <dgm:prSet presAssocID="{9782CC18-F540-4935-995D-B10BEFD9422A}" presName="sibTrans" presStyleLbl="sibTrans2D1" presStyleIdx="0" presStyleCnt="0"/>
      <dgm:spPr/>
      <dgm:t>
        <a:bodyPr/>
        <a:lstStyle/>
        <a:p>
          <a:endParaRPr lang="pt-BR"/>
        </a:p>
      </dgm:t>
    </dgm:pt>
    <dgm:pt modelId="{D6BD6143-B096-473A-A265-121CD2B9616D}" type="pres">
      <dgm:prSet presAssocID="{BD320AEF-49C2-4412-8E73-9731BF38B36A}" presName="compNode" presStyleCnt="0"/>
      <dgm:spPr/>
    </dgm:pt>
    <dgm:pt modelId="{4A08BDA8-2708-4403-B2D6-6776B52E9880}" type="pres">
      <dgm:prSet presAssocID="{BD320AEF-49C2-4412-8E73-9731BF38B3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8CF1D1-6D59-4750-8173-EC078DBF99B9}" type="pres">
      <dgm:prSet presAssocID="{BD320AEF-49C2-4412-8E73-9731BF38B36A}" presName="invisiNode" presStyleLbl="node1" presStyleIdx="3" presStyleCnt="4"/>
      <dgm:spPr/>
    </dgm:pt>
    <dgm:pt modelId="{293F9209-ECEA-4FCC-962B-806F657FF75D}" type="pres">
      <dgm:prSet presAssocID="{BD320AEF-49C2-4412-8E73-9731BF38B36A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</dgm:ptLst>
  <dgm:cxnLst>
    <dgm:cxn modelId="{31EBE986-4A70-4721-8F89-45E3854506F7}" type="presOf" srcId="{6FDC73C0-6BF0-47EE-92C0-EBB34C847AE8}" destId="{1A20AD22-C49A-434E-8EB7-5AF438B9481D}" srcOrd="0" destOrd="0" presId="urn:microsoft.com/office/officeart/2005/8/layout/pList2#1"/>
    <dgm:cxn modelId="{56DC4BBD-5E38-4EBD-BD3C-15521A6AF042}" type="presOf" srcId="{62B9D36A-9F76-4271-99E2-EDC5165FB99F}" destId="{5C0A13B4-8319-4397-A9B7-A9E19D881E3D}" srcOrd="0" destOrd="0" presId="urn:microsoft.com/office/officeart/2005/8/layout/pList2#1"/>
    <dgm:cxn modelId="{4E8DD5CF-C68A-48F8-9ACB-942615B2233F}" type="presOf" srcId="{5D152476-CF12-473C-8F3C-CA0C0575BE9C}" destId="{F6A5BD12-24A0-4224-8362-633573ACEA78}" srcOrd="0" destOrd="0" presId="urn:microsoft.com/office/officeart/2005/8/layout/pList2#1"/>
    <dgm:cxn modelId="{15A69175-EB9B-4385-9246-DE1F33F25492}" srcId="{62B9D36A-9F76-4271-99E2-EDC5165FB99F}" destId="{75FD48FC-16DF-4661-ADBB-7DED82D25933}" srcOrd="2" destOrd="0" parTransId="{EC65432E-742D-40DE-9ABE-A85C3D18E672}" sibTransId="{9782CC18-F540-4935-995D-B10BEFD9422A}"/>
    <dgm:cxn modelId="{D28888AD-0649-44C8-8CC9-A69846865E9A}" type="presOf" srcId="{A90442D0-C87D-485E-8307-32E32F6CD21A}" destId="{9B93B3E1-347A-448E-B2D0-95C1F08DB717}" srcOrd="0" destOrd="0" presId="urn:microsoft.com/office/officeart/2005/8/layout/pList2#1"/>
    <dgm:cxn modelId="{F0BF17F7-3273-4CB7-8203-2F55286848F6}" srcId="{62B9D36A-9F76-4271-99E2-EDC5165FB99F}" destId="{A90442D0-C87D-485E-8307-32E32F6CD21A}" srcOrd="1" destOrd="0" parTransId="{2C17D6EA-C359-441D-9389-AE0A193F94B8}" sibTransId="{6FDC73C0-6BF0-47EE-92C0-EBB34C847AE8}"/>
    <dgm:cxn modelId="{5987CC3A-B716-4250-9B8A-EF9584DB9875}" srcId="{62B9D36A-9F76-4271-99E2-EDC5165FB99F}" destId="{5D152476-CF12-473C-8F3C-CA0C0575BE9C}" srcOrd="0" destOrd="0" parTransId="{52D199BF-0A47-4CE1-9961-CC1DEEEE0E80}" sibTransId="{98EED5D1-CF58-440C-B359-FB8F81A3116D}"/>
    <dgm:cxn modelId="{3EB40A6E-9266-45B6-96DF-3B82F3DC0AE1}" type="presOf" srcId="{98EED5D1-CF58-440C-B359-FB8F81A3116D}" destId="{6AEA2DD4-AFFB-4120-A2F2-FA3236FF6FCC}" srcOrd="0" destOrd="0" presId="urn:microsoft.com/office/officeart/2005/8/layout/pList2#1"/>
    <dgm:cxn modelId="{20E10F55-DDF1-41CF-82E2-331E2B4CADA4}" type="presOf" srcId="{75FD48FC-16DF-4661-ADBB-7DED82D25933}" destId="{75486765-BB40-47F9-8C43-E43AE99A0A0A}" srcOrd="0" destOrd="0" presId="urn:microsoft.com/office/officeart/2005/8/layout/pList2#1"/>
    <dgm:cxn modelId="{57567E4B-92F6-4373-B0EB-E91787BABEA5}" type="presOf" srcId="{9782CC18-F540-4935-995D-B10BEFD9422A}" destId="{3FD6EEF4-731F-4E61-BD86-B9797F2B91CB}" srcOrd="0" destOrd="0" presId="urn:microsoft.com/office/officeart/2005/8/layout/pList2#1"/>
    <dgm:cxn modelId="{5A53B271-A19F-4F4C-B11A-C2977FA4E122}" type="presOf" srcId="{BD320AEF-49C2-4412-8E73-9731BF38B36A}" destId="{4A08BDA8-2708-4403-B2D6-6776B52E9880}" srcOrd="0" destOrd="0" presId="urn:microsoft.com/office/officeart/2005/8/layout/pList2#1"/>
    <dgm:cxn modelId="{E03F84DB-A6F2-4CFC-9780-6FFA2FA56372}" srcId="{62B9D36A-9F76-4271-99E2-EDC5165FB99F}" destId="{BD320AEF-49C2-4412-8E73-9731BF38B36A}" srcOrd="3" destOrd="0" parTransId="{44A3197B-5F2D-4167-9826-7D812D5D9A43}" sibTransId="{B40268F9-BD1D-49A9-8D8B-6C0A474B13B2}"/>
    <dgm:cxn modelId="{84F7180B-81C0-47C2-9FDF-86EA4C9325FD}" type="presParOf" srcId="{5C0A13B4-8319-4397-A9B7-A9E19D881E3D}" destId="{1C1D5FD2-5EF5-448D-AF06-0D2BFE1FA357}" srcOrd="0" destOrd="0" presId="urn:microsoft.com/office/officeart/2005/8/layout/pList2#1"/>
    <dgm:cxn modelId="{CA24E23B-5B86-4CE2-9EF9-9C41BE83CB94}" type="presParOf" srcId="{5C0A13B4-8319-4397-A9B7-A9E19D881E3D}" destId="{CF4A627B-5496-4F6D-AAA3-AF0E964329C2}" srcOrd="1" destOrd="0" presId="urn:microsoft.com/office/officeart/2005/8/layout/pList2#1"/>
    <dgm:cxn modelId="{0539BFD1-8A0A-48D5-8A80-BAD4795E8BBE}" type="presParOf" srcId="{CF4A627B-5496-4F6D-AAA3-AF0E964329C2}" destId="{2149CC5C-A475-48E1-8D0B-9C2AC326C517}" srcOrd="0" destOrd="0" presId="urn:microsoft.com/office/officeart/2005/8/layout/pList2#1"/>
    <dgm:cxn modelId="{A05B3294-9E04-4E29-995E-1477BEDE878E}" type="presParOf" srcId="{2149CC5C-A475-48E1-8D0B-9C2AC326C517}" destId="{F6A5BD12-24A0-4224-8362-633573ACEA78}" srcOrd="0" destOrd="0" presId="urn:microsoft.com/office/officeart/2005/8/layout/pList2#1"/>
    <dgm:cxn modelId="{BC4E598B-735C-4823-BE90-C64F5B88E85D}" type="presParOf" srcId="{2149CC5C-A475-48E1-8D0B-9C2AC326C517}" destId="{C2510FEF-FB17-43EB-9E2B-64ED903EF026}" srcOrd="1" destOrd="0" presId="urn:microsoft.com/office/officeart/2005/8/layout/pList2#1"/>
    <dgm:cxn modelId="{C82700B6-CBCD-4C7D-A319-3E113592E7E9}" type="presParOf" srcId="{2149CC5C-A475-48E1-8D0B-9C2AC326C517}" destId="{ECD34E56-0D80-4DDE-83D0-ACF584C30FEF}" srcOrd="2" destOrd="0" presId="urn:microsoft.com/office/officeart/2005/8/layout/pList2#1"/>
    <dgm:cxn modelId="{AD4FF829-AA3F-42EF-B66D-289F3836DF8E}" type="presParOf" srcId="{CF4A627B-5496-4F6D-AAA3-AF0E964329C2}" destId="{6AEA2DD4-AFFB-4120-A2F2-FA3236FF6FCC}" srcOrd="1" destOrd="0" presId="urn:microsoft.com/office/officeart/2005/8/layout/pList2#1"/>
    <dgm:cxn modelId="{984D440D-BFD5-44DC-AE6D-7608E3F931AC}" type="presParOf" srcId="{CF4A627B-5496-4F6D-AAA3-AF0E964329C2}" destId="{C041BCDD-278E-4EB9-A655-E226C6697E8D}" srcOrd="2" destOrd="0" presId="urn:microsoft.com/office/officeart/2005/8/layout/pList2#1"/>
    <dgm:cxn modelId="{C53ED617-F1C2-4476-887D-0D98EC31FF8D}" type="presParOf" srcId="{C041BCDD-278E-4EB9-A655-E226C6697E8D}" destId="{9B93B3E1-347A-448E-B2D0-95C1F08DB717}" srcOrd="0" destOrd="0" presId="urn:microsoft.com/office/officeart/2005/8/layout/pList2#1"/>
    <dgm:cxn modelId="{93753C74-8872-4B78-A3C5-6FCEFC45704A}" type="presParOf" srcId="{C041BCDD-278E-4EB9-A655-E226C6697E8D}" destId="{8A9F1A12-1249-4BEB-81EB-1E0B7B2FEE1D}" srcOrd="1" destOrd="0" presId="urn:microsoft.com/office/officeart/2005/8/layout/pList2#1"/>
    <dgm:cxn modelId="{7FD4124C-D4B1-4570-980D-D625F4F340E7}" type="presParOf" srcId="{C041BCDD-278E-4EB9-A655-E226C6697E8D}" destId="{B5459448-F3F0-47EA-805B-3B5E6E937FC4}" srcOrd="2" destOrd="0" presId="urn:microsoft.com/office/officeart/2005/8/layout/pList2#1"/>
    <dgm:cxn modelId="{0E66AEAE-9F8B-4113-B34B-228B69ACAA77}" type="presParOf" srcId="{CF4A627B-5496-4F6D-AAA3-AF0E964329C2}" destId="{1A20AD22-C49A-434E-8EB7-5AF438B9481D}" srcOrd="3" destOrd="0" presId="urn:microsoft.com/office/officeart/2005/8/layout/pList2#1"/>
    <dgm:cxn modelId="{CB9D6932-2E89-494D-BC28-FD1809424377}" type="presParOf" srcId="{CF4A627B-5496-4F6D-AAA3-AF0E964329C2}" destId="{48CBAD86-BD87-4FA5-8949-F8D9C23B644B}" srcOrd="4" destOrd="0" presId="urn:microsoft.com/office/officeart/2005/8/layout/pList2#1"/>
    <dgm:cxn modelId="{AB9975A5-E946-4814-AA90-449A13B240DB}" type="presParOf" srcId="{48CBAD86-BD87-4FA5-8949-F8D9C23B644B}" destId="{75486765-BB40-47F9-8C43-E43AE99A0A0A}" srcOrd="0" destOrd="0" presId="urn:microsoft.com/office/officeart/2005/8/layout/pList2#1"/>
    <dgm:cxn modelId="{677E68AB-080D-423E-80A9-693FA14144BA}" type="presParOf" srcId="{48CBAD86-BD87-4FA5-8949-F8D9C23B644B}" destId="{EFC926EF-94EC-44B8-B996-6941648D1DC6}" srcOrd="1" destOrd="0" presId="urn:microsoft.com/office/officeart/2005/8/layout/pList2#1"/>
    <dgm:cxn modelId="{21E91F69-75BD-46DA-9258-DBB850AAAD36}" type="presParOf" srcId="{48CBAD86-BD87-4FA5-8949-F8D9C23B644B}" destId="{EB990FFB-0650-4679-8F8C-BCC4B086DE95}" srcOrd="2" destOrd="0" presId="urn:microsoft.com/office/officeart/2005/8/layout/pList2#1"/>
    <dgm:cxn modelId="{71BC0DEC-2FFB-4D1B-99BD-19B10E45FA03}" type="presParOf" srcId="{CF4A627B-5496-4F6D-AAA3-AF0E964329C2}" destId="{3FD6EEF4-731F-4E61-BD86-B9797F2B91CB}" srcOrd="5" destOrd="0" presId="urn:microsoft.com/office/officeart/2005/8/layout/pList2#1"/>
    <dgm:cxn modelId="{F8EB1960-4A10-4A89-8293-8BB452758371}" type="presParOf" srcId="{CF4A627B-5496-4F6D-AAA3-AF0E964329C2}" destId="{D6BD6143-B096-473A-A265-121CD2B9616D}" srcOrd="6" destOrd="0" presId="urn:microsoft.com/office/officeart/2005/8/layout/pList2#1"/>
    <dgm:cxn modelId="{4E6A80CB-56BB-489C-A2F4-AF01335AE98C}" type="presParOf" srcId="{D6BD6143-B096-473A-A265-121CD2B9616D}" destId="{4A08BDA8-2708-4403-B2D6-6776B52E9880}" srcOrd="0" destOrd="0" presId="urn:microsoft.com/office/officeart/2005/8/layout/pList2#1"/>
    <dgm:cxn modelId="{BFFAA0D3-2635-4FEA-A3CC-5063409A5FEB}" type="presParOf" srcId="{D6BD6143-B096-473A-A265-121CD2B9616D}" destId="{8A8CF1D1-6D59-4750-8173-EC078DBF99B9}" srcOrd="1" destOrd="0" presId="urn:microsoft.com/office/officeart/2005/8/layout/pList2#1"/>
    <dgm:cxn modelId="{D8D21506-DE93-4E3E-BDA5-DA1501BA52DE}" type="presParOf" srcId="{D6BD6143-B096-473A-A265-121CD2B9616D}" destId="{293F9209-ECEA-4FCC-962B-806F657FF75D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E64B33-4CE0-4F26-9FD6-85B54FCBD45E}" type="doc">
      <dgm:prSet loTypeId="urn:microsoft.com/office/officeart/2005/8/layout/hProcess10#1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597DE905-DBB8-4059-A928-5105DA9FA153}">
      <dgm:prSet phldrT="[Texto]"/>
      <dgm:spPr/>
      <dgm:t>
        <a:bodyPr/>
        <a:lstStyle/>
        <a:p>
          <a:r>
            <a:rPr lang="pt-BR" dirty="0" smtClean="0"/>
            <a:t>Qualificação da atenção às gestantes e puérperas</a:t>
          </a:r>
          <a:endParaRPr lang="pt-BR" dirty="0"/>
        </a:p>
      </dgm:t>
    </dgm:pt>
    <dgm:pt modelId="{FEE7A380-9239-4525-9E8B-17353A626346}" type="parTrans" cxnId="{8BBDB52B-B768-43F0-89D3-C119B01ED46D}">
      <dgm:prSet/>
      <dgm:spPr/>
      <dgm:t>
        <a:bodyPr/>
        <a:lstStyle/>
        <a:p>
          <a:endParaRPr lang="pt-BR"/>
        </a:p>
      </dgm:t>
    </dgm:pt>
    <dgm:pt modelId="{37F0F30D-82FF-4750-9826-B63EDBB5FCBC}" type="sibTrans" cxnId="{8BBDB52B-B768-43F0-89D3-C119B01ED46D}">
      <dgm:prSet/>
      <dgm:spPr/>
      <dgm:t>
        <a:bodyPr/>
        <a:lstStyle/>
        <a:p>
          <a:endParaRPr lang="pt-BR"/>
        </a:p>
      </dgm:t>
    </dgm:pt>
    <dgm:pt modelId="{F066C516-D851-4BB3-9902-BAD096D4F3DF}">
      <dgm:prSet phldrT="[Texto]"/>
      <dgm:spPr/>
      <dgm:t>
        <a:bodyPr/>
        <a:lstStyle/>
        <a:p>
          <a:r>
            <a:rPr lang="pt-BR" dirty="0" smtClean="0"/>
            <a:t>Melhoria da adesão</a:t>
          </a:r>
          <a:endParaRPr lang="pt-BR" dirty="0"/>
        </a:p>
      </dgm:t>
    </dgm:pt>
    <dgm:pt modelId="{2317FCF0-0B0D-4772-B396-DC9FE5C4DD7C}" type="parTrans" cxnId="{5CF01F85-0D58-444B-9B9E-B4A98D2C6398}">
      <dgm:prSet/>
      <dgm:spPr/>
      <dgm:t>
        <a:bodyPr/>
        <a:lstStyle/>
        <a:p>
          <a:endParaRPr lang="pt-BR"/>
        </a:p>
      </dgm:t>
    </dgm:pt>
    <dgm:pt modelId="{C0BF9185-919F-4EA4-8705-C9B29471D831}" type="sibTrans" cxnId="{5CF01F85-0D58-444B-9B9E-B4A98D2C6398}">
      <dgm:prSet/>
      <dgm:spPr/>
      <dgm:t>
        <a:bodyPr/>
        <a:lstStyle/>
        <a:p>
          <a:endParaRPr lang="pt-BR"/>
        </a:p>
      </dgm:t>
    </dgm:pt>
    <dgm:pt modelId="{6F8E2A98-2BAA-4E9C-8220-8C71747F1A43}">
      <dgm:prSet phldrT="[Texto]"/>
      <dgm:spPr/>
      <dgm:t>
        <a:bodyPr/>
        <a:lstStyle/>
        <a:p>
          <a:r>
            <a:rPr lang="pt-BR" dirty="0" smtClean="0"/>
            <a:t>Melhoria da qualidade dos registros</a:t>
          </a:r>
          <a:endParaRPr lang="pt-BR" dirty="0"/>
        </a:p>
      </dgm:t>
    </dgm:pt>
    <dgm:pt modelId="{6CC47408-B975-4362-BB02-76FA5EDBA11F}" type="parTrans" cxnId="{22F1CC82-304D-4016-900A-0BFBE3F70782}">
      <dgm:prSet/>
      <dgm:spPr/>
      <dgm:t>
        <a:bodyPr/>
        <a:lstStyle/>
        <a:p>
          <a:endParaRPr lang="pt-BR"/>
        </a:p>
      </dgm:t>
    </dgm:pt>
    <dgm:pt modelId="{464764FB-FF5D-4049-8DB1-0638C42C0BBF}" type="sibTrans" cxnId="{22F1CC82-304D-4016-900A-0BFBE3F70782}">
      <dgm:prSet/>
      <dgm:spPr/>
      <dgm:t>
        <a:bodyPr/>
        <a:lstStyle/>
        <a:p>
          <a:endParaRPr lang="pt-BR" dirty="0"/>
        </a:p>
      </dgm:t>
    </dgm:pt>
    <dgm:pt modelId="{4E9240C4-0D10-40FE-9378-9E5115D1FF67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dirty="0" smtClean="0"/>
            <a:t>Classificação do grupo de risco</a:t>
          </a:r>
        </a:p>
      </dgm:t>
    </dgm:pt>
    <dgm:pt modelId="{05CE4B77-B3C5-4755-9A10-CA15C47CEC1C}" type="parTrans" cxnId="{048F0C3E-1ED3-472E-995C-79191261CC0D}">
      <dgm:prSet/>
      <dgm:spPr/>
      <dgm:t>
        <a:bodyPr/>
        <a:lstStyle/>
        <a:p>
          <a:endParaRPr lang="pt-BR"/>
        </a:p>
      </dgm:t>
    </dgm:pt>
    <dgm:pt modelId="{9351785E-A25A-4166-89A3-92B17FFC74BD}" type="sibTrans" cxnId="{048F0C3E-1ED3-472E-995C-79191261CC0D}">
      <dgm:prSet/>
      <dgm:spPr/>
      <dgm:t>
        <a:bodyPr/>
        <a:lstStyle/>
        <a:p>
          <a:endParaRPr lang="pt-BR"/>
        </a:p>
      </dgm:t>
    </dgm:pt>
    <dgm:pt modelId="{DEAAA4B1-1F89-476F-91B4-F6E7CCF8CEBA}" type="pres">
      <dgm:prSet presAssocID="{B4E64B33-4CE0-4F26-9FD6-85B54FCBD4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17C125B-6BBE-48E4-9389-7A87BA3014A5}" type="pres">
      <dgm:prSet presAssocID="{597DE905-DBB8-4059-A928-5105DA9FA153}" presName="composite" presStyleCnt="0"/>
      <dgm:spPr/>
    </dgm:pt>
    <dgm:pt modelId="{B3F8E292-7D73-4F05-8F40-59D7F1117C0B}" type="pres">
      <dgm:prSet presAssocID="{597DE905-DBB8-4059-A928-5105DA9FA153}" presName="imagSh" presStyleLbl="bgImgPlace1" presStyleIdx="0" presStyleCnt="4" custLinFactNeighborX="-32770" custLinFactNeighborY="-1377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pt-BR"/>
        </a:p>
      </dgm:t>
    </dgm:pt>
    <dgm:pt modelId="{E8510DC2-5F76-479A-A738-8158C136B6B4}" type="pres">
      <dgm:prSet presAssocID="{597DE905-DBB8-4059-A928-5105DA9FA153}" presName="txNode" presStyleLbl="node1" presStyleIdx="0" presStyleCnt="4" custLinFactNeighborX="10235" custLinFactNeighborY="143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3DEC9A-7D9E-4466-AB9A-249730951A6A}" type="pres">
      <dgm:prSet presAssocID="{37F0F30D-82FF-4750-9826-B63EDBB5FCBC}" presName="sibTrans" presStyleLbl="sibTrans2D1" presStyleIdx="0" presStyleCnt="3"/>
      <dgm:spPr>
        <a:prstGeom prst="plus">
          <a:avLst/>
        </a:prstGeom>
      </dgm:spPr>
      <dgm:t>
        <a:bodyPr/>
        <a:lstStyle/>
        <a:p>
          <a:endParaRPr lang="pt-BR"/>
        </a:p>
      </dgm:t>
    </dgm:pt>
    <dgm:pt modelId="{99415954-D153-46D2-A140-357207905392}" type="pres">
      <dgm:prSet presAssocID="{37F0F30D-82FF-4750-9826-B63EDBB5FCBC}" presName="connTx" presStyleLbl="sibTrans2D1" presStyleIdx="0" presStyleCnt="3"/>
      <dgm:spPr/>
      <dgm:t>
        <a:bodyPr/>
        <a:lstStyle/>
        <a:p>
          <a:endParaRPr lang="pt-BR"/>
        </a:p>
      </dgm:t>
    </dgm:pt>
    <dgm:pt modelId="{431C14CC-8AB3-482D-B16B-6F975DDA633F}" type="pres">
      <dgm:prSet presAssocID="{F066C516-D851-4BB3-9902-BAD096D4F3DF}" presName="composite" presStyleCnt="0"/>
      <dgm:spPr/>
    </dgm:pt>
    <dgm:pt modelId="{39955EFC-5DA0-43E7-9E51-143F4621E986}" type="pres">
      <dgm:prSet presAssocID="{F066C516-D851-4BB3-9902-BAD096D4F3DF}" presName="imagSh" presStyleLbl="bgImgPlace1" presStyleIdx="1" presStyleCnt="4" custLinFactNeighborY="-724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pt-BR"/>
        </a:p>
      </dgm:t>
    </dgm:pt>
    <dgm:pt modelId="{F9C8EF12-EB61-4C3F-8EB8-66FB84CCC14F}" type="pres">
      <dgm:prSet presAssocID="{F066C516-D851-4BB3-9902-BAD096D4F3DF}" presName="txNode" presStyleLbl="node1" presStyleIdx="1" presStyleCnt="4" custLinFactNeighborX="1359" custLinFactNeighborY="149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A1289C-20F2-4697-9F41-0370ABA862A4}" type="pres">
      <dgm:prSet presAssocID="{C0BF9185-919F-4EA4-8705-C9B29471D831}" presName="sibTrans" presStyleLbl="sibTrans2D1" presStyleIdx="1" presStyleCnt="3"/>
      <dgm:spPr>
        <a:prstGeom prst="plus">
          <a:avLst/>
        </a:prstGeom>
      </dgm:spPr>
      <dgm:t>
        <a:bodyPr/>
        <a:lstStyle/>
        <a:p>
          <a:endParaRPr lang="pt-BR"/>
        </a:p>
      </dgm:t>
    </dgm:pt>
    <dgm:pt modelId="{0E6630C5-3001-49B4-B58A-D0FF5D5C7326}" type="pres">
      <dgm:prSet presAssocID="{C0BF9185-919F-4EA4-8705-C9B29471D831}" presName="connTx" presStyleLbl="sibTrans2D1" presStyleIdx="1" presStyleCnt="3"/>
      <dgm:spPr/>
      <dgm:t>
        <a:bodyPr/>
        <a:lstStyle/>
        <a:p>
          <a:endParaRPr lang="pt-BR"/>
        </a:p>
      </dgm:t>
    </dgm:pt>
    <dgm:pt modelId="{0D471BA0-604A-4EC0-9B80-99E21C7A1E90}" type="pres">
      <dgm:prSet presAssocID="{6F8E2A98-2BAA-4E9C-8220-8C71747F1A43}" presName="composite" presStyleCnt="0"/>
      <dgm:spPr/>
    </dgm:pt>
    <dgm:pt modelId="{2E42FC4B-9AA6-486E-984A-ED74BF5D5AA7}" type="pres">
      <dgm:prSet presAssocID="{6F8E2A98-2BAA-4E9C-8220-8C71747F1A43}" presName="imagSh" presStyleLbl="bgImgPlace1" presStyleIdx="2" presStyleCnt="4" custLinFactNeighborY="-588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980D00EF-659F-4FA1-82A5-7472AD9B5A08}" type="pres">
      <dgm:prSet presAssocID="{6F8E2A98-2BAA-4E9C-8220-8C71747F1A43}" presName="txNode" presStyleLbl="node1" presStyleIdx="2" presStyleCnt="4" custLinFactNeighborX="5400" custLinFactNeighborY="155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D2B81D-0638-4C9C-9090-9A371AC5650C}" type="pres">
      <dgm:prSet presAssocID="{464764FB-FF5D-4049-8DB1-0638C42C0BBF}" presName="sibTrans" presStyleLbl="sibTrans2D1" presStyleIdx="2" presStyleCnt="3"/>
      <dgm:spPr>
        <a:prstGeom prst="plus">
          <a:avLst/>
        </a:prstGeom>
      </dgm:spPr>
      <dgm:t>
        <a:bodyPr/>
        <a:lstStyle/>
        <a:p>
          <a:endParaRPr lang="pt-BR"/>
        </a:p>
      </dgm:t>
    </dgm:pt>
    <dgm:pt modelId="{CEB3FCC6-860A-4FE1-8313-DE35DC707CFF}" type="pres">
      <dgm:prSet presAssocID="{464764FB-FF5D-4049-8DB1-0638C42C0BBF}" presName="connTx" presStyleLbl="sibTrans2D1" presStyleIdx="2" presStyleCnt="3"/>
      <dgm:spPr>
        <a:prstGeom prst="plus">
          <a:avLst/>
        </a:prstGeom>
      </dgm:spPr>
      <dgm:t>
        <a:bodyPr/>
        <a:lstStyle/>
        <a:p>
          <a:endParaRPr lang="pt-BR"/>
        </a:p>
      </dgm:t>
    </dgm:pt>
    <dgm:pt modelId="{99843A00-7B07-40C1-9302-F40699B3D8E1}" type="pres">
      <dgm:prSet presAssocID="{4E9240C4-0D10-40FE-9378-9E5115D1FF67}" presName="composite" presStyleCnt="0"/>
      <dgm:spPr/>
    </dgm:pt>
    <dgm:pt modelId="{4E02F443-A84E-4185-B33D-7E7135850A0A}" type="pres">
      <dgm:prSet presAssocID="{4E9240C4-0D10-40FE-9378-9E5115D1FF67}" presName="imagSh" presStyleLbl="bgImgPlace1" presStyleIdx="3" presStyleCnt="4" custLinFactNeighborY="-607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pt-BR"/>
        </a:p>
      </dgm:t>
    </dgm:pt>
    <dgm:pt modelId="{8F6357C8-115C-4248-ABB0-193639F93AFA}" type="pres">
      <dgm:prSet presAssocID="{4E9240C4-0D10-40FE-9378-9E5115D1FF67}" presName="txNode" presStyleLbl="node1" presStyleIdx="3" presStyleCnt="4" custLinFactNeighborY="162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3A65E0E-1D25-49B8-AB1D-10591B566BA2}" type="presOf" srcId="{C0BF9185-919F-4EA4-8705-C9B29471D831}" destId="{0E6630C5-3001-49B4-B58A-D0FF5D5C7326}" srcOrd="1" destOrd="0" presId="urn:microsoft.com/office/officeart/2005/8/layout/hProcess10#1"/>
    <dgm:cxn modelId="{9F368553-3513-4283-A67C-57663520CED4}" type="presOf" srcId="{464764FB-FF5D-4049-8DB1-0638C42C0BBF}" destId="{9ED2B81D-0638-4C9C-9090-9A371AC5650C}" srcOrd="0" destOrd="0" presId="urn:microsoft.com/office/officeart/2005/8/layout/hProcess10#1"/>
    <dgm:cxn modelId="{BBC2AA28-0894-4D4F-B852-F66F2CE34633}" type="presOf" srcId="{37F0F30D-82FF-4750-9826-B63EDBB5FCBC}" destId="{99415954-D153-46D2-A140-357207905392}" srcOrd="1" destOrd="0" presId="urn:microsoft.com/office/officeart/2005/8/layout/hProcess10#1"/>
    <dgm:cxn modelId="{8BBDB52B-B768-43F0-89D3-C119B01ED46D}" srcId="{B4E64B33-4CE0-4F26-9FD6-85B54FCBD45E}" destId="{597DE905-DBB8-4059-A928-5105DA9FA153}" srcOrd="0" destOrd="0" parTransId="{FEE7A380-9239-4525-9E8B-17353A626346}" sibTransId="{37F0F30D-82FF-4750-9826-B63EDBB5FCBC}"/>
    <dgm:cxn modelId="{028CAD1F-C374-43FF-BB71-C96A001A1866}" type="presOf" srcId="{4E9240C4-0D10-40FE-9378-9E5115D1FF67}" destId="{8F6357C8-115C-4248-ABB0-193639F93AFA}" srcOrd="0" destOrd="0" presId="urn:microsoft.com/office/officeart/2005/8/layout/hProcess10#1"/>
    <dgm:cxn modelId="{D189A485-1DF2-458B-8112-FC502414DE72}" type="presOf" srcId="{B4E64B33-4CE0-4F26-9FD6-85B54FCBD45E}" destId="{DEAAA4B1-1F89-476F-91B4-F6E7CCF8CEBA}" srcOrd="0" destOrd="0" presId="urn:microsoft.com/office/officeart/2005/8/layout/hProcess10#1"/>
    <dgm:cxn modelId="{048F0C3E-1ED3-472E-995C-79191261CC0D}" srcId="{B4E64B33-4CE0-4F26-9FD6-85B54FCBD45E}" destId="{4E9240C4-0D10-40FE-9378-9E5115D1FF67}" srcOrd="3" destOrd="0" parTransId="{05CE4B77-B3C5-4755-9A10-CA15C47CEC1C}" sibTransId="{9351785E-A25A-4166-89A3-92B17FFC74BD}"/>
    <dgm:cxn modelId="{D13017FF-C2CA-4631-B100-5945F65F1289}" type="presOf" srcId="{597DE905-DBB8-4059-A928-5105DA9FA153}" destId="{E8510DC2-5F76-479A-A738-8158C136B6B4}" srcOrd="0" destOrd="0" presId="urn:microsoft.com/office/officeart/2005/8/layout/hProcess10#1"/>
    <dgm:cxn modelId="{75024A41-4E9D-4BF0-AFB5-9DD96548EACD}" type="presOf" srcId="{C0BF9185-919F-4EA4-8705-C9B29471D831}" destId="{DAA1289C-20F2-4697-9F41-0370ABA862A4}" srcOrd="0" destOrd="0" presId="urn:microsoft.com/office/officeart/2005/8/layout/hProcess10#1"/>
    <dgm:cxn modelId="{5C48DE8E-DFFD-4023-A331-056DB6060E41}" type="presOf" srcId="{6F8E2A98-2BAA-4E9C-8220-8C71747F1A43}" destId="{980D00EF-659F-4FA1-82A5-7472AD9B5A08}" srcOrd="0" destOrd="0" presId="urn:microsoft.com/office/officeart/2005/8/layout/hProcess10#1"/>
    <dgm:cxn modelId="{7691C810-83C5-4716-927D-5C21274761DE}" type="presOf" srcId="{F066C516-D851-4BB3-9902-BAD096D4F3DF}" destId="{F9C8EF12-EB61-4C3F-8EB8-66FB84CCC14F}" srcOrd="0" destOrd="0" presId="urn:microsoft.com/office/officeart/2005/8/layout/hProcess10#1"/>
    <dgm:cxn modelId="{22F1CC82-304D-4016-900A-0BFBE3F70782}" srcId="{B4E64B33-4CE0-4F26-9FD6-85B54FCBD45E}" destId="{6F8E2A98-2BAA-4E9C-8220-8C71747F1A43}" srcOrd="2" destOrd="0" parTransId="{6CC47408-B975-4362-BB02-76FA5EDBA11F}" sibTransId="{464764FB-FF5D-4049-8DB1-0638C42C0BBF}"/>
    <dgm:cxn modelId="{6E376E31-B243-4964-8E66-0F657CB5B645}" type="presOf" srcId="{464764FB-FF5D-4049-8DB1-0638C42C0BBF}" destId="{CEB3FCC6-860A-4FE1-8313-DE35DC707CFF}" srcOrd="1" destOrd="0" presId="urn:microsoft.com/office/officeart/2005/8/layout/hProcess10#1"/>
    <dgm:cxn modelId="{5CF01F85-0D58-444B-9B9E-B4A98D2C6398}" srcId="{B4E64B33-4CE0-4F26-9FD6-85B54FCBD45E}" destId="{F066C516-D851-4BB3-9902-BAD096D4F3DF}" srcOrd="1" destOrd="0" parTransId="{2317FCF0-0B0D-4772-B396-DC9FE5C4DD7C}" sibTransId="{C0BF9185-919F-4EA4-8705-C9B29471D831}"/>
    <dgm:cxn modelId="{47010710-ED96-42EE-821D-7310864A8C1F}" type="presOf" srcId="{37F0F30D-82FF-4750-9826-B63EDBB5FCBC}" destId="{713DEC9A-7D9E-4466-AB9A-249730951A6A}" srcOrd="0" destOrd="0" presId="urn:microsoft.com/office/officeart/2005/8/layout/hProcess10#1"/>
    <dgm:cxn modelId="{5BE6B807-3991-4CF6-835F-6E2ABABABA74}" type="presParOf" srcId="{DEAAA4B1-1F89-476F-91B4-F6E7CCF8CEBA}" destId="{117C125B-6BBE-48E4-9389-7A87BA3014A5}" srcOrd="0" destOrd="0" presId="urn:microsoft.com/office/officeart/2005/8/layout/hProcess10#1"/>
    <dgm:cxn modelId="{713C5B84-CB37-4A3E-98DA-A45E0670BAE3}" type="presParOf" srcId="{117C125B-6BBE-48E4-9389-7A87BA3014A5}" destId="{B3F8E292-7D73-4F05-8F40-59D7F1117C0B}" srcOrd="0" destOrd="0" presId="urn:microsoft.com/office/officeart/2005/8/layout/hProcess10#1"/>
    <dgm:cxn modelId="{DCAF048E-5C2A-4E70-93AA-5C4E7E126445}" type="presParOf" srcId="{117C125B-6BBE-48E4-9389-7A87BA3014A5}" destId="{E8510DC2-5F76-479A-A738-8158C136B6B4}" srcOrd="1" destOrd="0" presId="urn:microsoft.com/office/officeart/2005/8/layout/hProcess10#1"/>
    <dgm:cxn modelId="{27F53F4A-F12A-4808-90CA-88D659F4F66C}" type="presParOf" srcId="{DEAAA4B1-1F89-476F-91B4-F6E7CCF8CEBA}" destId="{713DEC9A-7D9E-4466-AB9A-249730951A6A}" srcOrd="1" destOrd="0" presId="urn:microsoft.com/office/officeart/2005/8/layout/hProcess10#1"/>
    <dgm:cxn modelId="{67215764-3592-46A6-AD89-3CB2EF6C028D}" type="presParOf" srcId="{713DEC9A-7D9E-4466-AB9A-249730951A6A}" destId="{99415954-D153-46D2-A140-357207905392}" srcOrd="0" destOrd="0" presId="urn:microsoft.com/office/officeart/2005/8/layout/hProcess10#1"/>
    <dgm:cxn modelId="{998F1A42-AAA3-4EC5-A709-37F49D4BE686}" type="presParOf" srcId="{DEAAA4B1-1F89-476F-91B4-F6E7CCF8CEBA}" destId="{431C14CC-8AB3-482D-B16B-6F975DDA633F}" srcOrd="2" destOrd="0" presId="urn:microsoft.com/office/officeart/2005/8/layout/hProcess10#1"/>
    <dgm:cxn modelId="{C9CFF5B6-E4BE-446D-BA19-0A722D67E791}" type="presParOf" srcId="{431C14CC-8AB3-482D-B16B-6F975DDA633F}" destId="{39955EFC-5DA0-43E7-9E51-143F4621E986}" srcOrd="0" destOrd="0" presId="urn:microsoft.com/office/officeart/2005/8/layout/hProcess10#1"/>
    <dgm:cxn modelId="{542807CD-52D5-46B2-8C01-55ADFFF8D8B7}" type="presParOf" srcId="{431C14CC-8AB3-482D-B16B-6F975DDA633F}" destId="{F9C8EF12-EB61-4C3F-8EB8-66FB84CCC14F}" srcOrd="1" destOrd="0" presId="urn:microsoft.com/office/officeart/2005/8/layout/hProcess10#1"/>
    <dgm:cxn modelId="{9151306B-5BD1-41CD-A973-AABEC853BBCA}" type="presParOf" srcId="{DEAAA4B1-1F89-476F-91B4-F6E7CCF8CEBA}" destId="{DAA1289C-20F2-4697-9F41-0370ABA862A4}" srcOrd="3" destOrd="0" presId="urn:microsoft.com/office/officeart/2005/8/layout/hProcess10#1"/>
    <dgm:cxn modelId="{4E748278-F924-4C9E-B4AC-C067C0BB1048}" type="presParOf" srcId="{DAA1289C-20F2-4697-9F41-0370ABA862A4}" destId="{0E6630C5-3001-49B4-B58A-D0FF5D5C7326}" srcOrd="0" destOrd="0" presId="urn:microsoft.com/office/officeart/2005/8/layout/hProcess10#1"/>
    <dgm:cxn modelId="{BC7BCA67-4010-4952-84C3-A0CDC952D635}" type="presParOf" srcId="{DEAAA4B1-1F89-476F-91B4-F6E7CCF8CEBA}" destId="{0D471BA0-604A-4EC0-9B80-99E21C7A1E90}" srcOrd="4" destOrd="0" presId="urn:microsoft.com/office/officeart/2005/8/layout/hProcess10#1"/>
    <dgm:cxn modelId="{AD49EB88-F41A-408C-89FD-2B91B6AF6B89}" type="presParOf" srcId="{0D471BA0-604A-4EC0-9B80-99E21C7A1E90}" destId="{2E42FC4B-9AA6-486E-984A-ED74BF5D5AA7}" srcOrd="0" destOrd="0" presId="urn:microsoft.com/office/officeart/2005/8/layout/hProcess10#1"/>
    <dgm:cxn modelId="{092F83EB-F703-49BD-8017-608CCF0C6DC8}" type="presParOf" srcId="{0D471BA0-604A-4EC0-9B80-99E21C7A1E90}" destId="{980D00EF-659F-4FA1-82A5-7472AD9B5A08}" srcOrd="1" destOrd="0" presId="urn:microsoft.com/office/officeart/2005/8/layout/hProcess10#1"/>
    <dgm:cxn modelId="{C4AB9497-D85F-4D75-9208-100565333502}" type="presParOf" srcId="{DEAAA4B1-1F89-476F-91B4-F6E7CCF8CEBA}" destId="{9ED2B81D-0638-4C9C-9090-9A371AC5650C}" srcOrd="5" destOrd="0" presId="urn:microsoft.com/office/officeart/2005/8/layout/hProcess10#1"/>
    <dgm:cxn modelId="{DC7A6255-30DF-4E4C-8E5C-9E8D0DAC7543}" type="presParOf" srcId="{9ED2B81D-0638-4C9C-9090-9A371AC5650C}" destId="{CEB3FCC6-860A-4FE1-8313-DE35DC707CFF}" srcOrd="0" destOrd="0" presId="urn:microsoft.com/office/officeart/2005/8/layout/hProcess10#1"/>
    <dgm:cxn modelId="{C2C77BB8-1A73-4999-827E-1F514A93C797}" type="presParOf" srcId="{DEAAA4B1-1F89-476F-91B4-F6E7CCF8CEBA}" destId="{99843A00-7B07-40C1-9302-F40699B3D8E1}" srcOrd="6" destOrd="0" presId="urn:microsoft.com/office/officeart/2005/8/layout/hProcess10#1"/>
    <dgm:cxn modelId="{0815F065-C92C-4467-A57E-C49FF6846A76}" type="presParOf" srcId="{99843A00-7B07-40C1-9302-F40699B3D8E1}" destId="{4E02F443-A84E-4185-B33D-7E7135850A0A}" srcOrd="0" destOrd="0" presId="urn:microsoft.com/office/officeart/2005/8/layout/hProcess10#1"/>
    <dgm:cxn modelId="{7F3F4505-764E-4DA1-BDCC-926D4BC358A1}" type="presParOf" srcId="{99843A00-7B07-40C1-9302-F40699B3D8E1}" destId="{8F6357C8-115C-4248-ABB0-193639F93AFA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BAFE6-11F9-40AD-B6C2-C3448C9500C2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Gestação acontecimento fisiológico (alterações orgânicas naturais)</a:t>
          </a:r>
          <a:endParaRPr lang="pt-BR" sz="1600" kern="1200" dirty="0"/>
        </a:p>
      </dsp:txBody>
      <dsp:txXfrm>
        <a:off x="4392232" y="3136513"/>
        <a:ext cx="1781934" cy="1531918"/>
      </dsp:txXfrm>
    </dsp:sp>
    <dsp:sp modelId="{FDFE326E-EAEB-4BF7-A7FF-A502F0D89EB4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Saúde bucal tem relação com saúde geral</a:t>
          </a:r>
          <a:endParaRPr lang="pt-BR" sz="1600" kern="1200" dirty="0"/>
        </a:p>
      </dsp:txBody>
      <dsp:txXfrm>
        <a:off x="2604759" y="2282937"/>
        <a:ext cx="1076134" cy="1069538"/>
      </dsp:txXfrm>
    </dsp:sp>
    <dsp:sp modelId="{A6BC6BE7-F680-4E5B-A108-D8145685ED3A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Política Nacional de Saúde bucal</a:t>
          </a:r>
          <a:endParaRPr lang="pt-BR" sz="1600" kern="1200" dirty="0"/>
        </a:p>
      </dsp:txBody>
      <dsp:txXfrm rot="-20700000">
        <a:off x="3738879" y="704426"/>
        <a:ext cx="1192106" cy="1192106"/>
      </dsp:txXfrm>
    </dsp:sp>
    <dsp:sp modelId="{8F352535-EDD1-44B9-A4BF-510A1C70DCAD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DC667-968B-4A70-B5E8-385BE9B739B7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5C2EE-9D27-42B8-A56F-BB4669807806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60692-BAAC-4F35-881E-1F9FD8F8D4D6}">
      <dsp:nvSpPr>
        <dsp:cNvPr id="0" name=""/>
        <dsp:cNvSpPr/>
      </dsp:nvSpPr>
      <dsp:spPr>
        <a:xfrm>
          <a:off x="8973947" y="3433741"/>
          <a:ext cx="272468" cy="835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5570"/>
              </a:lnTo>
              <a:lnTo>
                <a:pt x="272468" y="83557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055EB-423E-4D03-A4F6-F91A903C0A63}">
      <dsp:nvSpPr>
        <dsp:cNvPr id="0" name=""/>
        <dsp:cNvSpPr/>
      </dsp:nvSpPr>
      <dsp:spPr>
        <a:xfrm>
          <a:off x="5304700" y="2144055"/>
          <a:ext cx="4395829" cy="381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728"/>
              </a:lnTo>
              <a:lnTo>
                <a:pt x="4395829" y="190728"/>
              </a:lnTo>
              <a:lnTo>
                <a:pt x="4395829" y="38145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A1C84-ED93-4931-AD1A-89B0517B4173}">
      <dsp:nvSpPr>
        <dsp:cNvPr id="0" name=""/>
        <dsp:cNvSpPr/>
      </dsp:nvSpPr>
      <dsp:spPr>
        <a:xfrm>
          <a:off x="5304700" y="2144055"/>
          <a:ext cx="2197914" cy="381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728"/>
              </a:lnTo>
              <a:lnTo>
                <a:pt x="2197914" y="190728"/>
              </a:lnTo>
              <a:lnTo>
                <a:pt x="2197914" y="38145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7D82B-7238-4C0F-84EE-4F31B590DC32}">
      <dsp:nvSpPr>
        <dsp:cNvPr id="0" name=""/>
        <dsp:cNvSpPr/>
      </dsp:nvSpPr>
      <dsp:spPr>
        <a:xfrm>
          <a:off x="5258980" y="2144055"/>
          <a:ext cx="91440" cy="3814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45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F000D-4E44-4E33-9D0E-CE8822E6AF8F}">
      <dsp:nvSpPr>
        <dsp:cNvPr id="0" name=""/>
        <dsp:cNvSpPr/>
      </dsp:nvSpPr>
      <dsp:spPr>
        <a:xfrm>
          <a:off x="3106785" y="2144055"/>
          <a:ext cx="2197914" cy="381456"/>
        </a:xfrm>
        <a:custGeom>
          <a:avLst/>
          <a:gdLst/>
          <a:ahLst/>
          <a:cxnLst/>
          <a:rect l="0" t="0" r="0" b="0"/>
          <a:pathLst>
            <a:path>
              <a:moveTo>
                <a:pt x="2197914" y="0"/>
              </a:moveTo>
              <a:lnTo>
                <a:pt x="2197914" y="190728"/>
              </a:lnTo>
              <a:lnTo>
                <a:pt x="0" y="190728"/>
              </a:lnTo>
              <a:lnTo>
                <a:pt x="0" y="38145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6D43E-4539-450C-BA82-ED240C7D82DA}">
      <dsp:nvSpPr>
        <dsp:cNvPr id="0" name=""/>
        <dsp:cNvSpPr/>
      </dsp:nvSpPr>
      <dsp:spPr>
        <a:xfrm>
          <a:off x="908870" y="2144055"/>
          <a:ext cx="4395829" cy="381456"/>
        </a:xfrm>
        <a:custGeom>
          <a:avLst/>
          <a:gdLst/>
          <a:ahLst/>
          <a:cxnLst/>
          <a:rect l="0" t="0" r="0" b="0"/>
          <a:pathLst>
            <a:path>
              <a:moveTo>
                <a:pt x="4395829" y="0"/>
              </a:moveTo>
              <a:lnTo>
                <a:pt x="4395829" y="190728"/>
              </a:lnTo>
              <a:lnTo>
                <a:pt x="0" y="190728"/>
              </a:lnTo>
              <a:lnTo>
                <a:pt x="0" y="38145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C9652-97F3-4089-8DB0-80C563AE6140}">
      <dsp:nvSpPr>
        <dsp:cNvPr id="0" name=""/>
        <dsp:cNvSpPr/>
      </dsp:nvSpPr>
      <dsp:spPr>
        <a:xfrm>
          <a:off x="4396471" y="1235826"/>
          <a:ext cx="1816458" cy="9082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Síntese das possíveis ações programáticas</a:t>
          </a:r>
          <a:endParaRPr lang="pt-BR" sz="1800" kern="1200" dirty="0"/>
        </a:p>
      </dsp:txBody>
      <dsp:txXfrm>
        <a:off x="4396471" y="1235826"/>
        <a:ext cx="1816458" cy="908229"/>
      </dsp:txXfrm>
    </dsp:sp>
    <dsp:sp modelId="{8E2F1527-E689-4E69-9AC0-5464D8CBE72A}">
      <dsp:nvSpPr>
        <dsp:cNvPr id="0" name=""/>
        <dsp:cNvSpPr/>
      </dsp:nvSpPr>
      <dsp:spPr>
        <a:xfrm>
          <a:off x="641" y="2525511"/>
          <a:ext cx="1816458" cy="90822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Hipertensos e diabéticos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>
        <a:off x="641" y="2525511"/>
        <a:ext cx="1816458" cy="908229"/>
      </dsp:txXfrm>
    </dsp:sp>
    <dsp:sp modelId="{FA95ED23-003D-426C-8DF9-63C1D50B09A3}">
      <dsp:nvSpPr>
        <dsp:cNvPr id="0" name=""/>
        <dsp:cNvSpPr/>
      </dsp:nvSpPr>
      <dsp:spPr>
        <a:xfrm>
          <a:off x="2198556" y="2525511"/>
          <a:ext cx="1816458" cy="90822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Saúde da mulher controle do CA de colo/ mama</a:t>
          </a:r>
          <a:endParaRPr lang="pt-BR" sz="1800" kern="1200" dirty="0"/>
        </a:p>
      </dsp:txBody>
      <dsp:txXfrm>
        <a:off x="2198556" y="2525511"/>
        <a:ext cx="1816458" cy="908229"/>
      </dsp:txXfrm>
    </dsp:sp>
    <dsp:sp modelId="{7038799F-B0F0-4BB3-A728-EA03CA62A3F1}">
      <dsp:nvSpPr>
        <dsp:cNvPr id="0" name=""/>
        <dsp:cNvSpPr/>
      </dsp:nvSpPr>
      <dsp:spPr>
        <a:xfrm>
          <a:off x="4396471" y="2525511"/>
          <a:ext cx="1816458" cy="90822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Saúde da Criança</a:t>
          </a:r>
          <a:endParaRPr lang="pt-BR" sz="1800" kern="1200" dirty="0"/>
        </a:p>
      </dsp:txBody>
      <dsp:txXfrm>
        <a:off x="4396471" y="2525511"/>
        <a:ext cx="1816458" cy="908229"/>
      </dsp:txXfrm>
    </dsp:sp>
    <dsp:sp modelId="{EB69247D-745F-488C-8D77-4E22C5D22E20}">
      <dsp:nvSpPr>
        <dsp:cNvPr id="0" name=""/>
        <dsp:cNvSpPr/>
      </dsp:nvSpPr>
      <dsp:spPr>
        <a:xfrm>
          <a:off x="6594386" y="2525511"/>
          <a:ext cx="1816458" cy="90822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Saúde do Idoso</a:t>
          </a:r>
          <a:endParaRPr lang="pt-BR" sz="1800" kern="1200" dirty="0"/>
        </a:p>
      </dsp:txBody>
      <dsp:txXfrm>
        <a:off x="6594386" y="2525511"/>
        <a:ext cx="1816458" cy="908229"/>
      </dsp:txXfrm>
    </dsp:sp>
    <dsp:sp modelId="{F94C84F2-C63D-4AE7-A5DB-7419C3987E44}">
      <dsp:nvSpPr>
        <dsp:cNvPr id="0" name=""/>
        <dsp:cNvSpPr/>
      </dsp:nvSpPr>
      <dsp:spPr>
        <a:xfrm>
          <a:off x="8792301" y="2525511"/>
          <a:ext cx="1816458" cy="90822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Pré-natal e puerpério</a:t>
          </a:r>
          <a:endParaRPr lang="pt-BR" sz="1800" kern="1200" dirty="0"/>
        </a:p>
      </dsp:txBody>
      <dsp:txXfrm>
        <a:off x="8792301" y="2525511"/>
        <a:ext cx="1816458" cy="908229"/>
      </dsp:txXfrm>
    </dsp:sp>
    <dsp:sp modelId="{C9D12B5F-1941-402D-9E72-CA863AC91059}">
      <dsp:nvSpPr>
        <dsp:cNvPr id="0" name=""/>
        <dsp:cNvSpPr/>
      </dsp:nvSpPr>
      <dsp:spPr>
        <a:xfrm>
          <a:off x="9246415" y="3815197"/>
          <a:ext cx="1816458" cy="9082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Saúde Bucal</a:t>
          </a:r>
          <a:endParaRPr lang="pt-BR" sz="1800" kern="1200" dirty="0"/>
        </a:p>
      </dsp:txBody>
      <dsp:txXfrm>
        <a:off x="9246415" y="3815197"/>
        <a:ext cx="1816458" cy="908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0A171-2553-47AA-8571-849AFD3A156F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DC484-05F4-442F-8784-6827C15D8ABD}">
      <dsp:nvSpPr>
        <dsp:cNvPr id="0" name=""/>
        <dsp:cNvSpPr/>
      </dsp:nvSpPr>
      <dsp:spPr>
        <a:xfrm>
          <a:off x="690086" y="1305401"/>
          <a:ext cx="9135427" cy="17405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Qualificar a atenção à saúde bucal das gestantes e puérperas da equipe 001, na Unidade Básica de Saúde Nazária, no período de março a junho de 2013.</a:t>
          </a:r>
          <a:endParaRPr lang="pt-BR" sz="3100" kern="1200" dirty="0"/>
        </a:p>
      </dsp:txBody>
      <dsp:txXfrm>
        <a:off x="775052" y="1390367"/>
        <a:ext cx="8965495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168B2-7531-4827-878B-97A9E2153D32}">
      <dsp:nvSpPr>
        <dsp:cNvPr id="0" name=""/>
        <dsp:cNvSpPr/>
      </dsp:nvSpPr>
      <dsp:spPr>
        <a:xfrm rot="5400000">
          <a:off x="-288020" y="288020"/>
          <a:ext cx="1920138" cy="13440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Ampliar cobertura</a:t>
          </a:r>
          <a:endParaRPr lang="pt-BR" sz="2000" kern="1200" dirty="0"/>
        </a:p>
      </dsp:txBody>
      <dsp:txXfrm rot="-5400000">
        <a:off x="1" y="672049"/>
        <a:ext cx="1344097" cy="576041"/>
      </dsp:txXfrm>
    </dsp:sp>
    <dsp:sp modelId="{CA00507F-B81D-4654-A151-86B4F0FADE1D}">
      <dsp:nvSpPr>
        <dsp:cNvPr id="0" name=""/>
        <dsp:cNvSpPr/>
      </dsp:nvSpPr>
      <dsp:spPr>
        <a:xfrm rot="5400000">
          <a:off x="5621160" y="-4273856"/>
          <a:ext cx="1248746" cy="9802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800" kern="1200" dirty="0" smtClean="0"/>
            <a:t>Meta de Primeira Consulta odontológica- 80%</a:t>
          </a:r>
          <a:endParaRPr lang="pt-BR" sz="3800" kern="1200" dirty="0"/>
        </a:p>
      </dsp:txBody>
      <dsp:txXfrm rot="-5400000">
        <a:off x="1344097" y="64166"/>
        <a:ext cx="9741914" cy="1126828"/>
      </dsp:txXfrm>
    </dsp:sp>
    <dsp:sp modelId="{231ACA36-89A1-4610-BA35-BF8485E6EF29}">
      <dsp:nvSpPr>
        <dsp:cNvPr id="0" name=""/>
        <dsp:cNvSpPr/>
      </dsp:nvSpPr>
      <dsp:spPr>
        <a:xfrm rot="5400000">
          <a:off x="-288020" y="2020350"/>
          <a:ext cx="1920138" cy="13440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Melhorar a adesão</a:t>
          </a:r>
          <a:endParaRPr lang="pt-BR" sz="2000" kern="1200" dirty="0"/>
        </a:p>
      </dsp:txBody>
      <dsp:txXfrm rot="-5400000">
        <a:off x="1" y="2404379"/>
        <a:ext cx="1344097" cy="576041"/>
      </dsp:txXfrm>
    </dsp:sp>
    <dsp:sp modelId="{A36B3484-4F3D-47DC-850E-4B458CDF74E6}">
      <dsp:nvSpPr>
        <dsp:cNvPr id="0" name=""/>
        <dsp:cNvSpPr/>
      </dsp:nvSpPr>
      <dsp:spPr>
        <a:xfrm rot="5400000">
          <a:off x="5621488" y="-2545061"/>
          <a:ext cx="1248090" cy="9802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800" kern="1200" dirty="0" smtClean="0"/>
            <a:t>Meta de busca ativa - 100%</a:t>
          </a:r>
          <a:endParaRPr lang="pt-BR" sz="3800" kern="1200" dirty="0"/>
        </a:p>
      </dsp:txBody>
      <dsp:txXfrm rot="-5400000">
        <a:off x="1344097" y="1793257"/>
        <a:ext cx="9741946" cy="1126236"/>
      </dsp:txXfrm>
    </dsp:sp>
    <dsp:sp modelId="{FD2D3E6B-684D-4D8A-817C-9CF55A1BF22C}">
      <dsp:nvSpPr>
        <dsp:cNvPr id="0" name=""/>
        <dsp:cNvSpPr/>
      </dsp:nvSpPr>
      <dsp:spPr>
        <a:xfrm rot="5400000">
          <a:off x="-288020" y="3749474"/>
          <a:ext cx="1920138" cy="13440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Melhorar a qualidade de atendimento</a:t>
          </a:r>
          <a:endParaRPr lang="pt-BR" sz="1800" kern="1200" dirty="0"/>
        </a:p>
      </dsp:txBody>
      <dsp:txXfrm rot="-5400000">
        <a:off x="1" y="4133503"/>
        <a:ext cx="1344097" cy="576041"/>
      </dsp:txXfrm>
    </dsp:sp>
    <dsp:sp modelId="{3C6653D8-4C51-4BE7-BBED-A6C67A187643}">
      <dsp:nvSpPr>
        <dsp:cNvPr id="0" name=""/>
        <dsp:cNvSpPr/>
      </dsp:nvSpPr>
      <dsp:spPr>
        <a:xfrm rot="5400000">
          <a:off x="5621488" y="-815938"/>
          <a:ext cx="1248090" cy="9802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800" kern="1200" dirty="0" smtClean="0"/>
            <a:t>Meta de </a:t>
          </a:r>
          <a:r>
            <a:rPr lang="pt-BR" sz="3800" kern="1200" smtClean="0"/>
            <a:t>exame bucal com tratamento concluído </a:t>
          </a:r>
          <a:r>
            <a:rPr lang="pt-BR" sz="3800" kern="1200" dirty="0" smtClean="0"/>
            <a:t>- 80%</a:t>
          </a:r>
          <a:endParaRPr lang="pt-BR" sz="3800" kern="1200" dirty="0"/>
        </a:p>
      </dsp:txBody>
      <dsp:txXfrm rot="-5400000">
        <a:off x="1344097" y="3522380"/>
        <a:ext cx="9741946" cy="11262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168B2-7531-4827-878B-97A9E2153D32}">
      <dsp:nvSpPr>
        <dsp:cNvPr id="0" name=""/>
        <dsp:cNvSpPr/>
      </dsp:nvSpPr>
      <dsp:spPr>
        <a:xfrm rot="5400000">
          <a:off x="-288020" y="291227"/>
          <a:ext cx="1920138" cy="13440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Melhorar os registros</a:t>
          </a:r>
          <a:endParaRPr lang="pt-BR" sz="2000" kern="1200" dirty="0"/>
        </a:p>
      </dsp:txBody>
      <dsp:txXfrm rot="-5400000">
        <a:off x="1" y="675256"/>
        <a:ext cx="1344097" cy="576041"/>
      </dsp:txXfrm>
    </dsp:sp>
    <dsp:sp modelId="{CA00507F-B81D-4654-A151-86B4F0FADE1D}">
      <dsp:nvSpPr>
        <dsp:cNvPr id="0" name=""/>
        <dsp:cNvSpPr/>
      </dsp:nvSpPr>
      <dsp:spPr>
        <a:xfrm rot="5400000">
          <a:off x="5621160" y="-4273856"/>
          <a:ext cx="1248746" cy="9802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Meta de Implantação  de prontuário específico odontológico - 100%</a:t>
          </a:r>
          <a:endParaRPr lang="pt-BR" sz="2300" kern="1200" dirty="0"/>
        </a:p>
      </dsp:txBody>
      <dsp:txXfrm rot="-5400000">
        <a:off x="1344097" y="64166"/>
        <a:ext cx="9741914" cy="1126828"/>
      </dsp:txXfrm>
    </dsp:sp>
    <dsp:sp modelId="{231ACA36-89A1-4610-BA35-BF8485E6EF29}">
      <dsp:nvSpPr>
        <dsp:cNvPr id="0" name=""/>
        <dsp:cNvSpPr/>
      </dsp:nvSpPr>
      <dsp:spPr>
        <a:xfrm rot="5400000">
          <a:off x="-288020" y="2020350"/>
          <a:ext cx="1920138" cy="13440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Mapear o risco em SB</a:t>
          </a:r>
          <a:endParaRPr lang="pt-BR" sz="2000" kern="1200" dirty="0"/>
        </a:p>
      </dsp:txBody>
      <dsp:txXfrm rot="-5400000">
        <a:off x="1" y="2404379"/>
        <a:ext cx="1344097" cy="576041"/>
      </dsp:txXfrm>
    </dsp:sp>
    <dsp:sp modelId="{A36B3484-4F3D-47DC-850E-4B458CDF74E6}">
      <dsp:nvSpPr>
        <dsp:cNvPr id="0" name=""/>
        <dsp:cNvSpPr/>
      </dsp:nvSpPr>
      <dsp:spPr>
        <a:xfrm rot="5400000">
          <a:off x="5621488" y="-2545061"/>
          <a:ext cx="1248090" cy="9802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Meta de Identificação de gestantes com acúmulo de fatores de risco em SB - 100%.</a:t>
          </a:r>
          <a:endParaRPr lang="pt-BR" sz="2300" kern="1200" dirty="0"/>
        </a:p>
      </dsp:txBody>
      <dsp:txXfrm rot="-5400000">
        <a:off x="1344097" y="1793257"/>
        <a:ext cx="9741946" cy="1126236"/>
      </dsp:txXfrm>
    </dsp:sp>
    <dsp:sp modelId="{FD2D3E6B-684D-4D8A-817C-9CF55A1BF22C}">
      <dsp:nvSpPr>
        <dsp:cNvPr id="0" name=""/>
        <dsp:cNvSpPr/>
      </dsp:nvSpPr>
      <dsp:spPr>
        <a:xfrm rot="5400000">
          <a:off x="-288020" y="3749474"/>
          <a:ext cx="1920138" cy="13440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Promover saúde bucal</a:t>
          </a:r>
          <a:endParaRPr lang="pt-BR" sz="2000" kern="1200" dirty="0"/>
        </a:p>
      </dsp:txBody>
      <dsp:txXfrm rot="-5400000">
        <a:off x="1" y="4133503"/>
        <a:ext cx="1344097" cy="576041"/>
      </dsp:txXfrm>
    </dsp:sp>
    <dsp:sp modelId="{3C6653D8-4C51-4BE7-BBED-A6C67A187643}">
      <dsp:nvSpPr>
        <dsp:cNvPr id="0" name=""/>
        <dsp:cNvSpPr/>
      </dsp:nvSpPr>
      <dsp:spPr>
        <a:xfrm rot="5400000">
          <a:off x="5621488" y="-815938"/>
          <a:ext cx="1248090" cy="9802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Meta de orientação de HB e de  problemas bucais- 100%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Meta de orientação nutricional e aleitamento materno- 100%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Realizar ações educativas em SB mensais</a:t>
          </a:r>
          <a:endParaRPr lang="pt-BR" sz="2300" kern="1200" dirty="0"/>
        </a:p>
      </dsp:txBody>
      <dsp:txXfrm rot="-5400000">
        <a:off x="1344097" y="3522380"/>
        <a:ext cx="9741946" cy="11262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679A9-5443-4332-BB4D-7DCD9ED07768}">
      <dsp:nvSpPr>
        <dsp:cNvPr id="0" name=""/>
        <dsp:cNvSpPr/>
      </dsp:nvSpPr>
      <dsp:spPr>
        <a:xfrm>
          <a:off x="4548183" y="1107850"/>
          <a:ext cx="1419232" cy="14194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4634E02-0DB9-464B-86D3-82A0039B6860}">
      <dsp:nvSpPr>
        <dsp:cNvPr id="0" name=""/>
        <dsp:cNvSpPr/>
      </dsp:nvSpPr>
      <dsp:spPr>
        <a:xfrm>
          <a:off x="4444698" y="0"/>
          <a:ext cx="1626203" cy="8702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Troca constante de gestores</a:t>
          </a:r>
          <a:endParaRPr lang="pt-BR" sz="1500" kern="1200" dirty="0"/>
        </a:p>
      </dsp:txBody>
      <dsp:txXfrm>
        <a:off x="4444698" y="0"/>
        <a:ext cx="1626203" cy="870267"/>
      </dsp:txXfrm>
    </dsp:sp>
    <dsp:sp modelId="{16524367-A329-4F30-95B8-6428390C0C9F}">
      <dsp:nvSpPr>
        <dsp:cNvPr id="0" name=""/>
        <dsp:cNvSpPr/>
      </dsp:nvSpPr>
      <dsp:spPr>
        <a:xfrm>
          <a:off x="4964491" y="1308012"/>
          <a:ext cx="1419232" cy="14194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536F1AB-9DEA-44E3-AC6D-5A43CB6E955B}">
      <dsp:nvSpPr>
        <dsp:cNvPr id="0" name=""/>
        <dsp:cNvSpPr/>
      </dsp:nvSpPr>
      <dsp:spPr>
        <a:xfrm>
          <a:off x="6558763" y="826754"/>
          <a:ext cx="1537501" cy="9572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Sistema hierárquico ineficaz</a:t>
          </a:r>
          <a:endParaRPr lang="pt-BR" sz="1500" kern="1200" dirty="0"/>
        </a:p>
      </dsp:txBody>
      <dsp:txXfrm>
        <a:off x="6558763" y="826754"/>
        <a:ext cx="1537501" cy="957294"/>
      </dsp:txXfrm>
    </dsp:sp>
    <dsp:sp modelId="{C2E9AC2A-6392-46BD-AABE-6F35E92D4601}">
      <dsp:nvSpPr>
        <dsp:cNvPr id="0" name=""/>
        <dsp:cNvSpPr/>
      </dsp:nvSpPr>
      <dsp:spPr>
        <a:xfrm>
          <a:off x="5066794" y="1758375"/>
          <a:ext cx="1419232" cy="14194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5246258-1E69-4E33-B510-5E3E15DB2B26}">
      <dsp:nvSpPr>
        <dsp:cNvPr id="0" name=""/>
        <dsp:cNvSpPr/>
      </dsp:nvSpPr>
      <dsp:spPr>
        <a:xfrm>
          <a:off x="6706599" y="2045128"/>
          <a:ext cx="1507934" cy="10225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smtClean="0"/>
            <a:t>Falta de priorização em relação a melhoria do serviço</a:t>
          </a:r>
          <a:endParaRPr lang="pt-BR" sz="1500" kern="1200"/>
        </a:p>
      </dsp:txBody>
      <dsp:txXfrm>
        <a:off x="6706599" y="2045128"/>
        <a:ext cx="1507934" cy="1022564"/>
      </dsp:txXfrm>
    </dsp:sp>
    <dsp:sp modelId="{E8850099-E6F9-4606-950D-95362CE6E28D}">
      <dsp:nvSpPr>
        <dsp:cNvPr id="0" name=""/>
        <dsp:cNvSpPr/>
      </dsp:nvSpPr>
      <dsp:spPr>
        <a:xfrm>
          <a:off x="4778809" y="2119536"/>
          <a:ext cx="1419232" cy="14194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B2A138C-0269-4278-B37F-B22017555573}">
      <dsp:nvSpPr>
        <dsp:cNvPr id="0" name=""/>
        <dsp:cNvSpPr/>
      </dsp:nvSpPr>
      <dsp:spPr>
        <a:xfrm>
          <a:off x="6056118" y="3415800"/>
          <a:ext cx="1626203" cy="9355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smtClean="0"/>
            <a:t>População centrada na zona rural</a:t>
          </a:r>
          <a:endParaRPr lang="pt-BR" sz="1500" kern="1200"/>
        </a:p>
      </dsp:txBody>
      <dsp:txXfrm>
        <a:off x="6056118" y="3415800"/>
        <a:ext cx="1626203" cy="935537"/>
      </dsp:txXfrm>
    </dsp:sp>
    <dsp:sp modelId="{CC3694F4-AC84-4F91-8522-AC127C660249}">
      <dsp:nvSpPr>
        <dsp:cNvPr id="0" name=""/>
        <dsp:cNvSpPr/>
      </dsp:nvSpPr>
      <dsp:spPr>
        <a:xfrm>
          <a:off x="4317558" y="2119536"/>
          <a:ext cx="1419232" cy="14194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180D0C1-A62B-44FC-86C3-63625DD9BD19}">
      <dsp:nvSpPr>
        <dsp:cNvPr id="0" name=""/>
        <dsp:cNvSpPr/>
      </dsp:nvSpPr>
      <dsp:spPr>
        <a:xfrm>
          <a:off x="2833277" y="3415800"/>
          <a:ext cx="1626203" cy="9355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smtClean="0"/>
            <a:t>Falta de carro exclusivo para UBS</a:t>
          </a:r>
          <a:endParaRPr lang="pt-BR" sz="1500" kern="1200"/>
        </a:p>
      </dsp:txBody>
      <dsp:txXfrm>
        <a:off x="2833277" y="3415800"/>
        <a:ext cx="1626203" cy="935537"/>
      </dsp:txXfrm>
    </dsp:sp>
    <dsp:sp modelId="{70BED119-7798-461E-B1AC-63FE9A7A2E85}">
      <dsp:nvSpPr>
        <dsp:cNvPr id="0" name=""/>
        <dsp:cNvSpPr/>
      </dsp:nvSpPr>
      <dsp:spPr>
        <a:xfrm>
          <a:off x="4029572" y="1758375"/>
          <a:ext cx="1419232" cy="14194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F62B484-4237-423B-AAB4-34E6473E09D4}">
      <dsp:nvSpPr>
        <dsp:cNvPr id="0" name=""/>
        <dsp:cNvSpPr/>
      </dsp:nvSpPr>
      <dsp:spPr>
        <a:xfrm>
          <a:off x="2301065" y="2045128"/>
          <a:ext cx="1507934" cy="10225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smtClean="0"/>
            <a:t>Gestantes acostumadas com um serviço precário</a:t>
          </a:r>
          <a:endParaRPr lang="pt-BR" sz="1500" kern="1200"/>
        </a:p>
      </dsp:txBody>
      <dsp:txXfrm>
        <a:off x="2301065" y="2045128"/>
        <a:ext cx="1507934" cy="1022564"/>
      </dsp:txXfrm>
    </dsp:sp>
    <dsp:sp modelId="{7D2CA841-8EB9-490E-9C23-8845D5645C70}">
      <dsp:nvSpPr>
        <dsp:cNvPr id="0" name=""/>
        <dsp:cNvSpPr/>
      </dsp:nvSpPr>
      <dsp:spPr>
        <a:xfrm>
          <a:off x="4131875" y="1308012"/>
          <a:ext cx="1419232" cy="14194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234D87F-B81F-4D03-8C0B-7D65F9AEAAC3}">
      <dsp:nvSpPr>
        <dsp:cNvPr id="0" name=""/>
        <dsp:cNvSpPr/>
      </dsp:nvSpPr>
      <dsp:spPr>
        <a:xfrm>
          <a:off x="2419335" y="826754"/>
          <a:ext cx="1537501" cy="9572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smtClean="0"/>
            <a:t>Insegurança em relação ao atendimento odontológico</a:t>
          </a:r>
          <a:endParaRPr lang="pt-BR" sz="1500" kern="1200"/>
        </a:p>
      </dsp:txBody>
      <dsp:txXfrm>
        <a:off x="2419335" y="826754"/>
        <a:ext cx="1537501" cy="9572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D5FD2-5EF5-448D-AF06-0D2BFE1FA357}">
      <dsp:nvSpPr>
        <dsp:cNvPr id="0" name=""/>
        <dsp:cNvSpPr/>
      </dsp:nvSpPr>
      <dsp:spPr>
        <a:xfrm>
          <a:off x="0" y="78098"/>
          <a:ext cx="9253654" cy="20396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34E56-0D80-4DDE-83D0-ACF584C30FEF}">
      <dsp:nvSpPr>
        <dsp:cNvPr id="0" name=""/>
        <dsp:cNvSpPr/>
      </dsp:nvSpPr>
      <dsp:spPr>
        <a:xfrm>
          <a:off x="280157" y="271953"/>
          <a:ext cx="2021706" cy="14957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5BD12-24A0-4224-8362-633573ACEA78}">
      <dsp:nvSpPr>
        <dsp:cNvPr id="0" name=""/>
        <dsp:cNvSpPr/>
      </dsp:nvSpPr>
      <dsp:spPr>
        <a:xfrm rot="10800000">
          <a:off x="280157" y="2039650"/>
          <a:ext cx="2021706" cy="24929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Primeira consulta: Avaliação da saúde geral e bucal; orientações de HB, problemas bucais e nutricionais</a:t>
          </a:r>
          <a:endParaRPr lang="pt-BR" sz="1800" kern="1200" dirty="0"/>
        </a:p>
      </dsp:txBody>
      <dsp:txXfrm rot="10800000">
        <a:off x="342331" y="2039650"/>
        <a:ext cx="1897358" cy="2430732"/>
      </dsp:txXfrm>
    </dsp:sp>
    <dsp:sp modelId="{B5459448-F3F0-47EA-805B-3B5E6E937FC4}">
      <dsp:nvSpPr>
        <dsp:cNvPr id="0" name=""/>
        <dsp:cNvSpPr/>
      </dsp:nvSpPr>
      <dsp:spPr>
        <a:xfrm>
          <a:off x="2504035" y="271953"/>
          <a:ext cx="2021706" cy="14957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3B3E1-347A-448E-B2D0-95C1F08DB717}">
      <dsp:nvSpPr>
        <dsp:cNvPr id="0" name=""/>
        <dsp:cNvSpPr/>
      </dsp:nvSpPr>
      <dsp:spPr>
        <a:xfrm rot="10800000">
          <a:off x="2504035" y="2039650"/>
          <a:ext cx="2021706" cy="24929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kern="1200" dirty="0" smtClean="0"/>
            <a:t>Segunda consulta: Procedimentos clínicos e introdução educação da saúde bucal do bebê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 rot="10800000">
        <a:off x="2566209" y="2039650"/>
        <a:ext cx="1897358" cy="2430732"/>
      </dsp:txXfrm>
    </dsp:sp>
    <dsp:sp modelId="{EB990FFB-0650-4679-8F8C-BCC4B086DE95}">
      <dsp:nvSpPr>
        <dsp:cNvPr id="0" name=""/>
        <dsp:cNvSpPr/>
      </dsp:nvSpPr>
      <dsp:spPr>
        <a:xfrm>
          <a:off x="4727912" y="271953"/>
          <a:ext cx="2021706" cy="14957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86765-BB40-47F9-8C43-E43AE99A0A0A}">
      <dsp:nvSpPr>
        <dsp:cNvPr id="0" name=""/>
        <dsp:cNvSpPr/>
      </dsp:nvSpPr>
      <dsp:spPr>
        <a:xfrm rot="10800000">
          <a:off x="4727912" y="2039650"/>
          <a:ext cx="2021706" cy="24929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Terceira consulta: Continuidade educação em saúde bucal </a:t>
          </a:r>
        </a:p>
      </dsp:txBody>
      <dsp:txXfrm rot="10800000">
        <a:off x="4790086" y="2039650"/>
        <a:ext cx="1897358" cy="2430732"/>
      </dsp:txXfrm>
    </dsp:sp>
    <dsp:sp modelId="{293F9209-ECEA-4FCC-962B-806F657FF75D}">
      <dsp:nvSpPr>
        <dsp:cNvPr id="0" name=""/>
        <dsp:cNvSpPr/>
      </dsp:nvSpPr>
      <dsp:spPr>
        <a:xfrm>
          <a:off x="6951789" y="271953"/>
          <a:ext cx="2021706" cy="14957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8BDA8-2708-4403-B2D6-6776B52E9880}">
      <dsp:nvSpPr>
        <dsp:cNvPr id="0" name=""/>
        <dsp:cNvSpPr/>
      </dsp:nvSpPr>
      <dsp:spPr>
        <a:xfrm rot="10800000">
          <a:off x="6951789" y="2039650"/>
          <a:ext cx="2021706" cy="24929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Quarta consulta: Conscientização da saúde </a:t>
          </a:r>
          <a:r>
            <a:rPr lang="pt-BR" sz="1800" kern="1200" dirty="0" err="1" smtClean="0"/>
            <a:t>buca</a:t>
          </a:r>
          <a:r>
            <a:rPr lang="pt-BR" sz="1800" kern="1200" dirty="0" smtClean="0"/>
            <a:t> do </a:t>
          </a:r>
          <a:r>
            <a:rPr lang="pt-BR" sz="1800" kern="1200" dirty="0" err="1" smtClean="0"/>
            <a:t>bebêl</a:t>
          </a:r>
          <a:r>
            <a:rPr lang="pt-BR" sz="1800" kern="1200" dirty="0" smtClean="0"/>
            <a:t> e orientação sobre aleitamento materno exclusivo </a:t>
          </a:r>
          <a:endParaRPr lang="pt-BR" sz="1800" kern="1200" dirty="0"/>
        </a:p>
      </dsp:txBody>
      <dsp:txXfrm rot="10800000">
        <a:off x="7013963" y="2039650"/>
        <a:ext cx="1897358" cy="24307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8E292-7D73-4F05-8F40-59D7F1117C0B}">
      <dsp:nvSpPr>
        <dsp:cNvPr id="0" name=""/>
        <dsp:cNvSpPr/>
      </dsp:nvSpPr>
      <dsp:spPr>
        <a:xfrm>
          <a:off x="0" y="903762"/>
          <a:ext cx="1906607" cy="19066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10DC2-5F76-479A-A738-8158C136B6B4}">
      <dsp:nvSpPr>
        <dsp:cNvPr id="0" name=""/>
        <dsp:cNvSpPr/>
      </dsp:nvSpPr>
      <dsp:spPr>
        <a:xfrm>
          <a:off x="506983" y="2584418"/>
          <a:ext cx="1906607" cy="19066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Qualificação da atenção às gestantes e puérperas</a:t>
          </a:r>
          <a:endParaRPr lang="pt-BR" sz="2400" kern="1200" dirty="0"/>
        </a:p>
      </dsp:txBody>
      <dsp:txXfrm>
        <a:off x="562826" y="2640261"/>
        <a:ext cx="1794921" cy="1794921"/>
      </dsp:txXfrm>
    </dsp:sp>
    <dsp:sp modelId="{713DEC9A-7D9E-4466-AB9A-249730951A6A}">
      <dsp:nvSpPr>
        <dsp:cNvPr id="0" name=""/>
        <dsp:cNvSpPr/>
      </dsp:nvSpPr>
      <dsp:spPr>
        <a:xfrm rot="144573">
          <a:off x="2274212" y="1691328"/>
          <a:ext cx="368092" cy="458131"/>
        </a:xfrm>
        <a:prstGeom prst="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>
        <a:off x="2274261" y="1780633"/>
        <a:ext cx="257664" cy="274879"/>
      </dsp:txXfrm>
    </dsp:sp>
    <dsp:sp modelId="{39955EFC-5DA0-43E7-9E51-143F4621E986}">
      <dsp:nvSpPr>
        <dsp:cNvPr id="0" name=""/>
        <dsp:cNvSpPr/>
      </dsp:nvSpPr>
      <dsp:spPr>
        <a:xfrm>
          <a:off x="2957371" y="1028207"/>
          <a:ext cx="1906607" cy="19066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8EF12-EB61-4C3F-8EB8-66FB84CCC14F}">
      <dsp:nvSpPr>
        <dsp:cNvPr id="0" name=""/>
        <dsp:cNvSpPr/>
      </dsp:nvSpPr>
      <dsp:spPr>
        <a:xfrm>
          <a:off x="3293660" y="2594523"/>
          <a:ext cx="1906607" cy="19066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Melhoria da adesão</a:t>
          </a:r>
          <a:endParaRPr lang="pt-BR" sz="2400" kern="1200" dirty="0"/>
        </a:p>
      </dsp:txBody>
      <dsp:txXfrm>
        <a:off x="3349503" y="2650366"/>
        <a:ext cx="1794921" cy="1794921"/>
      </dsp:txXfrm>
    </dsp:sp>
    <dsp:sp modelId="{DAA1289C-20F2-4697-9F41-0370ABA862A4}">
      <dsp:nvSpPr>
        <dsp:cNvPr id="0" name=""/>
        <dsp:cNvSpPr/>
      </dsp:nvSpPr>
      <dsp:spPr>
        <a:xfrm rot="30134">
          <a:off x="5231227" y="1765630"/>
          <a:ext cx="367268" cy="458131"/>
        </a:xfrm>
        <a:prstGeom prst="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>
        <a:off x="5231229" y="1856773"/>
        <a:ext cx="257088" cy="274879"/>
      </dsp:txXfrm>
    </dsp:sp>
    <dsp:sp modelId="{2E42FC4B-9AA6-486E-984A-ED74BF5D5AA7}">
      <dsp:nvSpPr>
        <dsp:cNvPr id="0" name=""/>
        <dsp:cNvSpPr/>
      </dsp:nvSpPr>
      <dsp:spPr>
        <a:xfrm>
          <a:off x="5913279" y="1054117"/>
          <a:ext cx="1906607" cy="19066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D00EF-659F-4FA1-82A5-7472AD9B5A08}">
      <dsp:nvSpPr>
        <dsp:cNvPr id="0" name=""/>
        <dsp:cNvSpPr/>
      </dsp:nvSpPr>
      <dsp:spPr>
        <a:xfrm>
          <a:off x="6326614" y="2607221"/>
          <a:ext cx="1906607" cy="19066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Melhoria da qualidade dos registros</a:t>
          </a:r>
          <a:endParaRPr lang="pt-BR" sz="2400" kern="1200" dirty="0"/>
        </a:p>
      </dsp:txBody>
      <dsp:txXfrm>
        <a:off x="6382457" y="2663064"/>
        <a:ext cx="1794921" cy="1794921"/>
      </dsp:txXfrm>
    </dsp:sp>
    <dsp:sp modelId="{9ED2B81D-0638-4C9C-9090-9A371AC5650C}">
      <dsp:nvSpPr>
        <dsp:cNvPr id="0" name=""/>
        <dsp:cNvSpPr/>
      </dsp:nvSpPr>
      <dsp:spPr>
        <a:xfrm rot="21595876">
          <a:off x="8187141" y="1776551"/>
          <a:ext cx="367255" cy="458131"/>
        </a:xfrm>
        <a:prstGeom prst="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 dirty="0"/>
        </a:p>
      </dsp:txBody>
      <dsp:txXfrm>
        <a:off x="8278955" y="1776551"/>
        <a:ext cx="183627" cy="458131"/>
      </dsp:txXfrm>
    </dsp:sp>
    <dsp:sp modelId="{4E02F443-A84E-4185-B33D-7E7135850A0A}">
      <dsp:nvSpPr>
        <dsp:cNvPr id="0" name=""/>
        <dsp:cNvSpPr/>
      </dsp:nvSpPr>
      <dsp:spPr>
        <a:xfrm>
          <a:off x="8869186" y="1050571"/>
          <a:ext cx="1906607" cy="19066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357C8-115C-4248-ABB0-193639F93AFA}">
      <dsp:nvSpPr>
        <dsp:cNvPr id="0" name=""/>
        <dsp:cNvSpPr/>
      </dsp:nvSpPr>
      <dsp:spPr>
        <a:xfrm>
          <a:off x="9179564" y="2619233"/>
          <a:ext cx="1906607" cy="19066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kern="1200" dirty="0" smtClean="0"/>
            <a:t>Classificação do grupo de risco</a:t>
          </a:r>
        </a:p>
      </dsp:txBody>
      <dsp:txXfrm>
        <a:off x="9235407" y="2675076"/>
        <a:ext cx="1794921" cy="1794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89468-CB9C-4F44-A1B9-9F2F94E4DB45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82E54-A36E-4382-B8B3-EEB6B4066D4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33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189.28.128.100/dab/docs/publicacoes/geral/caderno_atencao_pre_natal_baixo_risco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189.28.128.100/dab/docs/publicacoes/cadernos_ab/abcad17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Durante a gestação</a:t>
            </a:r>
            <a:r>
              <a:rPr lang="pt-BR" baseline="0" dirty="0" smtClean="0"/>
              <a:t> acontece alterações orgânicas naturais.</a:t>
            </a:r>
          </a:p>
          <a:p>
            <a:r>
              <a:rPr lang="pt-BR" baseline="0" dirty="0" smtClean="0"/>
              <a:t>O aumento de hormônios, favorecem o desenvolvimento de doenças periodontais, e infecções dentárias prejudiciais para mãe e o feto</a:t>
            </a:r>
          </a:p>
          <a:p>
            <a:r>
              <a:rPr lang="pt-BR" baseline="0" dirty="0" smtClean="0"/>
              <a:t>De acordo com as políticas públicas o cirurgiã-dentista deve oferecer atenção integral em saúde bucal, incluindo a saúde das gestantes, por isso a importância da ação programática com as gestantes realizando os pré-natais odontológico e médico.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82E54-A36E-4382-B8B3-EEB6B4066D4F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432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ação programática com as gestantes foi</a:t>
            </a:r>
            <a:r>
              <a:rPr lang="pt-BR" baseline="0" dirty="0" smtClean="0"/>
              <a:t> realizada em </a:t>
            </a:r>
            <a:r>
              <a:rPr lang="pt-BR" baseline="0" dirty="0" err="1" smtClean="0"/>
              <a:t>nazária</a:t>
            </a:r>
            <a:r>
              <a:rPr lang="pt-BR" baseline="0" dirty="0" smtClean="0"/>
              <a:t>.</a:t>
            </a:r>
          </a:p>
          <a:p>
            <a:r>
              <a:rPr lang="pt-BR" baseline="0" dirty="0" smtClean="0"/>
              <a:t>Cidade emancipada em 01-01-2009, segundo dados do IBGE de 2010.</a:t>
            </a:r>
          </a:p>
          <a:p>
            <a:r>
              <a:rPr lang="pt-BR" baseline="0" dirty="0" smtClean="0"/>
              <a:t>Localizada a 30 km de Teresina capital do Piaui.</a:t>
            </a:r>
          </a:p>
          <a:p>
            <a:r>
              <a:rPr lang="pt-BR" baseline="0" dirty="0" smtClean="0"/>
              <a:t>Com uma população de 8068 habitantes em 2010. Cerca de 80% desses habitantes residem na zona rural.</a:t>
            </a:r>
          </a:p>
          <a:p>
            <a:r>
              <a:rPr lang="pt-BR" baseline="0" dirty="0" smtClean="0"/>
              <a:t>O município possui 5 estabelecimentos de saúde: uma secretaria municipal e  </a:t>
            </a:r>
            <a:r>
              <a:rPr lang="pt-BR" dirty="0" smtClean="0"/>
              <a:t>4 UBS</a:t>
            </a:r>
            <a:r>
              <a:rPr lang="pt-BR" baseline="0" dirty="0" smtClean="0"/>
              <a:t> com 4  ESF</a:t>
            </a:r>
            <a:endParaRPr lang="pt-BR" dirty="0" smtClean="0"/>
          </a:p>
          <a:p>
            <a:r>
              <a:rPr lang="pt-BR" dirty="0" smtClean="0"/>
              <a:t>Não possui serviço radiológico</a:t>
            </a:r>
            <a:r>
              <a:rPr lang="pt-BR" baseline="0" dirty="0" smtClean="0"/>
              <a:t> e hospitalar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82E54-A36E-4382-B8B3-EEB6B4066D4F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751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Na UBS Nazária funciona</a:t>
            </a:r>
            <a:r>
              <a:rPr lang="pt-BR" baseline="0" dirty="0" smtClean="0"/>
              <a:t> a ESF 001 e parte bucal da ESF 002</a:t>
            </a:r>
            <a:endParaRPr lang="pt-BR" dirty="0" smtClean="0"/>
          </a:p>
          <a:p>
            <a:r>
              <a:rPr lang="pt-BR" dirty="0" smtClean="0"/>
              <a:t>Última</a:t>
            </a:r>
            <a:r>
              <a:rPr lang="pt-BR" baseline="0" dirty="0" smtClean="0"/>
              <a:t> atualização do SIAB Maio de 2012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82E54-A36E-4382-B8B3-EEB6B4066D4F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171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Por se tratar de um </a:t>
            </a:r>
            <a:r>
              <a:rPr lang="pt-BR" dirty="0" err="1" smtClean="0"/>
              <a:t>munícípio</a:t>
            </a:r>
            <a:r>
              <a:rPr lang="pt-BR" dirty="0" smtClean="0"/>
              <a:t> novo, nenhuma das ações</a:t>
            </a:r>
            <a:r>
              <a:rPr lang="pt-BR" baseline="0" dirty="0" smtClean="0"/>
              <a:t> programáticas eram feitas na UBS.</a:t>
            </a:r>
          </a:p>
          <a:p>
            <a:r>
              <a:rPr lang="pt-BR" baseline="0" dirty="0" smtClean="0"/>
              <a:t>Ao se escolher pré-natal e puerpério, podia ser </a:t>
            </a:r>
            <a:r>
              <a:rPr lang="pt-BR" baseline="0" dirty="0" err="1" smtClean="0"/>
              <a:t>tratabalhado</a:t>
            </a:r>
            <a:r>
              <a:rPr lang="pt-BR" baseline="0" dirty="0" smtClean="0"/>
              <a:t> dois grupos: as gestantes e os recém-nascidos</a:t>
            </a:r>
          </a:p>
          <a:p>
            <a:r>
              <a:rPr lang="pt-BR" baseline="0" dirty="0" smtClean="0"/>
              <a:t>das 38 gestantes </a:t>
            </a:r>
            <a:r>
              <a:rPr lang="pt-BR" baseline="0" dirty="0" err="1" smtClean="0"/>
              <a:t>resisdentes</a:t>
            </a:r>
            <a:r>
              <a:rPr lang="pt-BR" baseline="0" dirty="0" smtClean="0"/>
              <a:t> na área, apenas 21 faziam pré-natal médico na UBS, o restante realizava na capital-</a:t>
            </a:r>
            <a:r>
              <a:rPr lang="pt-BR" baseline="0" dirty="0" err="1" smtClean="0"/>
              <a:t>teresina</a:t>
            </a:r>
            <a:r>
              <a:rPr lang="pt-BR" baseline="0" dirty="0" smtClean="0"/>
              <a:t>... E dessas 21 nenhuma fazia pré-natal odontológico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82E54-A36E-4382-B8B3-EEB6B4066D4F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236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Exame bucal: estabelecer plano de tratamento e proporção de tratamento</a:t>
            </a:r>
            <a:r>
              <a:rPr lang="pt-BR" baseline="0" dirty="0" smtClean="0"/>
              <a:t> concluído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82E54-A36E-4382-B8B3-EEB6B4066D4F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028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Nº32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Cadernos de Atenção Básica - Atenção ao Pré-Natal de Baixo Risco.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Nº17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Saúde Bucal</a:t>
            </a:r>
            <a:endParaRPr lang="pt-BR" dirty="0" smtClean="0"/>
          </a:p>
          <a:p>
            <a:r>
              <a:rPr lang="pt-BR" dirty="0" smtClean="0"/>
              <a:t>Capacitação da equipe: principalmente dos agentes</a:t>
            </a:r>
            <a:r>
              <a:rPr lang="pt-BR" baseline="0" dirty="0" smtClean="0"/>
              <a:t> de saúde, em relação ao acolhimento das gestantes e famílias, informando sobre atendimento prioritário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82E54-A36E-4382-B8B3-EEB6B4066D4F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75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F3D7-62F5-444B-9E76-0A1902219216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CC99-CF73-496B-919E-58517BC0E8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21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F3D7-62F5-444B-9E76-0A1902219216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CC99-CF73-496B-919E-58517BC0E8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02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F3D7-62F5-444B-9E76-0A1902219216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CC99-CF73-496B-919E-58517BC0E8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0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F3D7-62F5-444B-9E76-0A1902219216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CC99-CF73-496B-919E-58517BC0E8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61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F3D7-62F5-444B-9E76-0A1902219216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CC99-CF73-496B-919E-58517BC0E8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99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F3D7-62F5-444B-9E76-0A1902219216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CC99-CF73-496B-919E-58517BC0E8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72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F3D7-62F5-444B-9E76-0A1902219216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CC99-CF73-496B-919E-58517BC0E8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96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F3D7-62F5-444B-9E76-0A1902219216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CC99-CF73-496B-919E-58517BC0E8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87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F3D7-62F5-444B-9E76-0A1902219216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CC99-CF73-496B-919E-58517BC0E8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67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F3D7-62F5-444B-9E76-0A1902219216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CC99-CF73-496B-919E-58517BC0E8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71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F3D7-62F5-444B-9E76-0A1902219216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CC99-CF73-496B-919E-58517BC0E8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89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4F3D7-62F5-444B-9E76-0A1902219216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CC99-CF73-496B-919E-58517BC0E8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16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766309"/>
            <a:ext cx="9144000" cy="2387600"/>
          </a:xfrm>
        </p:spPr>
        <p:txBody>
          <a:bodyPr>
            <a:normAutofit/>
          </a:bodyPr>
          <a:lstStyle/>
          <a:p>
            <a:r>
              <a:rPr lang="pt-BR" sz="3200" b="1" dirty="0"/>
              <a:t>Qualificação da Atenção à Saúde Bucal das Gestantes e Puérperas na ESF Solidariedade do Município de Nazária </a:t>
            </a:r>
            <a:r>
              <a:rPr lang="pt-BR" sz="3200" b="1" dirty="0" smtClean="0"/>
              <a:t>- Piauí</a:t>
            </a:r>
            <a:endParaRPr lang="pt-BR" sz="3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36133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pt-BR" dirty="0" smtClean="0"/>
              <a:t>Ayêska </a:t>
            </a:r>
            <a:r>
              <a:rPr lang="pt-BR" dirty="0" err="1" smtClean="0"/>
              <a:t>Escórcio</a:t>
            </a:r>
            <a:r>
              <a:rPr lang="pt-BR" dirty="0" smtClean="0"/>
              <a:t> Dias</a:t>
            </a:r>
          </a:p>
          <a:p>
            <a:pPr algn="r"/>
            <a:endParaRPr lang="pt-BR" dirty="0"/>
          </a:p>
          <a:p>
            <a:pPr algn="r"/>
            <a:r>
              <a:rPr lang="pt-BR" dirty="0" smtClean="0"/>
              <a:t>Orientadoras: </a:t>
            </a:r>
            <a:r>
              <a:rPr lang="pt-BR" dirty="0"/>
              <a:t>Maria </a:t>
            </a:r>
            <a:r>
              <a:rPr lang="pt-BR" dirty="0" err="1"/>
              <a:t>Lizzia</a:t>
            </a:r>
            <a:r>
              <a:rPr lang="pt-BR" dirty="0"/>
              <a:t> Moura Ferreira dos </a:t>
            </a:r>
            <a:r>
              <a:rPr lang="pt-BR" dirty="0" smtClean="0"/>
              <a:t>Santos</a:t>
            </a:r>
          </a:p>
          <a:p>
            <a:r>
              <a:rPr lang="pt-BR" dirty="0"/>
              <a:t>	</a:t>
            </a:r>
            <a:r>
              <a:rPr lang="pt-BR" dirty="0" smtClean="0"/>
              <a:t>	    </a:t>
            </a:r>
            <a:r>
              <a:rPr lang="pt-BR" dirty="0" err="1" smtClean="0"/>
              <a:t>Shana</a:t>
            </a:r>
            <a:r>
              <a:rPr lang="pt-BR" dirty="0" smtClean="0"/>
              <a:t> </a:t>
            </a:r>
            <a:r>
              <a:rPr lang="pt-BR" dirty="0"/>
              <a:t>Guinar da Silva</a:t>
            </a:r>
            <a:r>
              <a:rPr lang="pt-BR" dirty="0" smtClean="0"/>
              <a:t> </a:t>
            </a:r>
          </a:p>
          <a:p>
            <a:pPr algn="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08" y="8353"/>
            <a:ext cx="2973822" cy="8287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3893" y="0"/>
            <a:ext cx="2091479" cy="19443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965" y="18960"/>
            <a:ext cx="21336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Espaço Reservado para Conteúdo 3" descr="provab_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72" y="5394632"/>
            <a:ext cx="1873826" cy="10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Dificuldades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0773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21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679A9-5443-4332-BB4D-7DCD9ED07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634E02-0DB9-464B-86D3-82A0039B6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524367-A329-4F30-95B8-6428390C0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36F1AB-9DEA-44E3-AC6D-5A43CB6E9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E9AC2A-6392-46BD-AABE-6F35E92D4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246258-1E69-4E33-B510-5E3E15DB2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850099-E6F9-4606-950D-95362CE6E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2A138C-0269-4278-B37F-B22017555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3694F4-AC84-4F91-8522-AC127C660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80D0C1-A62B-44FC-86C3-63625DD9B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BED119-7798-461E-B1AC-63FE9A7A2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62B484-4237-423B-AAB4-34E6473E0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2CA841-8EB9-490E-9C23-8845D5645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34D87F-B81F-4D03-8C0B-7D65F9AEA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05509"/>
              </p:ext>
            </p:extLst>
          </p:nvPr>
        </p:nvGraphicFramePr>
        <p:xfrm>
          <a:off x="838200" y="2078843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928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</a:t>
            </a:r>
            <a:r>
              <a:rPr lang="pt-BR" dirty="0" smtClean="0"/>
              <a:t>iscussão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6477885"/>
              </p:ext>
            </p:extLst>
          </p:nvPr>
        </p:nvGraphicFramePr>
        <p:xfrm>
          <a:off x="1395761" y="1929162"/>
          <a:ext cx="9253654" cy="4532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228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1D5FD2-5EF5-448D-AF06-0D2BFE1FA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C1D5FD2-5EF5-448D-AF06-0D2BFE1FA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D34E56-0D80-4DDE-83D0-ACF584C30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CD34E56-0D80-4DDE-83D0-ACF584C30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A5BD12-24A0-4224-8362-633573ACE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6A5BD12-24A0-4224-8362-633573ACE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459448-F3F0-47EA-805B-3B5E6E937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B5459448-F3F0-47EA-805B-3B5E6E937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93B3E1-347A-448E-B2D0-95C1F08DB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B93B3E1-347A-448E-B2D0-95C1F08DB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990FFB-0650-4679-8F8C-BCC4B086D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EB990FFB-0650-4679-8F8C-BCC4B086DE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486765-BB40-47F9-8C43-E43AE99A0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75486765-BB40-47F9-8C43-E43AE99A0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F9209-ECEA-4FCC-962B-806F657FF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93F9209-ECEA-4FCC-962B-806F657FF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08BDA8-2708-4403-B2D6-6776B52E9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4A08BDA8-2708-4403-B2D6-6776B52E98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Discussão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673497"/>
              </p:ext>
            </p:extLst>
          </p:nvPr>
        </p:nvGraphicFramePr>
        <p:xfrm>
          <a:off x="413197" y="1146219"/>
          <a:ext cx="11087637" cy="5383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665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F8E292-7D73-4F05-8F40-59D7F1117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B3F8E292-7D73-4F05-8F40-59D7F1117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510DC2-5F76-479A-A738-8158C136B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E8510DC2-5F76-479A-A738-8158C136B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3DEC9A-7D9E-4466-AB9A-249730951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713DEC9A-7D9E-4466-AB9A-249730951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955EFC-5DA0-43E7-9E51-143F4621E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39955EFC-5DA0-43E7-9E51-143F4621E9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C8EF12-EB61-4C3F-8EB8-66FB84CCC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F9C8EF12-EB61-4C3F-8EB8-66FB84CCC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A1289C-20F2-4697-9F41-0370ABA86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DAA1289C-20F2-4697-9F41-0370ABA862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42FC4B-9AA6-486E-984A-ED74BF5D5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2E42FC4B-9AA6-486E-984A-ED74BF5D5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0D00EF-659F-4FA1-82A5-7472AD9B5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980D00EF-659F-4FA1-82A5-7472AD9B5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D2B81D-0638-4C9C-9090-9A371AC56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9ED2B81D-0638-4C9C-9090-9A371AC56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02F443-A84E-4185-B33D-7E7135850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4E02F443-A84E-4185-B33D-7E7135850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6357C8-115C-4248-ABB0-193639F93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8F6357C8-115C-4248-ABB0-193639F93A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Reflexões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Estrutura da apresentação;</a:t>
            </a:r>
          </a:p>
          <a:p>
            <a:r>
              <a:rPr lang="pt-BR" dirty="0" smtClean="0"/>
              <a:t>Importante para crescimento profissional;</a:t>
            </a:r>
          </a:p>
          <a:p>
            <a:r>
              <a:rPr lang="pt-BR" dirty="0" smtClean="0"/>
              <a:t>Curso ofertou um excelente material pedagógico, esclarecedores casos clínicos e um diálogo frequente entre orientadores e outros colegas;</a:t>
            </a:r>
          </a:p>
          <a:p>
            <a:r>
              <a:rPr lang="pt-BR" dirty="0" smtClean="0"/>
              <a:t>O impacto da intervenção ainda é pouco percebido;</a:t>
            </a:r>
          </a:p>
          <a:p>
            <a:r>
              <a:rPr lang="pt-BR" dirty="0" smtClean="0"/>
              <a:t>Gestantes ficaram satisfeitas com a prioridade do atendimento;</a:t>
            </a:r>
          </a:p>
          <a:p>
            <a:r>
              <a:rPr lang="pt-BR" dirty="0" smtClean="0"/>
              <a:t>Pode-se vê a possibilidade de implantação desse programa com outros grupos; </a:t>
            </a:r>
          </a:p>
          <a:p>
            <a:r>
              <a:rPr lang="pt-BR" dirty="0" smtClean="0"/>
              <a:t>Uma provabiana se tornou a coordenadora de saúde bucal, permitindo a continuidade do programa.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606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Agradecimentos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163" y="1690688"/>
            <a:ext cx="5181600" cy="38862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9" y="1690688"/>
            <a:ext cx="527943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1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5857" y="290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Importância da </a:t>
            </a:r>
            <a:r>
              <a:rPr lang="pt-BR" dirty="0"/>
              <a:t>A</a:t>
            </a:r>
            <a:r>
              <a:rPr lang="pt-BR" dirty="0" smtClean="0"/>
              <a:t>ção </a:t>
            </a:r>
            <a:r>
              <a:rPr lang="pt-BR" dirty="0"/>
              <a:t>P</a:t>
            </a:r>
            <a:r>
              <a:rPr lang="pt-BR" dirty="0" smtClean="0"/>
              <a:t>rogramática</a:t>
            </a:r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40091965"/>
              </p:ext>
            </p:extLst>
          </p:nvPr>
        </p:nvGraphicFramePr>
        <p:xfrm>
          <a:off x="1001485" y="117807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m 6" descr="gravidez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7416" y="143407"/>
            <a:ext cx="2134301" cy="16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4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5BAFE6-11F9-40AD-B6C2-C3448C950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85BAFE6-11F9-40AD-B6C2-C3448C9500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352535-EDD1-44B9-A4BF-510A1C70D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8F352535-EDD1-44B9-A4BF-510A1C70DC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FE326E-EAEB-4BF7-A7FF-A502F0D89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FDFE326E-EAEB-4BF7-A7FF-A502F0D89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3DC667-968B-4A70-B5E8-385BE9B73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3E3DC667-968B-4A70-B5E8-385BE9B739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BC6BE7-F680-4E5B-A108-D8145685E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A6BC6BE7-F680-4E5B-A108-D8145685ED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C5C2EE-9D27-42B8-A56F-BB4669807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EFC5C2EE-9D27-42B8-A56F-BB4669807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4029" y="361338"/>
            <a:ext cx="10515600" cy="1325563"/>
          </a:xfrm>
        </p:spPr>
        <p:txBody>
          <a:bodyPr/>
          <a:lstStyle/>
          <a:p>
            <a:pPr algn="ctr"/>
            <a:r>
              <a:rPr lang="pt-BR" dirty="0" smtClean="0"/>
              <a:t>Nazária-PI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664029" y="2269375"/>
            <a:ext cx="11150600" cy="1681644"/>
          </a:xfrm>
        </p:spPr>
        <p:txBody>
          <a:bodyPr/>
          <a:lstStyle/>
          <a:p>
            <a:r>
              <a:rPr lang="pt-BR" dirty="0" smtClean="0"/>
              <a:t>Emancipada 01-01-2009 (IBGE,2010)</a:t>
            </a:r>
          </a:p>
          <a:p>
            <a:r>
              <a:rPr lang="pt-BR" dirty="0" smtClean="0"/>
              <a:t>Localizada à 30 km da Capital-Teresina</a:t>
            </a:r>
          </a:p>
          <a:p>
            <a:r>
              <a:rPr lang="pt-BR" dirty="0" smtClean="0"/>
              <a:t>População 8068 habitantes (IBGE,2010)</a:t>
            </a:r>
          </a:p>
          <a:p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908" y="143056"/>
            <a:ext cx="1479778" cy="1998240"/>
          </a:xfrm>
          <a:prstGeom prst="rect">
            <a:avLst/>
          </a:prstGeom>
        </p:spPr>
      </p:pic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428265725"/>
              </p:ext>
            </p:extLst>
          </p:nvPr>
        </p:nvGraphicFramePr>
        <p:xfrm>
          <a:off x="7997373" y="2209508"/>
          <a:ext cx="3744686" cy="2582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Espaço Reservado para Conteúdo 6"/>
          <p:cNvSpPr txBox="1">
            <a:spLocks/>
          </p:cNvSpPr>
          <p:nvPr/>
        </p:nvSpPr>
        <p:spPr>
          <a:xfrm>
            <a:off x="346529" y="4819751"/>
            <a:ext cx="11150600" cy="159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</p:txBody>
      </p:sp>
      <p:sp>
        <p:nvSpPr>
          <p:cNvPr id="27" name="Espaço Reservado para Conteúdo 6"/>
          <p:cNvSpPr txBox="1">
            <a:spLocks/>
          </p:cNvSpPr>
          <p:nvPr/>
        </p:nvSpPr>
        <p:spPr>
          <a:xfrm>
            <a:off x="526144" y="4875571"/>
            <a:ext cx="11150600" cy="1681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 smtClean="0"/>
          </a:p>
          <a:p>
            <a:r>
              <a:rPr lang="pt-BR" dirty="0" smtClean="0"/>
              <a:t>Estabelecimentos de Saúde: - 4 Unidades Básicas de Saúde</a:t>
            </a:r>
          </a:p>
          <a:p>
            <a:pPr marL="0" indent="0">
              <a:buNone/>
            </a:pPr>
            <a:r>
              <a:rPr lang="pt-BR" dirty="0" smtClean="0"/>
              <a:t>				         - Secretaria Municipal de Saúde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674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  <p:bldGraphic spid="24" grpId="0">
        <p:bldAsOne/>
      </p:bldGraphic>
      <p:bldP spid="26" grpId="0" build="allAtOnce"/>
      <p:bldP spid="27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6772" y="263525"/>
            <a:ext cx="10265228" cy="1325563"/>
          </a:xfrm>
        </p:spPr>
        <p:txBody>
          <a:bodyPr/>
          <a:lstStyle/>
          <a:p>
            <a:pPr algn="ctr"/>
            <a:r>
              <a:rPr lang="pt-BR" dirty="0" smtClean="0"/>
              <a:t>    Unidade Básica de </a:t>
            </a:r>
            <a:r>
              <a:rPr lang="pt-BR" dirty="0"/>
              <a:t>S</a:t>
            </a:r>
            <a:r>
              <a:rPr lang="pt-BR" dirty="0" smtClean="0"/>
              <a:t>aúde Nazária em 2012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320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ESF 001- Solidariedade com 2337 pessoas adstritas (SIAB,2012)</a:t>
            </a:r>
          </a:p>
          <a:p>
            <a:r>
              <a:rPr lang="pt-BR" dirty="0" smtClean="0"/>
              <a:t>Parte de Saúde bucal da ESF 002- Renovação </a:t>
            </a:r>
          </a:p>
          <a:p>
            <a:r>
              <a:rPr lang="pt-BR" dirty="0" smtClean="0"/>
              <a:t>Profissionais da ESF 001: 	- Médica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			- Enfermeira</a:t>
            </a:r>
          </a:p>
          <a:p>
            <a:pPr marL="0" indent="0">
              <a:buNone/>
            </a:pPr>
            <a:r>
              <a:rPr lang="pt-BR" dirty="0" smtClean="0"/>
              <a:t>				- Cirurgião-dentista</a:t>
            </a:r>
          </a:p>
          <a:p>
            <a:pPr marL="0" indent="0">
              <a:buNone/>
            </a:pPr>
            <a:r>
              <a:rPr lang="pt-BR" dirty="0" smtClean="0"/>
              <a:t>				- Técnica de enfermagem</a:t>
            </a:r>
          </a:p>
          <a:p>
            <a:pPr marL="0" indent="0">
              <a:buNone/>
            </a:pPr>
            <a:r>
              <a:rPr lang="pt-BR" dirty="0" smtClean="0"/>
              <a:t>				- Auxiliar de Saúde Bucal</a:t>
            </a:r>
          </a:p>
          <a:p>
            <a:pPr marL="0" indent="0">
              <a:buNone/>
            </a:pPr>
            <a:r>
              <a:rPr lang="pt-BR" dirty="0" smtClean="0"/>
              <a:t>				- 5 Agentes comunitários de Saúde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Profissionais inseridas pelo Provab: - Enfermeira e Cirurgiã-Dentista			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085" y="1589088"/>
            <a:ext cx="5442858" cy="408214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2" y="176441"/>
            <a:ext cx="2398884" cy="179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51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Situação da UBS antes da intervenção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316480"/>
              </p:ext>
            </p:extLst>
          </p:nvPr>
        </p:nvGraphicFramePr>
        <p:xfrm>
          <a:off x="518884" y="754743"/>
          <a:ext cx="11063516" cy="5959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218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1C9652-97F3-4089-8DB0-80C563AE6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4D1C9652-97F3-4089-8DB0-80C563AE61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26D43E-4539-450C-BA82-ED240C7D8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2226D43E-4539-450C-BA82-ED240C7D82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2F1527-E689-4E69-9AC0-5464D8CBE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8E2F1527-E689-4E69-9AC0-5464D8CBE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8F000D-4E44-4E33-9D0E-CE8822E6A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C28F000D-4E44-4E33-9D0E-CE8822E6AF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95ED23-003D-426C-8DF9-63C1D50B0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FA95ED23-003D-426C-8DF9-63C1D50B0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97D82B-7238-4C0F-84EE-4F31B590D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7797D82B-7238-4C0F-84EE-4F31B590D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38799F-B0F0-4BB3-A728-EA03CA62A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7038799F-B0F0-4BB3-A728-EA03CA62A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4A1C84-ED93-4931-AD1A-89B0517B4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7B4A1C84-ED93-4931-AD1A-89B0517B4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69247D-745F-488C-8D77-4E22C5D22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EB69247D-745F-488C-8D77-4E22C5D22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3055EB-423E-4D03-A4F6-F91A903C0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BD3055EB-423E-4D03-A4F6-F91A903C0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4C84F2-C63D-4AE7-A5DB-7419C3987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F94C84F2-C63D-4AE7-A5DB-7419C3987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460692-BAAC-4F35-881E-1F9FD8F8D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06460692-BAAC-4F35-881E-1F9FD8F8D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D12B5F-1941-402D-9E72-CA863AC91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C9D12B5F-1941-402D-9E72-CA863AC910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Objetivo Geral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2649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440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3686" y="118382"/>
            <a:ext cx="10515600" cy="1325563"/>
          </a:xfrm>
        </p:spPr>
        <p:txBody>
          <a:bodyPr/>
          <a:lstStyle/>
          <a:p>
            <a:pPr algn="ctr"/>
            <a:r>
              <a:rPr lang="pt-BR" dirty="0" smtClean="0"/>
              <a:t>Objetivos específicos e metas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206967"/>
              </p:ext>
            </p:extLst>
          </p:nvPr>
        </p:nvGraphicFramePr>
        <p:xfrm>
          <a:off x="478970" y="1465944"/>
          <a:ext cx="11146971" cy="5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62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0168B2-7531-4827-878B-97A9E2153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C0168B2-7531-4827-878B-97A9E2153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00507F-B81D-4654-A151-86B4F0FAD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CA00507F-B81D-4654-A151-86B4F0FAD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1ACA36-89A1-4610-BA35-BF8485E6E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31ACA36-89A1-4610-BA35-BF8485E6E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6B3484-4F3D-47DC-850E-4B458CDF7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A36B3484-4F3D-47DC-850E-4B458CDF7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2D3E6B-684D-4D8A-817C-9CF55A1BF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D2D3E6B-684D-4D8A-817C-9CF55A1BF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6653D8-4C51-4BE7-BBED-A6C67A187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C6653D8-4C51-4BE7-BBED-A6C67A1876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3686" y="118382"/>
            <a:ext cx="10515600" cy="1325563"/>
          </a:xfrm>
        </p:spPr>
        <p:txBody>
          <a:bodyPr/>
          <a:lstStyle/>
          <a:p>
            <a:pPr algn="ctr"/>
            <a:r>
              <a:rPr lang="pt-BR" dirty="0" smtClean="0"/>
              <a:t>Objetivos específicos e metas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620837"/>
              </p:ext>
            </p:extLst>
          </p:nvPr>
        </p:nvGraphicFramePr>
        <p:xfrm>
          <a:off x="478970" y="1465944"/>
          <a:ext cx="11146971" cy="5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811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0168B2-7531-4827-878B-97A9E2153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00507F-B81D-4654-A151-86B4F0FAD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CA00507F-B81D-4654-A151-86B4F0FAD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1ACA36-89A1-4610-BA35-BF8485E6E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6B3484-4F3D-47DC-850E-4B458CDF7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A36B3484-4F3D-47DC-850E-4B458CDF7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2D3E6B-684D-4D8A-817C-9CF55A1BF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6653D8-4C51-4BE7-BBED-A6C67A187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C6653D8-4C51-4BE7-BBED-A6C67A1876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543" y="156879"/>
            <a:ext cx="1197429" cy="179614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7" y="113337"/>
            <a:ext cx="1102002" cy="166874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69795"/>
            <a:ext cx="10515600" cy="1325563"/>
          </a:xfrm>
        </p:spPr>
        <p:txBody>
          <a:bodyPr/>
          <a:lstStyle/>
          <a:p>
            <a:pPr algn="ctr"/>
            <a:r>
              <a:rPr lang="pt-BR" dirty="0" smtClean="0"/>
              <a:t>Metodologia e Logística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2040107"/>
            <a:ext cx="10515600" cy="4351338"/>
          </a:xfrm>
        </p:spPr>
        <p:txBody>
          <a:bodyPr/>
          <a:lstStyle/>
          <a:p>
            <a:r>
              <a:rPr lang="pt-BR" dirty="0" smtClean="0"/>
              <a:t>Reunião da equipe e apresentação dos profissionais do Provab</a:t>
            </a:r>
          </a:p>
          <a:p>
            <a:r>
              <a:rPr lang="pt-BR" dirty="0" smtClean="0"/>
              <a:t>Divulgação do programa e participação no CMS</a:t>
            </a:r>
          </a:p>
          <a:p>
            <a:r>
              <a:rPr lang="pt-BR" dirty="0" smtClean="0"/>
              <a:t>Capacitação da equipe &gt; capacitação específica dos ACS</a:t>
            </a:r>
          </a:p>
          <a:p>
            <a:r>
              <a:rPr lang="pt-BR" dirty="0" smtClean="0"/>
              <a:t>Implantação de ficha de cadastramento e ficha complementar odontológica específica</a:t>
            </a:r>
          </a:p>
          <a:p>
            <a:r>
              <a:rPr lang="pt-BR" dirty="0" smtClean="0"/>
              <a:t>Realização de 3 consultas pré-natais odontológicas e uma no período puerperal</a:t>
            </a:r>
          </a:p>
          <a:p>
            <a:r>
              <a:rPr lang="pt-BR" dirty="0" smtClean="0"/>
              <a:t>Busca de parcerias</a:t>
            </a:r>
          </a:p>
          <a:p>
            <a:r>
              <a:rPr lang="pt-BR" dirty="0" smtClean="0"/>
              <a:t>Todos os registros  da apresentação têm autorização prévia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061" y="93950"/>
            <a:ext cx="11915775" cy="57626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t="11686" r="16060" b="11288"/>
          <a:stretch/>
        </p:blipFill>
        <p:spPr>
          <a:xfrm>
            <a:off x="838199" y="301278"/>
            <a:ext cx="10114343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5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</TotalTime>
  <Words>845</Words>
  <Application>Microsoft Office PowerPoint</Application>
  <PresentationFormat>Widescreen</PresentationFormat>
  <Paragraphs>115</Paragraphs>
  <Slides>15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Qualificação da Atenção à Saúde Bucal das Gestantes e Puérperas na ESF Solidariedade do Município de Nazária - Piauí</vt:lpstr>
      <vt:lpstr>Importância da Ação Programática</vt:lpstr>
      <vt:lpstr>Nazária-PI</vt:lpstr>
      <vt:lpstr>    Unidade Básica de Saúde Nazária em 2012</vt:lpstr>
      <vt:lpstr>Situação da UBS antes da intervenção</vt:lpstr>
      <vt:lpstr>Objetivo Geral</vt:lpstr>
      <vt:lpstr>Objetivos específicos e metas</vt:lpstr>
      <vt:lpstr>Objetivos específicos e metas</vt:lpstr>
      <vt:lpstr>Metodologia e Logística</vt:lpstr>
      <vt:lpstr>Dificuldades</vt:lpstr>
      <vt:lpstr>Resultados</vt:lpstr>
      <vt:lpstr>Discussão</vt:lpstr>
      <vt:lpstr>Discussão</vt:lpstr>
      <vt:lpstr>Reflexões</vt:lpstr>
      <vt:lpstr>Agradecimentos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Ayêska E.</dc:creator>
  <cp:lastModifiedBy>Ayêska E.</cp:lastModifiedBy>
  <cp:revision>108</cp:revision>
  <dcterms:created xsi:type="dcterms:W3CDTF">2013-09-04T17:27:23Z</dcterms:created>
  <dcterms:modified xsi:type="dcterms:W3CDTF">2013-09-13T23:52:55Z</dcterms:modified>
</cp:coreProperties>
</file>