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5" r:id="rId4"/>
    <p:sldId id="264" r:id="rId5"/>
    <p:sldId id="258" r:id="rId6"/>
    <p:sldId id="259" r:id="rId7"/>
    <p:sldId id="285" r:id="rId8"/>
    <p:sldId id="286" r:id="rId9"/>
    <p:sldId id="288" r:id="rId10"/>
    <p:sldId id="261" r:id="rId11"/>
    <p:sldId id="283" r:id="rId12"/>
    <p:sldId id="271" r:id="rId13"/>
    <p:sldId id="266" r:id="rId14"/>
    <p:sldId id="272" r:id="rId15"/>
    <p:sldId id="267" r:id="rId16"/>
    <p:sldId id="273" r:id="rId17"/>
    <p:sldId id="275" r:id="rId18"/>
    <p:sldId id="274" r:id="rId19"/>
    <p:sldId id="276" r:id="rId20"/>
    <p:sldId id="268" r:id="rId21"/>
    <p:sldId id="277" r:id="rId22"/>
    <p:sldId id="278" r:id="rId23"/>
    <p:sldId id="269" r:id="rId24"/>
    <p:sldId id="279" r:id="rId25"/>
    <p:sldId id="280" r:id="rId26"/>
    <p:sldId id="270" r:id="rId27"/>
    <p:sldId id="281" r:id="rId28"/>
    <p:sldId id="282" r:id="rId29"/>
    <p:sldId id="262" r:id="rId30"/>
    <p:sldId id="284" r:id="rId31"/>
    <p:sldId id="263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21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E24D3-7BDE-427C-AA54-E73A7B16834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405A-77E9-4479-AB09-C19D349F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00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</a:t>
            </a:r>
          </a:p>
          <a:p>
            <a:r>
              <a:rPr lang="pt-BR" dirty="0" smtClean="0"/>
              <a:t>Rastreamento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oportunístico</a:t>
            </a:r>
            <a:r>
              <a:rPr lang="pt-BR" baseline="0" dirty="0" smtClean="0"/>
              <a:t>: </a:t>
            </a:r>
            <a:r>
              <a:rPr lang="pt-BR" dirty="0" smtClean="0"/>
              <a:t>exames (</a:t>
            </a:r>
            <a:r>
              <a:rPr lang="pt-BR" dirty="0" err="1" smtClean="0"/>
              <a:t>citopatológico</a:t>
            </a:r>
            <a:r>
              <a:rPr lang="pt-BR" dirty="0" smtClean="0"/>
              <a:t> e mamografia) solicitados apenas para as pacientes que buscam atendimento na</a:t>
            </a:r>
            <a:r>
              <a:rPr lang="pt-BR" baseline="0" dirty="0" smtClean="0"/>
              <a:t> UBS</a:t>
            </a:r>
          </a:p>
          <a:p>
            <a:r>
              <a:rPr lang="pt-BR" baseline="0" dirty="0" smtClean="0"/>
              <a:t>Registro em prontuário individual, sem monitoramento da assiduidade</a:t>
            </a:r>
          </a:p>
          <a:p>
            <a:r>
              <a:rPr lang="pt-BR" baseline="0" dirty="0" smtClean="0"/>
              <a:t>Busca ativa das pacientes com exames alterados, que buscam o resultado do exame na UBS, mas não daquelas que não buscam o resultado ou com exames atrasados</a:t>
            </a:r>
          </a:p>
          <a:p>
            <a:endParaRPr lang="pt-BR" baseline="0" dirty="0" smtClean="0"/>
          </a:p>
          <a:p>
            <a:r>
              <a:rPr lang="pt-BR" baseline="0" dirty="0" smtClean="0"/>
              <a:t>2</a:t>
            </a:r>
          </a:p>
          <a:p>
            <a:r>
              <a:rPr lang="pt-BR" baseline="0" dirty="0" smtClean="0"/>
              <a:t>Segundo a Organização Mundial da Saúde, os programas de rastreamento podem reduzir cerca de 60-90% da incidência de câncer de colo uterino e 30% das mortes por câncer de mama</a:t>
            </a:r>
          </a:p>
          <a:p>
            <a:r>
              <a:rPr lang="pt-BR" baseline="0" dirty="0" smtClean="0"/>
              <a:t>MS:</a:t>
            </a:r>
          </a:p>
          <a:p>
            <a:r>
              <a:rPr lang="pt-BR" baseline="0" dirty="0" smtClean="0"/>
              <a:t>Colo uterino: </a:t>
            </a:r>
            <a:r>
              <a:rPr lang="pt-BR" baseline="0" dirty="0" err="1" smtClean="0"/>
              <a:t>citopatológico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cada três anos, após dois exames normais consecutivos no intervalo de um ano, de 25 a 64 anos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Mama: exame clínico das mamas anual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partir de 40 anos, e mamografia bienal de 50 a 69 anos;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rastreamento inicia aos 35 anos, nas mulheres com risco elevado de câncer de mama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53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registro dos exames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citopatológicos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 arquivo específico permitiu que a equipe monitorasse as pacientes com exames alterados. Dessas pacientes (30), 3 não retornaram à UBS para retirar o resultado do exame. Para essas pacientes devemos orientar e criar vínculo, garantindo facilidade no acesso e maior interesse da paciente pela sua saúde.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428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registro das mamografias em arquivo específico permitiu que a equipe monitorasse as pacientes com exames alterados. Dessas pacientes (24), 5não retornaram à UBS para retirar o resultado do exame. Para essas pacientes devemos orientar e criar vínculo, garantindo facilidade no acesso e maior interesse da paciente pela sua saúde.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605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partir do monitoramento do registro dos exames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citopatológicos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identificamos as mulheres com exames alterados. Procedemos com a busca ativa, através do contato telefônico e/ou da visita domiciliar. É importante captar estas pacientes para dar continuidade ao acompanhamento, diagnóstico e tratamento.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514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partir do monitoramento do registro das mamografias, identificamos as mulheres com exames alterados. Procedemos com a busca ativa, através do contato telefônico e/ou da visita domiciliar. É importante captar estas pacientes para dar continuidade ao acompanhamento, diagnóstico e tratamento.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98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registro dos exames foi realizado no prontuário individual, facilitando à abordagem clínica, e em registro específico, para garantir o seguimento e a busca ativa. Foi importante, no início da intervenção, realizar a capacitação da equipe de saúde, para que os dados fossem registrados adequadamente.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281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registro dos exames foi realizado no prontuário individual, facilitando à abordagem clínica, e em registro específico, para garantir o seguimento e a busca ativa. Foi importante, no início da intervenção, realizar a capacitação da equipe de saúde, para que os dados fossem registrados adequadamente.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172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questionamento sobre os sinais de alerta para câncer de colo uterino foi realizado em consulta individual. Foi importante para realizar orientações às pacientes com maior risco e seguir investigação clínica daquelas com alguma alteração. Nas atividades com a comunidade, também abordei sobre os sinais de alerta e os fatores de risco, orientando sobre a importância do exame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citopatológico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736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avaliação do risco para câncer de mama foi realizada durante o atendimento individual das pacientes. A importância da avaliação do risco se deve ao fato de que a indicação dos exames de rastreamento difere das mulheres com risco padrão. Esse indicador deve ser sempre monitorado, para a avaliação adequada da população alvo, garantindo seguimento diferenciado àquelas de maior risco.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338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orientações às pacientes foram realizadas em consulta individual e nas atividades com a comunidade, especialmente no grupo de Saúde da Mulher. Foi importante para esclarecer as dúvidas, além de possibilitar a detecção e o tratamento precoce.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43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orientações às pacientes foram realizadas em consulta individual e nas atividades com a comunidade, especialmente no grupo de Saúde da Mulher. Foi importante para esclarecer as dúvidas, além de possibilitar a detecção e o tratamento precoce.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9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CP = 2782</a:t>
            </a:r>
          </a:p>
          <a:p>
            <a:r>
              <a:rPr lang="pt-BR" dirty="0" smtClean="0"/>
              <a:t>MMG</a:t>
            </a:r>
            <a:r>
              <a:rPr lang="pt-BR" baseline="0" dirty="0" smtClean="0"/>
              <a:t> = 1042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41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Equipe:</a:t>
            </a:r>
            <a:r>
              <a:rPr lang="pt-BR" baseline="0" dirty="0" smtClean="0"/>
              <a:t>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os participantes puderam aprender um pouco mais sobre o rastreamento destas patologias tão prevalentes na nossa população, para fornecer informações consistentes à comunidade.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UBS: fundamental para alertar a Secretaria Municipal de Saúde sobre as falhas do sistema, para pensarmos em como agir para aprimorar a assistência à saúde da nossa população.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Comunidade: a participação da comunidade fortaleceu o vínculo com a UBS e a responsabilidade do indivíduo pela sua saúde.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831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 atividades realizadas foram incorporadas na rotina da UBS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mais importante será manter a participação de todos os profissionais, para que as metas sejam cumpridas a longo prazo. É fundamental, que a equipe continue monitorando as ações e os objetivos, para aprimorar a qualidade do atendimento à saúde da mulher.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679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Expectativas iniciais: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aprimorar o conhecimento para melhorar a qualidade da atenção à saúde da população brasileira; almejei assumir uma postura proativa para um atendimento mais humanizado no SUS</a:t>
            </a:r>
            <a:endParaRPr lang="pt-BR" dirty="0" smtClean="0"/>
          </a:p>
          <a:p>
            <a:r>
              <a:rPr lang="pt-BR" dirty="0" smtClean="0"/>
              <a:t>Atenção básica: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conseguia perceber a sua real importância na qualidade de saúde da população, mas hoje percebo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é um </a:t>
            </a:r>
            <a:r>
              <a:rPr lang="pt-BR" dirty="0" smtClean="0"/>
              <a:t>serviço essencial para o funcionamento do SUS e para qualificar</a:t>
            </a:r>
            <a:r>
              <a:rPr lang="pt-BR" baseline="0" dirty="0" smtClean="0"/>
              <a:t> a atenção à saúde</a:t>
            </a:r>
          </a:p>
          <a:p>
            <a:r>
              <a:rPr lang="pt-BR" baseline="0" dirty="0" smtClean="0"/>
              <a:t>Trabalho em equipe: 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ialogar com diversos profissionais, compartilhar opiniões e discutir dúvidas foram fundamentais para o meu aprendizado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Curso: subsídios para aprimorar a prática profissional, desde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análise situacional da UBS até a realização e avaliação da intervenção.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 final de tudo, percebo que obtive crescimento pessoal e profissional muito maior que o esperado, que levarei ao longo da minha jornada.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052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Protocolo: disponibilizado</a:t>
            </a:r>
            <a:r>
              <a:rPr lang="pt-BR" baseline="0" dirty="0" smtClean="0"/>
              <a:t> na UBS, para consulta local.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94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Período da intervenção: 12 semanas =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 de agosto e 06 de novembro de 2014</a:t>
            </a:r>
          </a:p>
          <a:p>
            <a:r>
              <a:rPr lang="pt-BR" dirty="0" smtClean="0"/>
              <a:t>1 Capacitação:</a:t>
            </a:r>
            <a:r>
              <a:rPr lang="pt-BR" baseline="0" dirty="0" smtClean="0"/>
              <a:t> discussão do protocolo;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acolhimento e orientações adequadas sobre o rastreamento das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neoplasias; coleta adequada do CP; registro dos exames</a:t>
            </a:r>
            <a:endParaRPr lang="pt-BR" dirty="0" smtClean="0"/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Tempo de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espera: informado após a coleta do CP e durante o agendamento da MMG.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88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 Coleta: por</a:t>
            </a:r>
            <a:r>
              <a:rPr lang="pt-BR" baseline="0" dirty="0" smtClean="0"/>
              <a:t> enfermeira ou ginecologista</a:t>
            </a:r>
          </a:p>
          <a:p>
            <a:r>
              <a:rPr lang="pt-BR" baseline="0" dirty="0" smtClean="0"/>
              <a:t>2 Registro: em arquivo específico e no prontuário individual, assim que o resultado é recebido pela UBS; facilita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monitoramento e a busca ativa</a:t>
            </a:r>
          </a:p>
          <a:p>
            <a:r>
              <a:rPr lang="pt-BR" baseline="0" dirty="0" smtClean="0"/>
              <a:t>4 Busca ativa: e agendamento da consulta com prioridade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399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3</a:t>
            </a:r>
            <a:r>
              <a:rPr lang="pt-BR" baseline="0" dirty="0" smtClean="0"/>
              <a:t> </a:t>
            </a:r>
            <a:r>
              <a:rPr lang="pt-BR" dirty="0" smtClean="0"/>
              <a:t>Grupo: palestra com</a:t>
            </a:r>
            <a:r>
              <a:rPr lang="pt-BR" baseline="0" dirty="0" smtClean="0"/>
              <a:t> apresentação multimídia, com </a:t>
            </a:r>
            <a:r>
              <a:rPr lang="pt-BR" dirty="0" smtClean="0"/>
              <a:t>orientação sobre a importância e a periodicidade dos exames de rastreamento, </a:t>
            </a:r>
            <a:r>
              <a:rPr lang="pt-BR" baseline="0" dirty="0" smtClean="0"/>
              <a:t>medidas de prevenção e fatores de risco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82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Meta de 20%:</a:t>
            </a:r>
            <a:r>
              <a:rPr lang="pt-BR" baseline="0" dirty="0" smtClean="0"/>
              <a:t> 556 mulheres de </a:t>
            </a:r>
            <a:r>
              <a:rPr lang="pt-BR" baseline="0" dirty="0" smtClean="0"/>
              <a:t>2782</a:t>
            </a:r>
            <a:endParaRPr lang="pt-BR" baseline="0" dirty="0" smtClean="0"/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ações que garantiram o alcance da meta foram as atividades coletivas com a comunidade, em especial o grupo de Saúde da Mulher, mas principalmente o trabalho em equipe, para captação destas pacientes. As agentes comunitárias de saúde tiveram papel fundamental na intervenção, realizando visitas domiciliares para orientar e motivar as pacientes a procurarem os serviços da UBS.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36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Meta 40%:</a:t>
            </a:r>
            <a:r>
              <a:rPr lang="pt-BR" baseline="0" dirty="0" smtClean="0"/>
              <a:t> 416 mulheres de 1042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Discutimos em reunião de equipe, os dados referentes à intervenção. Apesar de não atingirmos a meta estabelecida para o rastreamento do câncer de mama, nos conscientizamos de que o trabalho deve ser mantido e que a meta de acolher toda a população deve ser estabelecida em longo prazo. Certamente, devemos intensificar o trabalho realizado com as mulheres de 50 a 69 anos, para que participem das atividades da UBS e sejam orientadas sobre a importância dos exames de rastreamento. Uma ideia proposta foi realizar atividades conjuntas com o grupo de Fisioterapia, no qual participam majoritariamente mulheres idosas. É importante que sejam pontuadas as falhas da intervenção, para que ajustes sejam feitos, a fim de aprimorar a qualidade do atendimento e dos indicadores de saúde da população.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72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 redução se deve ao fato de não recebermos os resultados dos exames coletados nas últimas semanas até o final da intervenção. Neste caso, os exames foram avaliados como amostra não satisfatória.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monitoramento das amostras foi realizado durante o recebimento dos resultados na UBS, sendo avaliado pela enfermeira. As pacientes com amostra insatisfatória foram orientadas 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recoletar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exame. Essa ação é muito importante, para garantir que o resultado é válido. O mais importante é tranquilizar a paciente de que 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recoleta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não foi indicada por alteração do resultado.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05A-77E9-4479-AB09-C19D349F8768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5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22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5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49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9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15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06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5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1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68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20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C746-9E7C-4FCF-BD8C-2B6C922FE09C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41E5-144C-49F0-BC1B-8731E96316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0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524" y="4365104"/>
            <a:ext cx="8568952" cy="172211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nos Programas de Prevenção </a:t>
            </a:r>
            <a:b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do Câncer de Colo de Útero em Mulheres de 25 a 64 anos </a:t>
            </a:r>
            <a:b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 do Câncer de Mama em Mulheres de 50 a 69 anos </a:t>
            </a:r>
            <a:b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na UBS Fátima Alta, Caxias Do Sul/RS </a:t>
            </a:r>
            <a:endParaRPr lang="pt-BR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685800" y="260648"/>
            <a:ext cx="7772400" cy="345638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Família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de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BRUNA GUERRA RECH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940" y="1710655"/>
            <a:ext cx="1080120" cy="998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1: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de útero e do câncer de mama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456000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de útero das mulheres na faixa etária entre 25 e 64 anos de idade para 20%.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umento da captação para 6,2% (172) no mês 1, 12,7% (354) no mês 2  e 20,1% (558) no mês 3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260" y="3861048"/>
            <a:ext cx="4729480" cy="2616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5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340968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1.2: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mama das mulheres na faixa etária entre 50 e 69 anos de idade para 40%.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umento da captação para 5,3% (55) no mês 1, 11,7% (122) no mês 2  e 20,1% (209) no mês 3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70" y="3933056"/>
            <a:ext cx="472186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9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das mulheres na unidade de saúde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7"/>
            <a:ext cx="8229600" cy="3412975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Obter 100% de coleta de amostras satisfatórias do exame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colo de útero.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amostras satisfatórias foram de 82,6% (142) no mês 1, 76,8% (272) no mês 2  e 66,8% (373) no mês 3.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495" y="4077072"/>
            <a:ext cx="4525010" cy="2380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9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adesão das mulheres à realização do exame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do colo de útero e da mamografia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7"/>
            <a:ext cx="8229600" cy="3845023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3.1: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100% das mulheres com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UBS.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Das mulheres com exame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alterado, aquelas que não retornaram à UBS foram 0% (0) no mês 1, 11,1% (1) no mês 2  e 13,3% (2) no mês 3. 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440" y="3933056"/>
            <a:ext cx="4643120" cy="254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91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701008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3.2: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100% das mulheres com mamografia alterada sem acompanhamento pela UBS.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Das mulheres com mamografia alterada, aquelas que não retornaram à UBS foram 25% (1) no mês 1, 25% (2) no mês 2  e 16,7% (2) no mês 3. 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52" y="3861048"/>
            <a:ext cx="4595495" cy="2616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05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917032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3.3: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busca ativa em 100% de mulheres com exame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unidade de saúde.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Das mulheres com exame alterado, que não retornaram à UBS, realizamos busca ativa para todas, garantindo 100% no mês 2  e no mês 3. </a:t>
            </a: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4" y="4077072"/>
            <a:ext cx="459581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1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917032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3.4: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busca ativa em 100% de mulheres com mamografia alterada sem acompanhamento pela unidade de saúde.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Das mulheres com mamografia alterada, que não retornaram à UBS, realizamos busca ativa para todas, garantindo 100% nos meses 1, 2 e 3. 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5" y="4005064"/>
            <a:ext cx="454025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8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Caxias do Sul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Cerca de 430.000 habitantes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46 Unidades Básicas de Saúde</a:t>
            </a:r>
          </a:p>
          <a:p>
            <a:pPr lvl="2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22 Estratégia Saúde da Família</a:t>
            </a:r>
          </a:p>
          <a:p>
            <a:pPr lvl="2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11 Estratégia de Agentes Comunitários de Saúde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UBS Fátima Alta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Cerca de 10.000 habitantes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 equipes ESF: médico, enfermeiro, técnico,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ACSs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Especialistas: pediatra, ginecologista e psiquiatra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Dentista, nutricionista e assistente social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4: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917032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4.1: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Manter registro da coleta de exame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colo de útero  em registro específico em 100% das mulheres cadastradas.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proporção de mulheres com registro adequado do exame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foi de 100% nos meses 1, 2 e 3.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4077072"/>
            <a:ext cx="45339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1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7"/>
            <a:ext cx="8229600" cy="3340967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4.2: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Manter registro da realização da mamografia em registro específico em 100% das mulheres cadastradas.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proporção de mulheres com registro adequado da mamografia foi de 100% nos meses 1, 2 e 3.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5" y="4077072"/>
            <a:ext cx="454025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5: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Mapear as mulheres de risco para câncer de colo de útero e câncer de mama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000"/>
            <a:ext cx="8507288" cy="3877891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5.1: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Pesquisar sinais de alerta para  câncer de colo de útero em 100% das mulheres entre 25 e 64 anos.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proporção de mulheres entre 25 e 64 anos com pesquisa de sinais de alerta para câncer de colo de útero foi de 100% nos meses 1, 2 e 3.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94" y="3933056"/>
            <a:ext cx="4494213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7"/>
            <a:ext cx="8229600" cy="3484983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5.2: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avaliação de risco para câncer de mama em 100% das mulheres entre 50 e 69 anos.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proporção de mulheres entre 50 e 69 anos com avaliação para câncer de mama foi de 100% nos meses 1, 2 e 3.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789040"/>
            <a:ext cx="45339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8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6: 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a saúde das mulheres na unidade de saúde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84502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6.1: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100% das mulheres cadastradas sobre doenças sexualmente transmissíveis (DST) e fatores de risco para câncer de colo de útero.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proporção de mulheres entre 25 e 64 anos que receberam orientação sobre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colo de útero foi de 100% nos meses 1, 2 e 3.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5" y="4077072"/>
            <a:ext cx="47307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4056"/>
            <a:ext cx="8229600" cy="370100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6.2: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100% das mulheres cadastradas sobre doenças sexualmente transmissíveis (DST) e fatores de risco para câncer de mama.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proporção de mulheres entre 50 e 69 anos que receberam orientação sobre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colo de útero foi de 100% nos meses 1, 2 e 3.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4005064"/>
            <a:ext cx="4651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4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de Saúde: maior integralidade das ações de cada profissional, estimulando o trabalho em equipe e fortalecendo as relações interpessoais</a:t>
            </a:r>
          </a:p>
          <a:p>
            <a:pPr>
              <a:lnSpc>
                <a:spcPct val="150000"/>
              </a:lnSpc>
            </a:pP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UBS: estabelecer uma rotina de atendimentos, registro de exames e realização de busca ativa </a:t>
            </a:r>
          </a:p>
          <a:p>
            <a:pPr>
              <a:lnSpc>
                <a:spcPct val="150000"/>
              </a:lnSpc>
            </a:pP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Comunidade: alertar sobre a importância e a periodicidade dos exames de rastreamento.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Bruna\Desktop\PROVAB\UBS Fátima A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25" y="1025733"/>
            <a:ext cx="8544950" cy="480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Iniciativa do profissional de saúde</a:t>
            </a:r>
          </a:p>
          <a:p>
            <a:pPr>
              <a:lnSpc>
                <a:spcPct val="20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em equipe</a:t>
            </a:r>
          </a:p>
          <a:p>
            <a:pPr>
              <a:lnSpc>
                <a:spcPct val="20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Responsabilizar cada um, profissional e usuário, pelas suas atividades</a:t>
            </a:r>
          </a:p>
          <a:p>
            <a:pPr>
              <a:lnSpc>
                <a:spcPct val="20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Reavaliar a qualidade da assistência periodicamente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básica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em equipe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Curso de especialização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Aprendizado pessoais e profissionais</a:t>
            </a:r>
          </a:p>
          <a:p>
            <a:pPr>
              <a:lnSpc>
                <a:spcPct val="20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 da Mulher na UBS Fátima Alta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Rastreamento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oportunístico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em prontuário individual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Sem monitoramento da assiduidade dos exames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Busca ativa apenas se exame alterado registrado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ação programática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Câncer de mama: neoplasia de maior incidência e de maior mortalidade no sexo feminino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Câncer de colo uterino: elevada morbimortalidade, especialmente em pacientes jovens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a melhoria da atenção à saúde da mulher na prevenção do câncer de colo de útero nas mulheres de 25 a 64 anos e do câncer de mama nas mulheres de 50 a 69 anos na UBS Fátima Alta em Caxias do Sul/RS.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de Controle dos Cânceres do Colo do Útero e da Mama do Ministério da Saúde, 2013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1" t="11310" r="31284" b="6250"/>
          <a:stretch/>
        </p:blipFill>
        <p:spPr bwMode="auto">
          <a:xfrm>
            <a:off x="3089841" y="2636912"/>
            <a:ext cx="2964319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2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da equipe de saúde semanalmente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das mulheres de 25 a 69 anos pelas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ACSs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Acolhimento das pacientes na recepção, para agendamento do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 da mamografia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Informação sobre tempo de espera para receber o resultado do exame</a:t>
            </a:r>
          </a:p>
          <a:p>
            <a:pPr>
              <a:lnSpc>
                <a:spcPct val="170000"/>
              </a:lnSpc>
            </a:pP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928992" cy="499715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Coleta do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na UBS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específico individual, organizadas em arquivo de acordo com a data do próximo exame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mensal da cobertura e adequabilidade   das amostras de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pela revisão do registro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Identificação e busca ativa das mulheres com exames alterados ou atrasados</a:t>
            </a:r>
          </a:p>
          <a:p>
            <a:pPr>
              <a:lnSpc>
                <a:spcPct val="170000"/>
              </a:lnSpc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de fatores de risco e sinais de alerta para câncer de colo uterino e mama, na consulta médica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Agendamento programado para paciente de alto risco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Grupo de Saúde da Mulher mensalmente</a:t>
            </a:r>
          </a:p>
          <a:p>
            <a:pPr>
              <a:lnSpc>
                <a:spcPct val="17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Orientações sobre a prevenção de doenças sexualmente transmissíveis (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), distribuição de preservativos e realização de testes rápidos na UBS</a:t>
            </a: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2725</Words>
  <Application>Microsoft Office PowerPoint</Application>
  <PresentationFormat>Apresentação na tela (4:3)</PresentationFormat>
  <Paragraphs>203</Paragraphs>
  <Slides>31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Melhoria nos Programas de Prevenção  do Câncer de Colo de Útero em Mulheres de 25 a 64 anos  e do Câncer de Mama em Mulheres de 50 a 69 anos  na UBS Fátima Alta, Caxias Do Sul/RS </vt:lpstr>
      <vt:lpstr>INTRODUÇÃO</vt:lpstr>
      <vt:lpstr>Apresentação do PowerPoint</vt:lpstr>
      <vt:lpstr>INTRODUÇÃO</vt:lpstr>
      <vt:lpstr>OBJETIVO GERAL</vt:lpstr>
      <vt:lpstr>METODOLOGIA</vt:lpstr>
      <vt:lpstr>METODOLOGIA</vt:lpstr>
      <vt:lpstr>METODOLOGIA</vt:lpstr>
      <vt:lpstr>METODOLOGIA</vt:lpstr>
      <vt:lpstr>OBJETIVOS, METAS E RESULTADOS</vt:lpstr>
      <vt:lpstr>Apresentação do PowerPoint</vt:lpstr>
      <vt:lpstr>Apresentação do PowerPoint</vt:lpstr>
      <vt:lpstr>OBJETIVOS, METAS E RESULTADOS</vt:lpstr>
      <vt:lpstr>Apresentação do PowerPoint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OBJETIVOS, METAS E RESULTADOS</vt:lpstr>
      <vt:lpstr>Apresentação do PowerPoint</vt:lpstr>
      <vt:lpstr>Apresentação do PowerPoint</vt:lpstr>
      <vt:lpstr>OBJETIVOS, METAS E RESULTADOS</vt:lpstr>
      <vt:lpstr>Apresentação do PowerPoint</vt:lpstr>
      <vt:lpstr>Apresentação do PowerPoint</vt:lpstr>
      <vt:lpstr>OBJETIVOS, METAS E RESULTADOS</vt:lpstr>
      <vt:lpstr>Apresentação do PowerPoint</vt:lpstr>
      <vt:lpstr>Apresentação do PowerPoint</vt:lpstr>
      <vt:lpstr>DISCUSSÃO</vt:lpstr>
      <vt:lpstr>DISCUSSÃO</vt:lpstr>
      <vt:lpstr>REFLEXÃO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nos Programas de Prevenção do Câncer de Colo de Útero em Mulheres de 25 a 64 anos e do Câncer de Mama em Mulheres de 50 a 69 anos na UBS Fátima Alta, Caxias Do Sul/RS</dc:title>
  <dc:creator>Bruna</dc:creator>
  <cp:lastModifiedBy>Bruna</cp:lastModifiedBy>
  <cp:revision>32</cp:revision>
  <dcterms:created xsi:type="dcterms:W3CDTF">2015-01-16T16:11:25Z</dcterms:created>
  <dcterms:modified xsi:type="dcterms:W3CDTF">2015-01-22T11:35:09Z</dcterms:modified>
</cp:coreProperties>
</file>