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8" r:id="rId3"/>
    <p:sldId id="257" r:id="rId4"/>
    <p:sldId id="260" r:id="rId5"/>
    <p:sldId id="261" r:id="rId6"/>
    <p:sldId id="29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0" r:id="rId19"/>
    <p:sldId id="276" r:id="rId20"/>
    <p:sldId id="277" r:id="rId21"/>
    <p:sldId id="278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5995-D431-4AA3-A257-172F72EB60D5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2AA7-2514-4E46-8739-80FF8B2181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4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2AA7-2514-4E46-8739-80FF8B2181E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8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2AA7-2514-4E46-8739-80FF8B2181E6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8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9DE5D1-155B-46F4-9F94-7F6FF5085C77}" type="datetimeFigureOut">
              <a:rPr lang="pt-BR" smtClean="0"/>
              <a:pPr/>
              <a:t>19/09/2015</a:t>
            </a:fld>
            <a:endParaRPr lang="pt-B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2217DD-0F29-435B-B04C-C4632B6AD020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192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ao Câncer do Colo de Útero e Mama na UBS Unidade Sanitária, Ilópolis/RS</a:t>
            </a:r>
            <a:r>
              <a:rPr lang="pt-BR" sz="3100" b="1" dirty="0" smtClean="0">
                <a:solidFill>
                  <a:schemeClr val="tx1"/>
                </a:solidFill>
              </a:rPr>
              <a:t/>
            </a:r>
            <a:br>
              <a:rPr lang="pt-BR" sz="3100" b="1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Especializando: Carmen Rosa </a:t>
            </a:r>
            <a:r>
              <a:rPr lang="x-non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Rizo Medina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Luzane Santana da Rocha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55576" y="404664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27176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ABERTA DO SUS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Turma 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74981" y="5829396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12847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052736"/>
            <a:ext cx="8686800" cy="4911824"/>
          </a:xfrm>
        </p:spPr>
        <p:txBody>
          <a:bodyPr/>
          <a:lstStyle/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Cobertura de 77,7% (480 mulheres) no programa de controle de câncer de útero e cobertura de 98,4% (190 mulheres) no programa de controle de câncer de mama na população alvo no período de 12 semanas.</a:t>
            </a:r>
          </a:p>
        </p:txBody>
      </p:sp>
    </p:spTree>
    <p:extLst>
      <p:ext uri="{BB962C8B-B14F-4D97-AF65-F5344CB8AC3E}">
        <p14:creationId xmlns:p14="http://schemas.microsoft.com/office/powerpoint/2010/main" val="1127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3" y="2013284"/>
            <a:ext cx="4192014" cy="33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58" y="2000614"/>
            <a:ext cx="4522013" cy="337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77125"/>
            <a:ext cx="4425463" cy="13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4108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2008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do atendimento das mulheres que realizam detecção precoce de câncer de colo de útero e de mama na unidade de saúde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2.1: Obter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de coleta de amostras satisfatórias do exame citopatológico de colo de útero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Dos 480 exames das mulheres entre 25-64 anos 477 amostras foram satisfatórias (99,4%). Só não conseguimos atingir a meta porque 3 amostras não foram bem coletadas.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83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25658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199"/>
            <a:ext cx="5256584" cy="128497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76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OBJETIVOS, METAS E RESULTADOS 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das mulheres à realização de exame citopatológico de colo de útero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Identificar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das mulheres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exame citopatológico alterado sem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acompanhamento pela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3.2: Identificar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das mulheres com mamografia alterada sem acompanhamento pela unidade de saúde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4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752528"/>
          </a:xfrm>
        </p:spPr>
        <p:txBody>
          <a:bodyPr>
            <a:normAutofit lnSpcReduction="10000"/>
          </a:bodyPr>
          <a:lstStyle/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ivemos 22 exames de colo do útero alterados, sendo que todas (100%) as usuárias retornaram pois foram identificadas rapidamente pela equipe de saúde.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ivemos 8 mamografias alteradas. Alcançamos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somente uma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de 75% porque algumas mulheres não retornaram com o resultado do exame e levaram para consulta com o médico particular.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6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60704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44824"/>
            <a:ext cx="5976664" cy="35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589240"/>
            <a:ext cx="5976664" cy="11521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96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85584" cy="64807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40060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3.3: Realizar busca ativa em 100% das mulheres com exame citopatológico alterado sem acompanhamento pela unidade de saúde.</a:t>
            </a:r>
          </a:p>
          <a:p>
            <a:pPr algn="just"/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3.4: Realizar busca ativa em 100% das mulheres com mamografia alterada sem acompanhamento pela unidade de saúde.</a:t>
            </a:r>
          </a:p>
          <a:p>
            <a:pPr algn="just"/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 meta nos dois programas foi atingida em 100% nos três meses, porque foi feita a busca ativa através dos agentes de saúde das 22 mulheres do programa de câncer de colo de útero e das 8 do programa de câncer de mama.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20" y="1844824"/>
            <a:ext cx="568863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15" y="5229200"/>
            <a:ext cx="576064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3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20080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27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4 Melhorar o registro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4.1: Manter registro da coleta de exame citopatológico de colo de útero em registro específico em 100% das mulheres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4.2: Manter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registro da realização da mamografia em registro específico em 100% das mulheres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100% dos exames citopatológicos foram registrados e 98,9% dos exames de mama, pois duas mulheres levaram o resultado ao médico que atende a elas em consulta particular.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controle dos cânceres do colo de útero e da mama depende de uma Atenção Básica qualificada, organizada e integrada com os demais níveis de atenção. Somente dessa forma é possível combater essas doenças e diminuir a mortalidade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causada por elas.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86409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616624" cy="353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73216"/>
            <a:ext cx="5616624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56467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5: Mapear as mulheres de risco para câncer de colo de útero e de mama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Pesquisar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sinais de alerta para câncer de colo de útero em 100% das mulheres entre 25 e 64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5.2: 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de risco para câncer de mama em 100% das mulheres entre 50 e 69 anos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 100% das mulheres de 25-64 anos e de 50-69 anos foram avaliadas quanto ao risco tanto nas consultas como nas visitas domiciliares realizadas pela equipe.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589240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6: Promover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saúde das mulheres que realizam detecção precoce de câncer de colo de útero e de mama na unidade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6.1: Orientar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sobre doenças sexualmente transmissíveis (DST) e fatores de risco para câncer de colo de útero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6.2: Orientar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sobre doenças sexualmente transmissíveis (DST) e fatores de risco para câncer de mama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 das mulheres foram orientadas pela equipe em relação aos fatores de risco e como proceder na presença de um deles.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780696"/>
          </a:xfrm>
        </p:spPr>
        <p:txBody>
          <a:bodyPr>
            <a:normAutofit fontScale="90000"/>
          </a:bodyPr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intervenção para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equipe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Aperfeiçoamento da prática profissional, melhora nos registros e avaliação clínica, melhora na busca ativa e maior comprometimento da equipe.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Conhecimento, maior acesso para realização dos exames, exames em dia.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2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de 100% da intervenção na rotina do trabalho</a:t>
            </a:r>
          </a:p>
          <a:p>
            <a:pPr marL="0" indent="0">
              <a:buNone/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o acompanhamento de todas as mulheres pertencentes ao programa.</a:t>
            </a:r>
          </a:p>
          <a:p>
            <a:pPr marL="0" indent="0">
              <a:buNone/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a orientação sobre a importância da realização dos exames.</a:t>
            </a:r>
          </a:p>
          <a:p>
            <a:pPr marL="0" indent="0" algn="just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a integração de toda a equipe de trabalho.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4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capacitação profissional.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Comprometimento na qualidade da assistência e registro das informações.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EaD permitiu um estudo aprofundado e sua incorporação à prática diária.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e desenvolver estratégias com a metodologia fornecida pelo curso.</a:t>
            </a: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4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392488" cy="30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96730" cy="31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231035"/>
            <a:ext cx="5014689" cy="25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2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79047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5552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86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2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2973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7"/>
            <a:ext cx="3296791" cy="43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8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229600" cy="936104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MUITO OBRIGADA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182049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1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164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Município: Ilópolis/RS - 4102 habitantes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1195 Famílias Cadastradas 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Equipes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ESF (8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Comunidades)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Equipes de Saúde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ucal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NASF, 1 Hospital.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618 Mulheres entre 25-64 anos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193 Mulheres entre 50-69 anos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8069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intervenção:</a:t>
            </a:r>
          </a:p>
          <a:p>
            <a:pPr marL="0" indent="0">
              <a:buNone/>
            </a:pPr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existia agendamento para consultas às mulheres do programa.</a:t>
            </a: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Muitas mulheres do interior não realizavam o exame.</a:t>
            </a: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Não havia um registro adequado.</a:t>
            </a: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Havia muitas mulheres com atraso nos exames.</a:t>
            </a:r>
          </a:p>
          <a:p>
            <a:pPr algn="just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existia busca ativa das mulheres faltosas.</a:t>
            </a:r>
          </a:p>
          <a:p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1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94644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à prevenção do Câncer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Colo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Útero em mulheres de 25-64 anos e do Câncer de Mama em mulheres de 50-69 anos na UBS Unidade Sanitária, Ilópolis/RS.</a:t>
            </a:r>
          </a:p>
        </p:txBody>
      </p:sp>
    </p:spTree>
    <p:extLst>
      <p:ext uri="{BB962C8B-B14F-4D97-AF65-F5344CB8AC3E}">
        <p14:creationId xmlns:p14="http://schemas.microsoft.com/office/powerpoint/2010/main" val="386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dirty="0"/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e cadastramento.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das informações.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Divulgação  do programa nas comunidades.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profissionais da equipe.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71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4446" cy="93610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43872"/>
          </a:xfrm>
        </p:spPr>
        <p:txBody>
          <a:bodyPr/>
          <a:lstStyle/>
          <a:p>
            <a:pPr marL="667512" lvl="2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073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80964"/>
            <a:ext cx="25971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79" y="4019580"/>
            <a:ext cx="25733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80964"/>
            <a:ext cx="25003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26" y="836712"/>
            <a:ext cx="4737182" cy="28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2" y="3705900"/>
            <a:ext cx="3352416" cy="281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36" y="3473124"/>
            <a:ext cx="3492920" cy="318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086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69580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de detecção precoce do câncer do colo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útero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câncer de mama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marL="0" indent="0" algn="just">
              <a:buNone/>
            </a:pPr>
            <a:endParaRPr lang="pt-BR" sz="1100" dirty="0" smtClean="0"/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1.1: Ampliar a cobertura de detecção precoce do câncer de colo de útero das mulheres na faixa etária entre 25 e 64 anos de 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0" indent="0" algn="just">
              <a:buNone/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1.2: Ampliar a cobertura de detecção precoce do câncer de mama das mulheres na faixa etária entre 50 e 69 anos de 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70%.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1287</TotalTime>
  <Words>1077</Words>
  <Application>Microsoft Office PowerPoint</Application>
  <PresentationFormat>Apresentação na tela (4:3)</PresentationFormat>
  <Paragraphs>131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Fluxo</vt:lpstr>
      <vt:lpstr> Melhoria da Atenção ao Câncer do Colo de Útero e Mama na UBS Unidade Sanitária, Ilópolis/RS  Especializando: Carmen Rosa Rizo Medina Orientadora: Luzane Santana da Rocha</vt:lpstr>
      <vt:lpstr>INTRODUÇÃO</vt:lpstr>
      <vt:lpstr>INTRODUÇÃO</vt:lpstr>
      <vt:lpstr>INTRODUÇÃO</vt:lpstr>
      <vt:lpstr>OBJETIVO GERAL</vt:lpstr>
      <vt:lpstr>METODOLOGIA</vt:lpstr>
      <vt:lpstr>METODOLOGIA</vt:lpstr>
      <vt:lpstr>Apresentação do PowerPoint</vt:lpstr>
      <vt:lpstr>OBJETIVOS,METAS E RESULTADOS</vt:lpstr>
      <vt:lpstr>OBJETIVOS,METAS E RESULTADOS</vt:lpstr>
      <vt:lpstr>OBJETIVOS, METAS E RESULTADOS</vt:lpstr>
      <vt:lpstr>OBJETIVOS,METAS E RESULTADOS</vt:lpstr>
      <vt:lpstr> RESULTADOS</vt:lpstr>
      <vt:lpstr>  OBJETIVOS, METAS E RESULTADOS  </vt:lpstr>
      <vt:lpstr> OBJETIVOS, METAS E RESULTADOS</vt:lpstr>
      <vt:lpstr>RESULTADOS</vt:lpstr>
      <vt:lpstr>OBJETIVOS, METAS E RESULTADOS</vt:lpstr>
      <vt:lpstr>RESULTADOS</vt:lpstr>
      <vt:lpstr>OBJETIVOS,METAS E RESULTADOS</vt:lpstr>
      <vt:lpstr>RESULTADOS</vt:lpstr>
      <vt:lpstr>OBJETIVOS,METAS E RESULTADOS</vt:lpstr>
      <vt:lpstr>OBJETIVOS, METAS E RESULTADOS</vt:lpstr>
      <vt:lpstr>DISCUSSÃO</vt:lpstr>
      <vt:lpstr>DISCUSSÃO</vt:lpstr>
      <vt:lpstr>REFLEXÃO CRÍTICA</vt:lpstr>
      <vt:lpstr>Apresentação do PowerPoint</vt:lpstr>
      <vt:lpstr>Apresentação do PowerPoint</vt:lpstr>
      <vt:lpstr>Apresentação do PowerPoint</vt:lpstr>
      <vt:lpstr>               MUITO 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Câncer do Colo de Útero e Mama na UBS Unidade Sanitária, Ilópolis/RS</dc:title>
  <dc:creator>User</dc:creator>
  <cp:lastModifiedBy>User</cp:lastModifiedBy>
  <cp:revision>79</cp:revision>
  <dcterms:created xsi:type="dcterms:W3CDTF">2015-09-04T01:20:00Z</dcterms:created>
  <dcterms:modified xsi:type="dcterms:W3CDTF">2015-09-19T16:44:50Z</dcterms:modified>
</cp:coreProperties>
</file>