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1" r:id="rId7"/>
    <p:sldId id="262" r:id="rId8"/>
    <p:sldId id="270" r:id="rId9"/>
    <p:sldId id="267" r:id="rId10"/>
    <p:sldId id="268" r:id="rId11"/>
    <p:sldId id="271" r:id="rId12"/>
    <p:sldId id="266" r:id="rId13"/>
    <p:sldId id="263" r:id="rId14"/>
    <p:sldId id="259" r:id="rId15"/>
    <p:sldId id="264" r:id="rId16"/>
    <p:sldId id="265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1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9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59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45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14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96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2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79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7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6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2C6D-A8EC-4FD3-B7A4-CFAD81B204B4}" type="datetimeFigureOut">
              <a:rPr lang="pt-BR" smtClean="0"/>
              <a:t>19/01/2014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C9AD-F289-436B-96D7-6CECB55198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4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5510"/>
            <a:ext cx="7772400" cy="189964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000" b="1" dirty="0" smtClean="0"/>
              <a:t>Universidade </a:t>
            </a:r>
            <a:r>
              <a:rPr lang="pt-BR" sz="2000" b="1" dirty="0"/>
              <a:t>Federal de Pelotas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Especialização em Saúde da Família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Modalidade a Distância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Turma 02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6600591" cy="331236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2">
                    <a:lumMod val="50000"/>
                  </a:schemeClr>
                </a:solidFill>
              </a:rPr>
              <a:t>IMPLEMENTAÇÃO DE AÇÕES NO ÂMBITO DA SAÚDE DA CRIANÇA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pt-BR" sz="2800" b="1" dirty="0">
                <a:solidFill>
                  <a:schemeClr val="tx2">
                    <a:lumMod val="50000"/>
                  </a:schemeClr>
                </a:solidFill>
              </a:rPr>
              <a:t>AUTOR: CHRISNE SANTANA </a:t>
            </a: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BIONDO</a:t>
            </a:r>
          </a:p>
          <a:p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ORIENTADOR: Ariane Cruz Guedes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Imagem 3" descr="http://upload.wikimedia.org/wikipedia/commons/4/49/UFPEL-ESCUDO-201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1211580" cy="1211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15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pt-BR" dirty="0"/>
              <a:t>Fazer treinamento das técnicas adequadas para realização das medidas e condutas para o manejo adequado as crianças. </a:t>
            </a:r>
          </a:p>
          <a:p>
            <a:pPr lvl="0" algn="just"/>
            <a:r>
              <a:rPr lang="pt-BR" dirty="0"/>
              <a:t>Capacitar a equipe para monitorar o desenvolvimento de acordo com a idade da criança. </a:t>
            </a:r>
          </a:p>
          <a:p>
            <a:pPr lvl="0" algn="just"/>
            <a:r>
              <a:rPr lang="pt-BR" dirty="0"/>
              <a:t>Fazer a capacitação dos profissionais conforme protocolos de atendimento.</a:t>
            </a:r>
          </a:p>
          <a:p>
            <a:pPr lvl="0" algn="just"/>
            <a:r>
              <a:rPr lang="pt-BR" dirty="0"/>
              <a:t>Capacitar a equipe para as recomendações de suplementação de sulfato ferroso do Ministério da Saúde.</a:t>
            </a:r>
          </a:p>
          <a:p>
            <a:pPr lvl="0" algn="just"/>
            <a:r>
              <a:rPr lang="pt-BR" dirty="0"/>
              <a:t>Capacitar a equipe no aconselhamento do aleitamento materno exclusivo e na observação da mamada para correção de "pega</a:t>
            </a:r>
            <a:r>
              <a:rPr lang="pt-BR" dirty="0" smtClean="0"/>
              <a:t>"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6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pt-BR" dirty="0" smtClean="0"/>
              <a:t>Capacitar a equipe nas orientações da alimentação complementar.</a:t>
            </a:r>
          </a:p>
          <a:p>
            <a:pPr lvl="0" algn="just"/>
            <a:r>
              <a:rPr lang="pt-BR" dirty="0" smtClean="0"/>
              <a:t>Fazer a capacitação dos profissionais para orientação nutricional adequada conforme a idade da criança.</a:t>
            </a:r>
          </a:p>
          <a:p>
            <a:pPr lvl="0" algn="just"/>
            <a:r>
              <a:rPr lang="pt-BR" dirty="0" smtClean="0"/>
              <a:t>Capacitar a equipe no acolhimento da criança, nas Políticas de Humanização e para adoção dos protocolos referentes à saúde da criança propostos pelo Ministério da Saúde.                                                          </a:t>
            </a:r>
          </a:p>
          <a:p>
            <a:pPr lvl="0" algn="just"/>
            <a:r>
              <a:rPr lang="pt-BR" dirty="0" smtClean="0"/>
              <a:t>Capacitar a equipe sobre a puericultura e que informações devem ser fornecidas à mãe e à comunidade em geral sobre este programa de saúde.</a:t>
            </a:r>
          </a:p>
          <a:p>
            <a:pPr lvl="0" algn="just"/>
            <a:r>
              <a:rPr lang="pt-BR" dirty="0" smtClean="0"/>
              <a:t>Treinar a equipe no preenchimento de todos os registros necessários ao acompanhamento da criança na UBS.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8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RESULTADOS..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maior engajamento dos ACS nas atividades voltadas à saúde da criança, visto que depois do curso eles se sentiram mais motivados a disseminarem na comunidade o que aprenderam, e valorizado por estarem participando desse tipo de reunião. Em relação às ações de amamentação mostrou-se bastante eficaz a educação em saúde com as gestantes, pois elas tiveram maior incentivo e segurança para realizar esse ato, visto que receberam instruções e foram esclarecidas as dúvidas.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71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Observou-se ainda, que as mães estão levando seus filhos à UBS para a realização de acompanhamento em todas as datas marcadas, e também que a caderneta de vacinação das crianças está em dia. Outro resultado alcançado com a intervenção e que não estava previsto, foi que as gestantes estão procurando mais as consultas para o pré-natal odontológico, já que foi realizado palestras acerca desse tema. </a:t>
            </a:r>
          </a:p>
        </p:txBody>
      </p:sp>
    </p:spTree>
    <p:extLst>
      <p:ext uri="{BB962C8B-B14F-4D97-AF65-F5344CB8AC3E}">
        <p14:creationId xmlns:p14="http://schemas.microsoft.com/office/powerpoint/2010/main" val="24411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No que refere à equipe, observou-se que através das capacitações, houve maior esclarecimento dos protocolos ministeriais de saúde da criança, e notou-se ampla participação dos ACS e das técnicas de enfermagem nas discussões, entretanto a enfermeira da UBS participou em alguns momentos. Com o conhecimento que foi discutido com a equipe notou-se melhora do rastreamento de crianças com atraso vacinal e suplementação de ferro e vitamina A. Tem-se ênfase a participação dos ACS e motivação para levar a comunidade, as ações de alimentação após os sexto mês e as ações de como detectar a violência infantil, e como se dá a relação </a:t>
            </a:r>
            <a:r>
              <a:rPr lang="pt-BR" dirty="0" err="1"/>
              <a:t>intersetorial</a:t>
            </a:r>
            <a:r>
              <a:rPr lang="pt-BR" dirty="0"/>
              <a:t> com o Centro de Referência Especializado em Assistência Social – CREAS para investigar melhor essa situação.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4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No serviço, observa-se que antes da intervenção as ações eram concentradas nos ACS, assim foram disseminadas as atribuições de cada membro da equipe, e passou a ser mais bem divididas entre a equipe de enfermagem, bem como intensificando as ações </a:t>
            </a:r>
            <a:r>
              <a:rPr lang="pt-BR" dirty="0" err="1"/>
              <a:t>intersetorial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O impacto da	intervenção ainda é pouco percebido pela comunidade. As mães demonstram satisfação com as atividades educativas na sala de espera. Porém em virtude do meu afastamento da UBS ficou mais difícil perceber a importância para a comunidade.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0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Atividades com a comunidade</a:t>
            </a:r>
          </a:p>
          <a:p>
            <a:pPr algn="just"/>
            <a:r>
              <a:rPr lang="pt-BR" dirty="0" smtClean="0"/>
              <a:t>Atividades com a equipe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4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OBRIGADA!!!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4043139" cy="3234511"/>
          </a:xfrm>
        </p:spPr>
      </p:pic>
    </p:spTree>
    <p:extLst>
      <p:ext uri="{BB962C8B-B14F-4D97-AF65-F5344CB8AC3E}">
        <p14:creationId xmlns:p14="http://schemas.microsoft.com/office/powerpoint/2010/main" val="23508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município de </a:t>
            </a:r>
            <a:r>
              <a:rPr lang="pt-BR" dirty="0" err="1"/>
              <a:t>Aracatu</a:t>
            </a:r>
            <a:r>
              <a:rPr lang="pt-BR" dirty="0"/>
              <a:t> situa-se na Serra geral da Bahia, o contingente populacional é de 14.317, e em sua maioria encontra-se concentrada na Zona Rural, e em algumas localidades distantes da sede, já que o município é de áreas rarefeitas.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7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O centro de Saúde foi o primeiro instituído no município, agora funciona parecido com uma USF, pois tem área adscrita dividido entre 12 </a:t>
            </a:r>
            <a:r>
              <a:rPr lang="pt-BR" dirty="0" smtClean="0"/>
              <a:t>ACS.</a:t>
            </a:r>
          </a:p>
          <a:p>
            <a:pPr algn="just"/>
            <a:r>
              <a:rPr lang="pt-BR" dirty="0"/>
              <a:t>Assim foi escolhido a área de atuação de puericultura, pois no Centro de Saúde, assim como em todas as USF do município, a puericultura é realizada tendo seus dias divididos por Agentes Comunitários de Saúde em que todas as crianças menores de 7 anos , da área de abrangência de determinado ACS, comparecem para o atendimento de puericultura em </a:t>
            </a:r>
            <a:r>
              <a:rPr lang="pt-BR" dirty="0" smtClean="0"/>
              <a:t>períodos.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1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Objetivo </a:t>
            </a:r>
            <a:r>
              <a:rPr lang="pt-BR" dirty="0"/>
              <a:t>Geral Qualificar a atenção em Saúde da Criança na Unidade Básica de Saúde Centro de Saúde </a:t>
            </a:r>
            <a:r>
              <a:rPr lang="pt-BR" dirty="0" err="1"/>
              <a:t>Aracatu-BA</a:t>
            </a:r>
            <a:r>
              <a:rPr lang="pt-BR" dirty="0"/>
              <a:t>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60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Objetivos específicos: Ampliar a cobertura da puericultura; Melhorar a adesão ao programa de puericultura; Melhorar a qualidade do atendimento à criança; Mapear as crianças de risco pertencentes a área de abrangência;  Promover à saúde – Prevenção de acidentes;  Promover a alimentação saudável - aleitamento materno; Promover a alimentação saudável - alimentação complementar do lactente; Promover a alimentação saudável - nutrição infantil; Melhorar a qualidade dos registros na UBS.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4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Atividades educativas com a comunidade e com a equipe;</a:t>
            </a:r>
          </a:p>
          <a:p>
            <a:pPr algn="just"/>
            <a:r>
              <a:rPr lang="pt-BR" dirty="0" smtClean="0"/>
              <a:t>levantamento </a:t>
            </a:r>
            <a:r>
              <a:rPr lang="pt-BR" dirty="0"/>
              <a:t>de crianças na área de abrangência e pelos dados do SIAB encontrou-se 406, mas no final da intervenção realizaram-se ações de puericultura com 441, segundo dados da coleta. Essas crianças foram atendidas na UBS durante 04 meses de intervenção, de outubro de 2012 a janeiro de 2013.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8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pt-BR" dirty="0" smtClean="0"/>
              <a:t>Indicadores:</a:t>
            </a:r>
          </a:p>
          <a:p>
            <a:pPr marL="0" lvl="0" indent="0" algn="just">
              <a:buNone/>
            </a:pPr>
            <a:endParaRPr lang="pt-BR" dirty="0"/>
          </a:p>
          <a:p>
            <a:pPr lvl="0" algn="just"/>
            <a:r>
              <a:rPr lang="pt-BR" dirty="0" smtClean="0"/>
              <a:t>Número </a:t>
            </a:r>
            <a:r>
              <a:rPr lang="pt-BR" dirty="0"/>
              <a:t>de crianças atendidas nos primeiros 15 dias de vida/ total de crianças nascidas no serviço;</a:t>
            </a:r>
          </a:p>
          <a:p>
            <a:pPr lvl="0" algn="just"/>
            <a:r>
              <a:rPr lang="pt-BR" dirty="0"/>
              <a:t>Número de crianças atendidas / total de crianças faltosas no serviço;</a:t>
            </a:r>
          </a:p>
          <a:p>
            <a:pPr lvl="0" algn="just"/>
            <a:r>
              <a:rPr lang="pt-BR" dirty="0"/>
              <a:t>Número de profissionais que participaram / total de profissionais no serviço;</a:t>
            </a:r>
          </a:p>
          <a:p>
            <a:pPr lvl="0" algn="just"/>
            <a:r>
              <a:rPr lang="pt-BR" dirty="0"/>
              <a:t>Número de crianças com crescimento adequado / total de crianças atendidas no serviço;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62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dirty="0" smtClean="0"/>
              <a:t>Número de crianças com desenvolvimento adequado / total de crianças atendidas no serviço;</a:t>
            </a:r>
          </a:p>
          <a:p>
            <a:pPr lvl="0" algn="just"/>
            <a:r>
              <a:rPr lang="pt-BR" dirty="0" smtClean="0"/>
              <a:t>Número de crianças com vacinas em dia / total de crianças atendidas no serviço;</a:t>
            </a:r>
          </a:p>
          <a:p>
            <a:pPr lvl="0" algn="just"/>
            <a:r>
              <a:rPr lang="pt-BR" dirty="0" smtClean="0"/>
              <a:t>Número de crianças com suplementação em dia / total de crianças atendidas no serviço;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5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593752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pt-BR" dirty="0" smtClean="0"/>
              <a:t>Número de crianças com a realização do teste do pezinho em dia / total de crianças atendidas no serviço;</a:t>
            </a:r>
          </a:p>
          <a:p>
            <a:pPr lvl="0" algn="just"/>
            <a:r>
              <a:rPr lang="pt-BR" dirty="0" smtClean="0"/>
              <a:t>Número de crianças com cartão de vacina em dia / total de crianças atendidas no serviço;</a:t>
            </a:r>
          </a:p>
          <a:p>
            <a:pPr lvl="0" algn="just"/>
            <a:r>
              <a:rPr lang="pt-BR" dirty="0" smtClean="0"/>
              <a:t>Número de crianças com risco para morbidade/mortalidade / total de crianças atendidas no serviço;</a:t>
            </a:r>
          </a:p>
          <a:p>
            <a:pPr lvl="0" algn="just"/>
            <a:r>
              <a:rPr lang="pt-BR" dirty="0" smtClean="0"/>
              <a:t>Número de participantes nas orientações / total de crianças atendidas no serviço;</a:t>
            </a:r>
          </a:p>
          <a:p>
            <a:pPr lvl="0" algn="just"/>
            <a:r>
              <a:rPr lang="pt-BR" dirty="0" smtClean="0"/>
              <a:t>Número de crianças amamentadas / total de crianças atendidas no serviço;</a:t>
            </a:r>
          </a:p>
          <a:p>
            <a:pPr lvl="0" algn="just"/>
            <a:r>
              <a:rPr lang="pt-BR" dirty="0" smtClean="0"/>
              <a:t>Número de participantes nas orientações / total de crianças atendidas no serviço;</a:t>
            </a:r>
          </a:p>
          <a:p>
            <a:pPr lvl="0" algn="just"/>
            <a:r>
              <a:rPr lang="pt-BR" dirty="0" smtClean="0"/>
              <a:t>Número de participantes nas orientações / total de profissionais no serviço.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1031</Words>
  <Application>Microsoft Office PowerPoint</Application>
  <PresentationFormat>Apresentação na tela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 Universidade Federal de Pelotas Especialização em Saúde da Família Modalidade a Distância Turma 02 </vt:lpstr>
      <vt:lpstr>INTRODUÇÃO</vt:lpstr>
      <vt:lpstr>Apresentação do PowerPoint</vt:lpstr>
      <vt:lpstr>OBJETIVOS</vt:lpstr>
      <vt:lpstr>Apresentação do PowerPoint</vt:lpstr>
      <vt:lpstr>METODOLOGIA</vt:lpstr>
      <vt:lpstr>RESULTADOS E DISCUSSÃO</vt:lpstr>
      <vt:lpstr>Apresentação do PowerPoint</vt:lpstr>
      <vt:lpstr>Apresentação do PowerPoint</vt:lpstr>
      <vt:lpstr>AÇÕES</vt:lpstr>
      <vt:lpstr>Apresentação do PowerPoint</vt:lpstr>
      <vt:lpstr>ALGUNS RESULTADOS..</vt:lpstr>
      <vt:lpstr>Apresentação do PowerPoint</vt:lpstr>
      <vt:lpstr>Apresentação do PowerPoint</vt:lpstr>
      <vt:lpstr>Apresentação do PowerPoint</vt:lpstr>
      <vt:lpstr>CONCLUSÕES</vt:lpstr>
      <vt:lpstr>OBRIGADA!!!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Especialização em Saúde da Família Modalidade a Distância Turma 02</dc:title>
  <dc:creator>Titynha</dc:creator>
  <cp:lastModifiedBy>Titynha</cp:lastModifiedBy>
  <cp:revision>3</cp:revision>
  <dcterms:created xsi:type="dcterms:W3CDTF">2014-01-19T19:38:29Z</dcterms:created>
  <dcterms:modified xsi:type="dcterms:W3CDTF">2014-01-19T20:01:44Z</dcterms:modified>
</cp:coreProperties>
</file>