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15/05/2013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8172480" cy="6858000"/>
          </a:xfrm>
        </p:spPr>
        <p:txBody>
          <a:bodyPr>
            <a:normAutofit/>
          </a:bodyPr>
          <a:lstStyle/>
          <a:p>
            <a:pPr algn="ctr"/>
            <a:r>
              <a:rPr lang="pt-BR" sz="2700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Aberta do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Sus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Unasus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Turma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2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PREVENÇÃO DO CÂNCER GINECOLÓGICO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Claudimara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P.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Steff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Orientador: Ricardo Soares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Este projeto foi estruturado para ser desenvolvido no período de quatro meses na Unidade Básica de Saúde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Elsio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Assis. Participaram da pesquisa todas as mulheres da faixa etária de 25 a 64 anos, pertencentes a localidade de Areia Branca.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indent="-514350"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Font typeface="Wingdings" pitchFamily="2" charset="2"/>
              <a:buChar char="ü"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Ações Realizadas</a:t>
            </a:r>
          </a:p>
          <a:p>
            <a:pPr>
              <a:buNone/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 Logística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5214974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mulheres entre 25 e 64 anos com registro do resultado do último CP na ficha-espelho ou prontuário: neste indicador observei que nem todas as mulheres tinham registro do último resultado, pois algumas mulheres nunca tinham realizado coleta na unidade e outras que já tinham coletado não havia nenhum registro. Mas durante a implementação a média foi bem parecida de um mês para outro em relação a este indicador.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Foi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atingido um percentual de 74,2% de mulheres com registro do resultado.</a:t>
            </a:r>
          </a:p>
          <a:p>
            <a:pPr lvl="0" algn="just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mulheres com resultados de CP com amostras satisfatórias: a maioria das mulheres que realizaram a coleta de preventivo relatou que o último resultado estava com amostra satisfatória, mas nem todas as mulheres levaram o último resultado. Mas pode-se observar que a maioria estava com amostra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satisfatória.</a:t>
            </a:r>
          </a:p>
          <a:p>
            <a:pPr lvl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	Foi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atingido um percentual de 141% de mulheres com amostras satisfatórias. 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mulheres na faixa etária com avaliação de risco para câncer de colo uterino: durante a coleta do preventivo, todas as mulheres foram avaliadas sobre possíveis riscos de câncer de colo uterino, de acordo com o percentual das mulheres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atendidas.	</a:t>
            </a:r>
          </a:p>
          <a:p>
            <a:pPr lv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	Foi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atingido um percentual de 100% das mulheres na faixa etária com avaliação de risco.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0" algn="just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mulheres entre 25 e 64 anos que receberam orientação sobre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DSTs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todas as mulheres que coletaram o preventivo receberam orientações sobre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DSTs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de acordo com o percentual das mulheres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atendidas.</a:t>
            </a:r>
            <a:endParaRPr lang="pt-BR" sz="2800" u="sng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	Foi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atingido um percentual de 100% das mulheres que receberam orientação sobre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DSTs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que alcançou com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intervenção;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Importância da intervenção para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equipe;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comunidade;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Quais os próximos passos para melhorar a atenção a saúde 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desenvolvimento do trabalho em relação as minhas expectativas iniciais mudou bastante, pois 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início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achava que a especialização seria desenvolvida de outra maneira didática, e com o passar, percebo que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didática utilizada é muito benéfica, e proporcionou um aprendizado ótimo e sem contar com as melhorias obtidas com a intervenção.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Reflexão Crítica da Intervenção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	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significado deste curso em relação a minha prática profissional foi o crescimento em aprendizado relacionado à própria prática, pois esta especialização enfoca muito o trabalho prático, e proporcionou crescimento no trabalho. 	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aprendizado mais relevante decorrentes do curso foi à implantação do programa, pois o curso somente abrangeu o assunto relacionado à implantação do programa. Mas eles são de extrema importância devido o enfoque mais aprofundado ao tema que iria ser desenvolvido e proporcionou melhor organização.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43050"/>
            <a:ext cx="8501122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 índices do câncer do colo de útero aumentam cada vez mais nos dias de hoje. Estudos mostram que é o segundo mais comum entre as mulheres. A importância de medidas de prevenção, detecção precoce e tratamento quando forem indispensáveis, depende dos serviços de saúde de todas as regiões do país que precisam estar em perfeita organização e funcionamento para suprir as necessidades (MINISTÉRIO DA SAÚDE, 2006).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Mandirituba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é um município do estado do Paraná, localizado na região metropolitana de Curitiba. Segundo o censo demográfico (IBGE, 2010) tem uma população de 22.235 habitantes em uma área aproximada de 380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km²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O município possui um distrito administrativo denominado Areia Branca dos Assis, onde está localizada a unidade de saúde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Elsio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Assis.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Areia Branca dos Assis é uma localidade rural que tem aproximadamente 7 mil habitantes, não possui hospital, somente a Unidade de Saúde (UBS). Existe um hospital que está a mais de quinze quilômetros de distância de Areia Branca dos Assis. O hospital é de pequeno porte, público, e tem como referência o hospital regional Nossa Senhora do Rocio, situado em Campo Largo – Paraná.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	</a:t>
            </a:r>
          </a:p>
          <a:p>
            <a:pPr>
              <a:buNone/>
            </a:pPr>
            <a:endParaRPr lang="pt-BR" sz="2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importância em desenvolver esta intervenção na UBS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Elsio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Assis, devido à baixa nos indicadores de coleta de preventivo e a falta de divulgação e incentivo às mulheres sobre o risco do câncer do colo do útero.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Objetivo Geral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Implantar o programa de prevenção do câncer ginecológico na unidade de saúde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Elsio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Assis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1) Ampliar a cobertura de detecção precoce de câncer de colo uterino;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2) Melhorar a qualidade do atendimento das mulheres que realizam detecção </a:t>
            </a:r>
            <a:r>
              <a:rPr lang="pt-BR" sz="2800" dirty="0" smtClean="0"/>
              <a:t>precoce de câncer de colo de útero na UBS;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/>
              <a:t>	</a:t>
            </a: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just">
              <a:buNone/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3) Melhorar registros das informações;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4) Mapear as mulheres de risco para câncer de colo uterino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5) Realizar ações de promoção da saúde.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6) Realizar ações de promoção da saúde na família das mulheres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de detecção precoce de câncer de colo uterino em mulheres na faixa etária de 25 a 64 anos para 50%;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Implantar ou implementar o programa de prevenção do câncer de colo uterino na UBS;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Manter registro da coleta de exame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colo uterino na planilha ou no registro específico 100% atualizado para as mulheres cadastradas;</a:t>
            </a:r>
          </a:p>
          <a:p>
            <a:pPr>
              <a:buNone/>
            </a:pPr>
            <a:endParaRPr lang="pt-BR" sz="2800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avaliação de risco para câncer de colo uterino em 50% das mulheres cadastradas;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Orientar 50% das mulheres cadastradas sobre doenças sexualmente transmissíveis (DST), fatores de risco para câncer de colo uterino e importância da detecção precoce para câncer de colo uterino;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ações de promoção à saúde e prevenção de doenças a 30% das famílias das mulheres acompanhadas na UBS para a prevenção do câncer de colo uterino.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452</TotalTime>
  <Words>208</Words>
  <Application>Microsoft Office PowerPoint</Application>
  <PresentationFormat>Apresentação na tela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Universidade Aberta do Sus – Unasus Universidade Federal de Pelotas Especialização em Saúde da Família Modalidade a Distância Turma 2   PREVENÇÃO DO CÂNCER GINECOLÓGICO   Especializanda: Claudimara P. Steff Orientador: Ricardo Soares    </vt:lpstr>
      <vt:lpstr>Introdução</vt:lpstr>
      <vt:lpstr>Slide 3</vt:lpstr>
      <vt:lpstr>Slide 4</vt:lpstr>
      <vt:lpstr>Slide 5</vt:lpstr>
      <vt:lpstr>Objetivos</vt:lpstr>
      <vt:lpstr>Slide 7</vt:lpstr>
      <vt:lpstr>Metas</vt:lpstr>
      <vt:lpstr>Slide 9</vt:lpstr>
      <vt:lpstr>Metodologia</vt:lpstr>
      <vt:lpstr>Slide 11</vt:lpstr>
      <vt:lpstr>Resultados</vt:lpstr>
      <vt:lpstr>Slide 13</vt:lpstr>
      <vt:lpstr>Slide 14</vt:lpstr>
      <vt:lpstr>Slide 15</vt:lpstr>
      <vt:lpstr>Discussão</vt:lpstr>
      <vt:lpstr>Reflexão Crítica da Intervenção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 Turma 2    PREVENÇÃO DO CÂNCER GINECOLÓGICO     Especializanda: Claudimara P. Steff Orientador: Ricardo Soares    </dc:title>
  <dc:creator>PESSOAL</dc:creator>
  <cp:lastModifiedBy>PESSOAL</cp:lastModifiedBy>
  <cp:revision>20</cp:revision>
  <dcterms:created xsi:type="dcterms:W3CDTF">2013-05-05T20:42:41Z</dcterms:created>
  <dcterms:modified xsi:type="dcterms:W3CDTF">2013-05-15T18:16:20Z</dcterms:modified>
</cp:coreProperties>
</file>