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8" r:id="rId5"/>
    <p:sldId id="288" r:id="rId6"/>
    <p:sldId id="274" r:id="rId7"/>
    <p:sldId id="259" r:id="rId8"/>
    <p:sldId id="261" r:id="rId9"/>
    <p:sldId id="275" r:id="rId10"/>
    <p:sldId id="262" r:id="rId11"/>
    <p:sldId id="260" r:id="rId12"/>
    <p:sldId id="285" r:id="rId13"/>
    <p:sldId id="303" r:id="rId14"/>
    <p:sldId id="290" r:id="rId15"/>
    <p:sldId id="304" r:id="rId16"/>
    <p:sldId id="281" r:id="rId17"/>
    <p:sldId id="282" r:id="rId18"/>
    <p:sldId id="283" r:id="rId19"/>
    <p:sldId id="284" r:id="rId20"/>
    <p:sldId id="292" r:id="rId21"/>
    <p:sldId id="293" r:id="rId22"/>
    <p:sldId id="295" r:id="rId23"/>
    <p:sldId id="298" r:id="rId24"/>
    <p:sldId id="299" r:id="rId25"/>
    <p:sldId id="300" r:id="rId26"/>
    <p:sldId id="302" r:id="rId27"/>
    <p:sldId id="270" r:id="rId28"/>
    <p:sldId id="286" r:id="rId29"/>
    <p:sldId id="271" r:id="rId30"/>
    <p:sldId id="272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" initials="P" lastIdx="6" clrIdx="0"/>
  <p:cmAuthor id="1" name="ASUS" initials="A" lastIdx="5" clrIdx="1">
    <p:extLst/>
  </p:cmAuthor>
  <p:cmAuthor id="2" name="Lennon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non\Downloads\planilha%20Final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06823905484902E-2"/>
          <c:y val="0.21838533092282675"/>
          <c:w val="0.89825448973870892"/>
          <c:h val="0.70128117077900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Final.xls]Indicadores'!$C$4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Final.xls]Indicadores'!$D$3:$G$3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Final.xls]Indicadores'!$D$4:$G$4</c:f>
              <c:numCache>
                <c:formatCode>0.0%</c:formatCode>
                <c:ptCount val="4"/>
                <c:pt idx="0">
                  <c:v>0.28695652173913044</c:v>
                </c:pt>
                <c:pt idx="1">
                  <c:v>0.37608695652173912</c:v>
                </c:pt>
                <c:pt idx="2">
                  <c:v>0.44565217391304346</c:v>
                </c:pt>
                <c:pt idx="3">
                  <c:v>0.55434782608695654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42240"/>
        <c:axId val="28848128"/>
      </c:barChart>
      <c:catAx>
        <c:axId val="2884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848128"/>
        <c:crosses val="autoZero"/>
        <c:auto val="1"/>
        <c:lblAlgn val="ctr"/>
        <c:lblOffset val="100"/>
        <c:noMultiLvlLbl val="0"/>
      </c:catAx>
      <c:valAx>
        <c:axId val="28848128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84224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Final (1).xls]Indicadores'!$S$4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Final (1).xls]Indicadores'!$T$3:$W$3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Final (1).xls]Indicadores'!$T$4:$W$4</c:f>
              <c:numCache>
                <c:formatCode>0.0%</c:formatCode>
                <c:ptCount val="4"/>
                <c:pt idx="0">
                  <c:v>0.32456140350877194</c:v>
                </c:pt>
                <c:pt idx="1">
                  <c:v>0.51754385964912286</c:v>
                </c:pt>
                <c:pt idx="2">
                  <c:v>0.59649122807017541</c:v>
                </c:pt>
                <c:pt idx="3">
                  <c:v>0.64912280701754388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65824"/>
        <c:axId val="29175808"/>
      </c:barChart>
      <c:catAx>
        <c:axId val="2916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175808"/>
        <c:crosses val="autoZero"/>
        <c:auto val="1"/>
        <c:lblAlgn val="ctr"/>
        <c:lblOffset val="100"/>
        <c:noMultiLvlLbl val="0"/>
      </c:catAx>
      <c:valAx>
        <c:axId val="2917580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1658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8AD29C4-8669-4BC4-8F33-33417EB38C86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9BC1512-1DA1-43BC-BB92-3E4D248DB011}" type="datetimeFigureOut">
              <a:rPr lang="pt-BR" smtClean="0"/>
              <a:t>18/06/2015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8210" y="260648"/>
            <a:ext cx="6694512" cy="18161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/>
              <a:t>UNIVERSIDADE ABERTA DO SUS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UNIVERSIDADE FEDERAL DE PELOTAS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Especialização em Saúde da Família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Modalidade a Distância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Turma </a:t>
            </a:r>
            <a:r>
              <a:rPr lang="pt-BR" sz="2700" b="1" dirty="0" smtClean="0"/>
              <a:t>5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873652" cy="2783160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da atenção à saúde dos usuários com HAS e/ou DM no PSF Dr. Mariano Mendes, Miguel Alves /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Especializando: </a:t>
            </a:r>
            <a:r>
              <a:rPr lang="pt-BR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Elixer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Ramon Clemente Silva</a:t>
            </a:r>
          </a:p>
          <a:p>
            <a:pPr algn="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Pâmela Ferreira </a:t>
            </a:r>
            <a:r>
              <a:rPr lang="pt-BR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Todendi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7020272" y="260648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403648" cy="91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5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2232248" cy="796950"/>
          </a:xfrm>
        </p:spPr>
        <p:txBody>
          <a:bodyPr/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052736"/>
            <a:ext cx="796936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u="sng" dirty="0">
                <a:latin typeface="Arial" panose="020B0604020202020204" pitchFamily="34" charset="0"/>
                <a:cs typeface="Arial" pitchFamily="34" charset="0"/>
              </a:rPr>
              <a:t>O</a:t>
            </a:r>
            <a:r>
              <a:rPr lang="pt-BR" sz="2000" b="1" u="sng" dirty="0" smtClean="0">
                <a:latin typeface="Arial" panose="020B0604020202020204" pitchFamily="34" charset="0"/>
                <a:cs typeface="Arial" pitchFamily="34" charset="0"/>
              </a:rPr>
              <a:t>rganização </a:t>
            </a:r>
            <a:r>
              <a:rPr lang="pt-BR" sz="2000" b="1" u="sng" dirty="0">
                <a:latin typeface="Arial" panose="020B0604020202020204" pitchFamily="34" charset="0"/>
                <a:cs typeface="Arial" pitchFamily="34" charset="0"/>
              </a:rPr>
              <a:t>e gestão do serviço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ofertado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acompanhamento aos usuários HAS e/ou DM residentes na área de atuação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equipe, reorganização dos serviços em equipe, articulação com gestão e comunidade sobre os serviços,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solicitação de exames e diagnóstico de HAS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DM, entre outras atividades.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Q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ualificação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da prática clínica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reciclagem dos profissionais para o atendimento aos usuários HAS e DM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sensibilização de outros profissionais da unidade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básica,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educação permanente para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equipe,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qualificação da prática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clínica, entre outras atividades.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2232248" cy="796950"/>
          </a:xfrm>
        </p:spPr>
        <p:txBody>
          <a:bodyPr/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225689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u="sng" dirty="0">
                <a:latin typeface="Arial" panose="020B0604020202020204" pitchFamily="34" charset="0"/>
                <a:cs typeface="Arial" pitchFamily="34" charset="0"/>
              </a:rPr>
              <a:t>E</a:t>
            </a:r>
            <a:r>
              <a:rPr lang="pt-BR" sz="2000" b="1" u="sng" dirty="0" smtClean="0">
                <a:latin typeface="Arial" panose="020B0604020202020204" pitchFamily="34" charset="0"/>
                <a:cs typeface="Arial" pitchFamily="34" charset="0"/>
              </a:rPr>
              <a:t>ngajamento </a:t>
            </a:r>
            <a:r>
              <a:rPr lang="pt-BR" sz="2000" b="1" u="sng" dirty="0">
                <a:latin typeface="Arial" panose="020B0604020202020204" pitchFamily="34" charset="0"/>
                <a:cs typeface="Arial" pitchFamily="34" charset="0"/>
              </a:rPr>
              <a:t>público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sensibilização 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usuários, família e comunidade para a importância deste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atendimento,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divulgação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sensibilização quanto à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busca de novos usuários,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avaliação e realização de exames com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periodicidade,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rastreamento de diabetes de forma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precoce, entre outras atividades.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onitoramento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e avaliação das ações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foram desenvolvidos relatórios e registros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organizados, monitoramento dos usuários em atraso,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busca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ativa, novas captações, monitorar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acesso aos medicamentos da Farmácia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Popular, entre outras atividades.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7449" y="188640"/>
            <a:ext cx="2242592" cy="1143000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LOGÍSTICA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340768"/>
            <a:ext cx="75415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Período da intervenção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4 meses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(novembro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fevereiro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000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População alvo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usuários da área adstrita à unidade diagnosticados  com HAS e DM.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Protocolo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foi adotado como base os cadernos de atenção básica nº 36 e 37 do MS (2013).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Médico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Enfermeira foram responsáveis pela capacitação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profissionais.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Palestras para os usuários foram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quinzenalmente.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8278" y="5445224"/>
            <a:ext cx="7200800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Foram utilizadas fichas espelho e planilha de coleta de dados fornecidas pelo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curso.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eiça\Pictures\Pictures\CEEP PS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843808" y="5877272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apacitação da equipe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895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:\Users\Lennon\Downloads\IMG_01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1" y="980728"/>
            <a:ext cx="7070430" cy="45591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583388" y="5805264"/>
            <a:ext cx="7534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alestra sobre tratamento medicamentoso e não medicamentoso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349" y="5373216"/>
            <a:ext cx="7620000" cy="792088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Palestras para os usuários HAS e/ou DM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C:\Users\Lennon\Dropbox\Envio da câmera\2014-10-30 16.07.5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1520"/>
            <a:ext cx="3816424" cy="464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Ceiça\Pictures\2015-02-01\0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381642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6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2664296" cy="792088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RESULTADOS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2060848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cobertura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HAS e DM da área adstrita à UBS.</a:t>
            </a:r>
          </a:p>
          <a:p>
            <a:pPr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Aumentar a cobertura do programa de HAS de 24% para 60%.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793466"/>
              </p:ext>
            </p:extLst>
          </p:nvPr>
        </p:nvGraphicFramePr>
        <p:xfrm>
          <a:off x="511542" y="2661305"/>
          <a:ext cx="7488166" cy="3215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6878" y="5877272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Figura 1 - Cobertura do programa de atenção ao usuário com HAS no PSF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Dr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Mariano Mendes, Miguel Alves, Piauí.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Fonte: Planilha de coleta de dados HAS e DM da UNASUS/UFPEL.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9161" y="404664"/>
            <a:ext cx="8352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1°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de intervenção foram atendidos e cadastrados 132 usuários,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28,7%),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2°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o valor foi de 173 (37,6%) usuários, no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3°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205 (44,6%) e no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4°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o valor final de usuários atendidos foi de 255 representando 55,4%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cobertura.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131840" y="260648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RESULTADOS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1584" y="1575843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cobertura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HAS e DM da área adstrita à UBS.</a:t>
            </a:r>
          </a:p>
          <a:p>
            <a:pPr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Aumentar a cobertura do programa de DM de 18% para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5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0%.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593467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2 </a:t>
            </a:r>
            <a:r>
              <a:rPr lang="pt-BR" dirty="0"/>
              <a:t>- Cobertura do programa de atenção ao usuário com </a:t>
            </a:r>
            <a:r>
              <a:rPr lang="pt-BR" dirty="0" smtClean="0"/>
              <a:t>Diabetes </a:t>
            </a:r>
            <a:r>
              <a:rPr lang="pt-BR" dirty="0"/>
              <a:t>no PSF </a:t>
            </a:r>
            <a:r>
              <a:rPr lang="pt-BR" dirty="0" err="1"/>
              <a:t>Dr</a:t>
            </a:r>
            <a:r>
              <a:rPr lang="pt-BR" dirty="0"/>
              <a:t> Mariano Mendes, Miguel Alves, Piauí.</a:t>
            </a:r>
          </a:p>
          <a:p>
            <a:r>
              <a:rPr lang="pt-BR" dirty="0"/>
              <a:t>Fonte: Planilha de coleta de dados HAS e DM da UNASUS/UFPEL.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6090039"/>
              </p:ext>
            </p:extLst>
          </p:nvPr>
        </p:nvGraphicFramePr>
        <p:xfrm>
          <a:off x="683568" y="2564904"/>
          <a:ext cx="7056784" cy="327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3131840" y="260648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40466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1°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de intervenção foram atendidos e cadastrados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37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usuários, referente 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32,5%,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2°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o valor foi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59 (51,8%)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usuários, no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3°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68 (59,6%)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no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4°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o valor final de usuários atendidos foi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74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representando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65% de cobertura.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8" y="1628800"/>
            <a:ext cx="74168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	A </a:t>
            </a: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HAS e 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DM </a:t>
            </a: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são apontados como os principais fatores de risco para as doenças cardiovasculares, que por sua vez constituem a principal causa de morbimortalidade na população brasileira, motivo pelo qual representam agravos à Saúde Pública, dos quais 60% a 80% dos casos podem ser tratados na rede 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básica.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HENRIQUE et al., 2008; BRASIL, 2013).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412776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u="sng" dirty="0">
                <a:latin typeface="Arial" pitchFamily="34" charset="0"/>
                <a:cs typeface="Arial" pitchFamily="34" charset="0"/>
              </a:rPr>
              <a:t>Objetivo - 2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a qualidade da atenção dos usuários com HAS e DM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Metas</a:t>
            </a:r>
            <a:endParaRPr lang="pt-BR" sz="2000" b="1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Realizar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exame clínico apropriado em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Garantir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realização de exames complementares em dia de acordo com o protocolo.   </a:t>
            </a:r>
          </a:p>
          <a:p>
            <a:pPr algn="just">
              <a:lnSpc>
                <a:spcPct val="16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Priorizar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prescrição de medicamentos da farmácia popular para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cadastrados na unidade de saúde.</a:t>
            </a:r>
          </a:p>
          <a:p>
            <a:pPr algn="just">
              <a:lnSpc>
                <a:spcPct val="16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Realizar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avaliação da necessidade de atendimento odontológico em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2116" y="1556792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Ao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final da intervenção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foram cadastrados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255 usuários com HAS, sendo 132 (100%) no 1° mês, 173 (100%) no 2°, 205 (100%) no 3° e 255 (100%) no 4° mês.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457200" indent="-342900" algn="just">
              <a:lnSpc>
                <a:spcPct val="150000"/>
              </a:lnSpc>
              <a:buFontTx/>
              <a:buChar char="-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Foram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74 usuários com DM atendidos, atingindo 100% da meta durante os 4 meses, sendo 37 (100%) no 1° mês, 59 (100%) no 2°, 68 (100%) no 3° e 74 (100%) usuários no 4° mês. </a:t>
            </a:r>
          </a:p>
        </p:txBody>
      </p:sp>
    </p:spTree>
    <p:extLst>
      <p:ext uri="{BB962C8B-B14F-4D97-AF65-F5344CB8AC3E}">
        <p14:creationId xmlns:p14="http://schemas.microsoft.com/office/powerpoint/2010/main" val="41024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1556792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u="sng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bjetivo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3: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melhorar a adesão dos diabéticos e hipertensos ao programa.</a:t>
            </a:r>
          </a:p>
          <a:p>
            <a:pPr algn="just">
              <a:lnSpc>
                <a:spcPct val="150000"/>
              </a:lnSpc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sz="2000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Buscar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faltosos às consultas na unidade de saúde conforme a periodicidade recomendada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3966777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u="sng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bjetivo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4: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melhorar o registro das informações dos diabéticos e hipertensos em nossa UBS.</a:t>
            </a:r>
          </a:p>
          <a:p>
            <a:pPr algn="just">
              <a:lnSpc>
                <a:spcPct val="150000"/>
              </a:lnSpc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sz="2000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Manter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ficha de acompanhamento de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 cadastrados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na unidade de saúde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2564904"/>
            <a:ext cx="619268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Atingimos 100% de cobertura para os objetivos 3 e 4 durante os 4 meses de intervenção.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836712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u="sng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bjetivo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5: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mapear diabéticos e hipertensos de risco para doença cardiovascular.</a:t>
            </a:r>
          </a:p>
          <a:p>
            <a:pPr algn="just">
              <a:lnSpc>
                <a:spcPct val="150000"/>
              </a:lnSpc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sz="2000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estratificação do risco cardiovascular em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cadastrados na unidade de saúde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pt-BR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Ao término da intervenção 255 usuários com HAS foram cadastrados: 132 (100%)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mês, 173 (100%)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2°,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205 (100%)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255 (100%)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4° mês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relação aos DM 37 (100%) usuários foram cadastrados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59 (100%)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2°,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68 (100%)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74 (100%)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4° mês</a:t>
            </a:r>
            <a:r>
              <a:rPr lang="pt-BR" sz="2000" dirty="0"/>
              <a:t>.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052736"/>
            <a:ext cx="748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6: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promover a saúde dos hipertensos e diabéticos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Metas</a:t>
            </a:r>
            <a:endParaRPr lang="pt-BR" sz="2000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Garantir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orientação nutricional sobre alimentação saudável a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Garantir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orientação em relação à prática regular de atividade física a 100% dos pacientes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Garantir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orientação sobre os riscos do tabagismo a 100% dos pacientes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Garantir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orientação sobre higiene bucal a 100% dos pacientes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2060848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término da intervenção, 255 usuários com HAS tiveram esta orientação: 132 (100%)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mês, 173 (100%)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2°,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205 (100%)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255 (100%)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4°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relação aos DM atendidos 37 (100%) tiveram orientação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mês, 59 (100%)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2°,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68 (100%)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74 (100%)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4°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mês. 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131840" y="476672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DISCUSSÃO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2921" y="1287727"/>
            <a:ext cx="77048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intervenção apresentou resultados com saldos positivos, o primeiro deles foi à formação do grupo de HAS e DM;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avaliação dos usuários em cada consulta se tornou mais detalhada;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Conscientização da equipe e do coordenador da unidade sobre as reuniões e oficinas realizadas;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Melhoria na qualidade do atendimento desde a marcação da consulta;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Divulgação sobre estas doenças que permitiu o conhecimento;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Inserção do NASF de forma totalmente atuante na comunidade.</a:t>
            </a:r>
          </a:p>
        </p:txBody>
      </p:sp>
    </p:spTree>
    <p:extLst>
      <p:ext uri="{BB962C8B-B14F-4D97-AF65-F5344CB8AC3E}">
        <p14:creationId xmlns:p14="http://schemas.microsoft.com/office/powerpoint/2010/main" val="16622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131840" y="260648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DISCUSSÃO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1556792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Expandir as ações para os programas que são primordialmente atendidos na atenção básica, como por exemplo, a puericultura e o pré-natal, que terão uma atenção maior após essas mudanças vistas com a intervenção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consultas serão agendadas com um espaço de tempo adequado, será inserido a ideia dos grupos e o constante auxílio do NASF. </a:t>
            </a:r>
          </a:p>
        </p:txBody>
      </p:sp>
    </p:spTree>
    <p:extLst>
      <p:ext uri="{BB962C8B-B14F-4D97-AF65-F5344CB8AC3E}">
        <p14:creationId xmlns:p14="http://schemas.microsoft.com/office/powerpoint/2010/main" val="33655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384" y="1988840"/>
            <a:ext cx="7620000" cy="4195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Inserção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uma nova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realidade;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língua;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Facilitadores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profissional;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minha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intervenção;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Engrandecimento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profissional pessoal.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15616" y="657242"/>
            <a:ext cx="69127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eflexão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crítica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pessoal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7824" y="14988"/>
            <a:ext cx="2592288" cy="926976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196752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Caracterização do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município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pt-BR" sz="2000" b="1" u="sng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 município de Miguel Alves, pertence ao Estado do Piauí, fica na região nordeste do país, tem uma área territorial de 1393.708 km², a população é de 32.292 habitantes e uma densidade de 23.17 hab./m² (IBGE, 2010).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Nela 70% pertencem à zona rural e 30% à zona urbana, temos um nível de pobreza que supera 20% do total de habitantes;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 município possui 19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UBS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 14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ESF;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Um NASF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um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CEO.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pt-BR" dirty="0"/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Estratégias para o cuidado da pessoa com doença crônica: hipertensão arterial sistêmica. Brasília: Ministério da Saúde, 2013. (Cadernos de Atenção Básica, n. 37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Estratégias para o cuidado da pessoa com doença crônica: diabetes mellitus. Brasília: Ministério da Saúde, 2013. (Cadernos de Atenção Básica, n. 36).</a:t>
            </a: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IBGE. Instituto Brasileiro de Geografia e Estatística. Disponível em: http://www.ibge.gov.br/home/.</a:t>
            </a: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HENRIQUE, N. N. et al. Hipertensão arterial e diabetes mellitus: um estudo sobre os </a:t>
            </a:r>
          </a:p>
          <a:p>
            <a:pPr marL="114300" indent="0">
              <a:buNone/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   programas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de atenção básica. </a:t>
            </a: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Revista de enfermagem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v.16, n.2, 2008.</a:t>
            </a: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MOREIRA, T. M. M. et al. Caracterização dos pacientes acompanhados pelo Programa HIPERDIA em uma Unidade Básica de Saúde da Família em Fortaleza. </a:t>
            </a:r>
            <a:r>
              <a:rPr lang="pt-BR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Nursing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São Paulo, v.11, n.130, 2009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SOCIEDADE BRASILEIRA DE HIPERTENSÃO. Diretrizes Brasileiras de Hipertensão </a:t>
            </a:r>
            <a:r>
              <a:rPr lang="pt-BR" sz="2900" dirty="0" err="1">
                <a:latin typeface="Arial" panose="020B0604020202020204" pitchFamily="34" charset="0"/>
                <a:cs typeface="Arial" panose="020B0604020202020204" pitchFamily="34" charset="0"/>
              </a:rPr>
              <a:t>VI.Revista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Hipertensão, v. 13, n. 1,  jan./mar. 2010.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131840" y="260648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REFERÊNCIAS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364" y="1124744"/>
            <a:ext cx="7787208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Caracterização da UBS</a:t>
            </a:r>
          </a:p>
          <a:p>
            <a:pPr algn="just">
              <a:lnSpc>
                <a:spcPct val="150000"/>
              </a:lnSpc>
            </a:pPr>
            <a:endParaRPr lang="pt-BR" sz="20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 UBS tem uma população cadastrada de 3.027 pessoas. Delas 1.612 são mulheres representando 53,3% e 1.415 homens, representando 46,7% do total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habitantes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ecepção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bem ampla, uma sala de reunião com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cadeiras,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consultório de enfermagem,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sala para imunização,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sala para procedimentos de enfermagem,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consultório odontológico sem funcionamento ainda e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consultório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médico.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87824" y="14988"/>
            <a:ext cx="25922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87824" y="14988"/>
            <a:ext cx="2592288" cy="926976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 flipH="1">
            <a:off x="251520" y="857250"/>
            <a:ext cx="30906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EQUIPE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Médico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Elixer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Ramon 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Enfermeira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Conceição Portela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Odontólogo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Ramon Moura</a:t>
            </a:r>
          </a:p>
          <a:p>
            <a:pPr>
              <a:lnSpc>
                <a:spcPct val="150000"/>
              </a:lnSpc>
            </a:pPr>
            <a:r>
              <a:rPr lang="pt-BR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Tec.enf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aria de Jesus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THD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Diana de Sousa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ACS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Antonio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Francisco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José Maria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Pedro Guimarães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Antonio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Francisco Santos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Antonio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José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José Santana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Samuel Silva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Aline Araújo         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pt-BR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80728"/>
            <a:ext cx="4752528" cy="544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2592288" cy="926976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9532" y="4797152"/>
            <a:ext cx="770485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número de HAS e DM cadastrados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UBS é inferior ao esperado para uma população com idade superior a 20 anos, onde apenas 24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 (145)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são HAS e 18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 (31)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são DM na área adstrita da UBS, segundo o caderno de ações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programáticas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9532" y="1268760"/>
            <a:ext cx="79568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Ação programática antes da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Intervenção</a:t>
            </a:r>
          </a:p>
          <a:p>
            <a:pPr>
              <a:lnSpc>
                <a:spcPct val="150000"/>
              </a:lnSpc>
            </a:pPr>
            <a:endParaRPr lang="pt-BR" sz="2000" b="1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programa de atenção aos usuários com HAS e DM era realizado apenas pelo médico, enfermeira, técnico em enfermagem, dentista e uma auxiliar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bucal.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estratificação de risco cardiovascular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não era realizada.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tualização dos registros e monitoramento não eram realizadas.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04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2232248" cy="1143000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OBJETIVO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2348880"/>
            <a:ext cx="784887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geral</a:t>
            </a:r>
            <a:endParaRPr lang="pt-BR" sz="2000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Melhorar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atenção à saúde dos usuários com HAS e/ou DM no PSF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Dr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Mariano Mendes na localidade Centro do Designo (zona rural), no município de Miguel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Alves/PI.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2232248" cy="1143000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OBJETIVO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340768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Objetivos específicos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 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1- Ampliar a cobertura da população diabética e hipertensa na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área adstrita da UBS.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2- Melhorar a qualidade de atenção a diabético e hipertenso em nossa UBS.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3- Melhorar a adesão dos diabéticos e hipertensos ao programa.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4- Melhorar o registro das informações dos diabéticos e hipertensos em nossa UBS.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5 - Mapear diabéticos e hipertensos de risco para doença cardiovascular.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6- Promover a saúde dos hipertensos e diabéticos.</a:t>
            </a:r>
          </a:p>
        </p:txBody>
      </p:sp>
    </p:spTree>
    <p:extLst>
      <p:ext uri="{BB962C8B-B14F-4D97-AF65-F5344CB8AC3E}">
        <p14:creationId xmlns:p14="http://schemas.microsoft.com/office/powerpoint/2010/main" val="431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1882552" cy="922114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METAS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8" y="1484784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Meta de cobertura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ampliar a cobertura da população diabética e hipertensa na área.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Cadastrar 60% dos HAS da área de abrangência no Programa de Atenção à Hipertensão Arterial e à diabetes Mellitus da UBS.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Cadastrar 50% dos DM da área de abrangência no Programa de Atenção à Hipertensão Arterial e à Diabetes Mellitus da unidade de saúde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Metas de qualidade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100%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422</TotalTime>
  <Words>1519</Words>
  <Application>Microsoft Office PowerPoint</Application>
  <PresentationFormat>Apresentação na tela (4:3)</PresentationFormat>
  <Paragraphs>174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Adjacência</vt:lpstr>
      <vt:lpstr>UNIVERSIDADE ABERTA DO SUS UNIVERSIDADE FEDERAL DE PELOTAS Especialização em Saúde da Família Modalidade a Distância Turma 5</vt:lpstr>
      <vt:lpstr>INTRODUÇÃO</vt:lpstr>
      <vt:lpstr>INTRODUÇÃO</vt:lpstr>
      <vt:lpstr>Apresentação do PowerPoint</vt:lpstr>
      <vt:lpstr>INTRODUÇÃO</vt:lpstr>
      <vt:lpstr>INTRODUÇÃO</vt:lpstr>
      <vt:lpstr>OBJETIVO</vt:lpstr>
      <vt:lpstr>OBJETIVO</vt:lpstr>
      <vt:lpstr>METAS</vt:lpstr>
      <vt:lpstr>METODOLOGIA</vt:lpstr>
      <vt:lpstr>METODOLOGIA</vt:lpstr>
      <vt:lpstr>LOGÍSTICA</vt:lpstr>
      <vt:lpstr>Apresentação do PowerPoint</vt:lpstr>
      <vt:lpstr>Apresentação do PowerPoint</vt:lpstr>
      <vt:lpstr>Palestras para os usuários HAS e/ou DM</vt:lpstr>
      <vt:lpstr>RESULTADOS </vt:lpstr>
      <vt:lpstr>Apresentação do PowerPoint</vt:lpstr>
      <vt:lpstr>Apresentação do PowerPoint</vt:lpstr>
      <vt:lpstr>Apresentação do PowerPoint</vt:lpstr>
      <vt:lpstr>RESULTADOS</vt:lpstr>
      <vt:lpstr>RESULTADOS</vt:lpstr>
      <vt:lpstr>RESULTADOS</vt:lpstr>
      <vt:lpstr>Apresentação do PowerPoint</vt:lpstr>
      <vt:lpstr>Apresentação do PowerPoint</vt:lpstr>
      <vt:lpstr>Apresentação do PowerPoint</vt:lpstr>
      <vt:lpstr>RESULTADOS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5</dc:title>
  <dc:creator>Lennon</dc:creator>
  <cp:lastModifiedBy>Pamela</cp:lastModifiedBy>
  <cp:revision>53</cp:revision>
  <dcterms:created xsi:type="dcterms:W3CDTF">2015-06-09T14:00:44Z</dcterms:created>
  <dcterms:modified xsi:type="dcterms:W3CDTF">2015-06-19T01:39:45Z</dcterms:modified>
</cp:coreProperties>
</file>