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rts/chart14.xml" ContentType="application/vnd.openxmlformats-officedocument.drawingml.chart+xml"/>
  <Override PartName="/ppt/notesSlides/notesSlide19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rts/chart15.xml" ContentType="application/vnd.openxmlformats-officedocument.drawingml.chart+xml"/>
  <Override PartName="/ppt/notesSlides/notesSlide2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charts/chart16.xml" ContentType="application/vnd.openxmlformats-officedocument.drawingml.chart+xml"/>
  <Override PartName="/ppt/notesSlides/notesSlide21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charts/chart18.xml" ContentType="application/vnd.openxmlformats-officedocument.drawingml.chart+xml"/>
  <Override PartName="/ppt/notesSlides/notesSlide23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charts/chart19.xml" ContentType="application/vnd.openxmlformats-officedocument.drawingml.chart+xml"/>
  <Override PartName="/ppt/notesSlides/notesSlide24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charts/chart20.xml" ContentType="application/vnd.openxmlformats-officedocument.drawingml.chart+xml"/>
  <Override PartName="/ppt/notesSlides/notesSlide25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charts/chart21.xml" ContentType="application/vnd.openxmlformats-officedocument.drawingml.chart+xml"/>
  <Override PartName="/ppt/notesSlides/notesSlide26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charts/chart22.xml" ContentType="application/vnd.openxmlformats-officedocument.drawingml.chart+xml"/>
  <Override PartName="/ppt/notesSlides/notesSlide27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charts/chart23.xml" ContentType="application/vnd.openxmlformats-officedocument.drawingml.chart+xml"/>
  <Override PartName="/ppt/notesSlides/notesSlide28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charts/chart24.xml" ContentType="application/vnd.openxmlformats-officedocument.drawingml.chart+xml"/>
  <Override PartName="/ppt/notesSlides/notesSlide29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charts/chart25.xml" ContentType="application/vnd.openxmlformats-officedocument.drawingml.chart+xml"/>
  <Override PartName="/ppt/notesSlides/notesSlide30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charts/chart26.xml" ContentType="application/vnd.openxmlformats-officedocument.drawingml.chart+xml"/>
  <Override PartName="/ppt/notesSlides/notesSlide31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charts/chart27.xml" ContentType="application/vnd.openxmlformats-officedocument.drawingml.chart+xml"/>
  <Override PartName="/ppt/notesSlides/notesSlide32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3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81" r:id="rId4"/>
    <p:sldId id="258" r:id="rId5"/>
    <p:sldId id="259" r:id="rId6"/>
    <p:sldId id="282" r:id="rId7"/>
    <p:sldId id="260" r:id="rId8"/>
    <p:sldId id="298" r:id="rId9"/>
    <p:sldId id="264" r:id="rId10"/>
    <p:sldId id="283" r:id="rId11"/>
    <p:sldId id="284" r:id="rId12"/>
    <p:sldId id="266" r:id="rId13"/>
    <p:sldId id="285" r:id="rId14"/>
    <p:sldId id="267" r:id="rId15"/>
    <p:sldId id="265" r:id="rId16"/>
    <p:sldId id="268" r:id="rId17"/>
    <p:sldId id="269" r:id="rId18"/>
    <p:sldId id="270" r:id="rId19"/>
    <p:sldId id="271" r:id="rId20"/>
    <p:sldId id="286" r:id="rId21"/>
    <p:sldId id="272" r:id="rId22"/>
    <p:sldId id="273" r:id="rId23"/>
    <p:sldId id="274" r:id="rId24"/>
    <p:sldId id="275" r:id="rId25"/>
    <p:sldId id="276" r:id="rId26"/>
    <p:sldId id="287" r:id="rId27"/>
    <p:sldId id="277" r:id="rId28"/>
    <p:sldId id="278" r:id="rId29"/>
    <p:sldId id="279" r:id="rId30"/>
    <p:sldId id="288" r:id="rId31"/>
    <p:sldId id="280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Google%20Drive\Coleta%20de%20dados%20Puerp&#233;rio%20-%20Felipe%20Queiroz%20Portel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Google%20Drive\Coleta%20de%20dados%20Puerp&#233;rio%20-%20Felipe%20Queiroz%20Portel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Google%20Drive\Coleta%20de%20dados%20Puerp&#233;rio%20-%20Felipe%20Queiroz%20Portel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Google%20Drive\Coleta%20de%20dados%20Puerp&#233;rio%20-%20Felipe%20Queiroz%20Portel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Google%20Drive\Coleta%20de%20dados%20Puerp&#233;rio%20-%20Felipe%20Queiroz%20Portel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Google%20Drive\Coleta%20de%20dados%20Puerp&#233;rio%20-%20Felipe%20Queiroz%20Portela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Google%20Drive\Coleta%20de%20dados%20Puerp&#233;rio%20-%20Felipe%20Queiroz%20Portela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Google%20Drive\Coleta%20de%20dados%20Puerp&#233;rio%20-%20Felipe%20Queiroz%20Portela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Google%20Drive\Coleta%20de%20dados%20Puerp&#233;rio%20-%20Felipe%20Queiroz%20Portela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Google%20Drive\Coleta%20de%20dados%20Puerp&#233;rio%20-%20Felipe%20Queiroz%20Portela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Google%20Drive\Coleta%20de%20dados%20Puerp&#233;rio%20-%20Felipe%20Queiroz%20Portel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\Desktop\Coleta%20de%20dados%20Pre-Natal%20-%20Felipe%20Queiro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0.75</c:v>
                </c:pt>
                <c:pt idx="1">
                  <c:v>0.5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32416"/>
        <c:axId val="57249152"/>
      </c:barChart>
      <c:catAx>
        <c:axId val="2473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7249152"/>
        <c:crosses val="autoZero"/>
        <c:auto val="1"/>
        <c:lblAlgn val="ctr"/>
        <c:lblOffset val="100"/>
        <c:noMultiLvlLbl val="0"/>
      </c:catAx>
      <c:valAx>
        <c:axId val="57249152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473241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Indicadores!$D$66:$F$66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Indicadores!$D$67:$F$67</c:f>
              <c:numCache>
                <c:formatCode>0.0%</c:formatCode>
                <c:ptCount val="3"/>
                <c:pt idx="0">
                  <c:v>0.8</c:v>
                </c:pt>
                <c:pt idx="1">
                  <c:v>0.95</c:v>
                </c:pt>
                <c:pt idx="2">
                  <c:v>0.95833333333333337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00576"/>
        <c:axId val="28637440"/>
      </c:barChart>
      <c:catAx>
        <c:axId val="2860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8637440"/>
        <c:crosses val="autoZero"/>
        <c:auto val="1"/>
        <c:lblAlgn val="ctr"/>
        <c:lblOffset val="100"/>
        <c:noMultiLvlLbl val="0"/>
      </c:catAx>
      <c:valAx>
        <c:axId val="286374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860057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Indicadores!$C$78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Indicadores!$D$77:$F$77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Indicadores!$D$78:$F$78</c:f>
              <c:numCache>
                <c:formatCode>0.0%</c:formatCode>
                <c:ptCount val="3"/>
                <c:pt idx="0">
                  <c:v>0.93333333333333335</c:v>
                </c:pt>
                <c:pt idx="1">
                  <c:v>0.95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58176"/>
        <c:axId val="29434624"/>
      </c:barChart>
      <c:catAx>
        <c:axId val="2905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9434624"/>
        <c:crosses val="autoZero"/>
        <c:auto val="1"/>
        <c:lblAlgn val="ctr"/>
        <c:lblOffset val="100"/>
        <c:noMultiLvlLbl val="0"/>
      </c:catAx>
      <c:valAx>
        <c:axId val="29434624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9058176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Indicadores!$D$83:$F$83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Indicadores!$D$84:$F$84</c:f>
              <c:numCache>
                <c:formatCode>0.0%</c:formatCode>
                <c:ptCount val="3"/>
                <c:pt idx="0">
                  <c:v>0.76666666666666672</c:v>
                </c:pt>
                <c:pt idx="1">
                  <c:v>0.85</c:v>
                </c:pt>
                <c:pt idx="2">
                  <c:v>0.95833333333333337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50240"/>
        <c:axId val="29571712"/>
      </c:barChart>
      <c:catAx>
        <c:axId val="2945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9571712"/>
        <c:crosses val="autoZero"/>
        <c:auto val="1"/>
        <c:lblAlgn val="ctr"/>
        <c:lblOffset val="100"/>
        <c:noMultiLvlLbl val="0"/>
      </c:catAx>
      <c:valAx>
        <c:axId val="29571712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9450240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Indicadores!$D$88:$F$88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Indicadores!$D$89:$F$89</c:f>
              <c:numCache>
                <c:formatCode>0.0%</c:formatCode>
                <c:ptCount val="3"/>
                <c:pt idx="0">
                  <c:v>0.7</c:v>
                </c:pt>
                <c:pt idx="1">
                  <c:v>0.8</c:v>
                </c:pt>
                <c:pt idx="2">
                  <c:v>0.83333333333333337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25728"/>
        <c:axId val="29616000"/>
      </c:barChart>
      <c:catAx>
        <c:axId val="2922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9616000"/>
        <c:crosses val="autoZero"/>
        <c:auto val="1"/>
        <c:lblAlgn val="ctr"/>
        <c:lblOffset val="100"/>
        <c:noMultiLvlLbl val="0"/>
      </c:catAx>
      <c:valAx>
        <c:axId val="29616000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922572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Indicadores!$D$93:$F$93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Indicadores!$D$94:$F$94</c:f>
              <c:numCache>
                <c:formatCode>0.0%</c:formatCode>
                <c:ptCount val="3"/>
                <c:pt idx="0">
                  <c:v>0.4</c:v>
                </c:pt>
                <c:pt idx="1">
                  <c:v>0.75</c:v>
                </c:pt>
                <c:pt idx="2">
                  <c:v>0.70833333333333337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725504"/>
        <c:axId val="73420800"/>
      </c:barChart>
      <c:catAx>
        <c:axId val="6272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3420800"/>
        <c:crosses val="autoZero"/>
        <c:auto val="1"/>
        <c:lblAlgn val="ctr"/>
        <c:lblOffset val="100"/>
        <c:noMultiLvlLbl val="0"/>
      </c:catAx>
      <c:valAx>
        <c:axId val="73420800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72550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Indicadores!$D$98:$F$98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Indicadores!$D$99:$F$99</c:f>
              <c:numCache>
                <c:formatCode>0.0%</c:formatCode>
                <c:ptCount val="3"/>
                <c:pt idx="0">
                  <c:v>0.96666666666666667</c:v>
                </c:pt>
                <c:pt idx="1">
                  <c:v>1</c:v>
                </c:pt>
                <c:pt idx="2">
                  <c:v>0.95833333333333337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000832"/>
        <c:axId val="117013120"/>
      </c:barChart>
      <c:catAx>
        <c:axId val="11700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7013120"/>
        <c:crosses val="autoZero"/>
        <c:auto val="1"/>
        <c:lblAlgn val="ctr"/>
        <c:lblOffset val="100"/>
        <c:noMultiLvlLbl val="0"/>
      </c:catAx>
      <c:valAx>
        <c:axId val="117013120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7000832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gestantes e puérperas com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Indicadores!$D$103:$F$103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Indicadores!$D$104:$F$104</c:f>
              <c:numCache>
                <c:formatCode>0.0%</c:formatCode>
                <c:ptCount val="3"/>
                <c:pt idx="0">
                  <c:v>0.96666666666666667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661440"/>
        <c:axId val="83762176"/>
      </c:barChart>
      <c:catAx>
        <c:axId val="7366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3762176"/>
        <c:crosses val="autoZero"/>
        <c:auto val="1"/>
        <c:lblAlgn val="ctr"/>
        <c:lblOffset val="100"/>
        <c:noMultiLvlLbl val="0"/>
      </c:catAx>
      <c:valAx>
        <c:axId val="837621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3661440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0.8</c:v>
                </c:pt>
                <c:pt idx="1">
                  <c:v>0.90909090909090906</c:v>
                </c:pt>
                <c:pt idx="2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617600"/>
        <c:axId val="142663040"/>
      </c:barChart>
      <c:catAx>
        <c:axId val="14261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42663040"/>
        <c:crosses val="autoZero"/>
        <c:auto val="1"/>
        <c:lblAlgn val="ctr"/>
        <c:lblOffset val="100"/>
        <c:noMultiLvlLbl val="0"/>
      </c:catAx>
      <c:valAx>
        <c:axId val="142663040"/>
        <c:scaling>
          <c:orientation val="minMax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42617600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Indicadores!$D$12:$F$12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Indicadores!$D$13:$F$13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967936"/>
        <c:axId val="143076352"/>
      </c:barChart>
      <c:catAx>
        <c:axId val="14296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43076352"/>
        <c:crosses val="autoZero"/>
        <c:auto val="1"/>
        <c:lblAlgn val="ctr"/>
        <c:lblOffset val="100"/>
        <c:noMultiLvlLbl val="0"/>
      </c:catAx>
      <c:valAx>
        <c:axId val="143076352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4296793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Indicadores!$C$18</c:f>
              <c:strCache>
                <c:ptCount val="1"/>
                <c:pt idx="0">
                  <c:v>Proporção de puérperas que tiveram o abdome examinado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Indicadores!$D$17:$F$17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Indicadores!$D$18:$F$18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778176"/>
        <c:axId val="142614528"/>
      </c:barChart>
      <c:catAx>
        <c:axId val="8377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42614528"/>
        <c:crosses val="autoZero"/>
        <c:auto val="1"/>
        <c:lblAlgn val="ctr"/>
        <c:lblOffset val="100"/>
        <c:noMultiLvlLbl val="0"/>
      </c:catAx>
      <c:valAx>
        <c:axId val="142614528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377817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0.76666666666666672</c:v>
                </c:pt>
                <c:pt idx="1">
                  <c:v>0.7</c:v>
                </c:pt>
                <c:pt idx="2">
                  <c:v>0.83333333333333337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73696"/>
        <c:axId val="101775232"/>
      </c:barChart>
      <c:catAx>
        <c:axId val="10177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1775232"/>
        <c:crosses val="autoZero"/>
        <c:auto val="1"/>
        <c:lblAlgn val="ctr"/>
        <c:lblOffset val="100"/>
        <c:noMultiLvlLbl val="0"/>
      </c:catAx>
      <c:valAx>
        <c:axId val="101775232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1773696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0.0%</c:formatCode>
                <c:ptCount val="3"/>
                <c:pt idx="0">
                  <c:v>0.75</c:v>
                </c:pt>
                <c:pt idx="1">
                  <c:v>1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70912"/>
        <c:axId val="83413248"/>
      </c:barChart>
      <c:catAx>
        <c:axId val="2887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3413248"/>
        <c:crosses val="autoZero"/>
        <c:auto val="1"/>
        <c:lblAlgn val="ctr"/>
        <c:lblOffset val="100"/>
        <c:noMultiLvlLbl val="0"/>
      </c:catAx>
      <c:valAx>
        <c:axId val="83413248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887091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puérperas com avaliação do estado psíquico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Indicadores!$D$29:$F$29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Indicadores!$D$30:$F$30</c:f>
              <c:numCache>
                <c:formatCode>0.0%</c:formatCode>
                <c:ptCount val="3"/>
                <c:pt idx="0">
                  <c:v>0.875</c:v>
                </c:pt>
                <c:pt idx="1">
                  <c:v>1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633216"/>
        <c:axId val="142661504"/>
      </c:barChart>
      <c:catAx>
        <c:axId val="14263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42661504"/>
        <c:crosses val="autoZero"/>
        <c:auto val="1"/>
        <c:lblAlgn val="ctr"/>
        <c:lblOffset val="100"/>
        <c:noMultiLvlLbl val="0"/>
      </c:catAx>
      <c:valAx>
        <c:axId val="142661504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4263321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Indicadores!$D$35:$F$35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Indicadores!$D$36:$F$36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666368"/>
        <c:axId val="142831616"/>
      </c:barChart>
      <c:catAx>
        <c:axId val="14266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2831616"/>
        <c:crosses val="autoZero"/>
        <c:auto val="1"/>
        <c:lblAlgn val="ctr"/>
        <c:lblOffset val="100"/>
        <c:noMultiLvlLbl val="0"/>
      </c:catAx>
      <c:valAx>
        <c:axId val="142831616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2666368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puérperas com prescrição de algum método de anticoncepção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Indicadores!$D$40:$F$40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Indicadores!$D$41:$F$41</c:f>
              <c:numCache>
                <c:formatCode>0.0%</c:formatCode>
                <c:ptCount val="3"/>
                <c:pt idx="0">
                  <c:v>0</c:v>
                </c:pt>
                <c:pt idx="1">
                  <c:v>0.9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14816"/>
        <c:axId val="142829440"/>
      </c:barChart>
      <c:catAx>
        <c:axId val="8411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2829440"/>
        <c:crosses val="autoZero"/>
        <c:auto val="1"/>
        <c:lblAlgn val="ctr"/>
        <c:lblOffset val="100"/>
        <c:noMultiLvlLbl val="0"/>
      </c:catAx>
      <c:valAx>
        <c:axId val="1428294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4114816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Indicadores!$C$53</c:f>
              <c:strCache>
                <c:ptCount val="1"/>
                <c:pt idx="0">
                  <c:v>Proporção de puérperas com registro adequado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Indicadores!$D$52:$F$52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Indicadores!$D$53:$F$53</c:f>
              <c:numCache>
                <c:formatCode>0.0%</c:formatCode>
                <c:ptCount val="3"/>
                <c:pt idx="0">
                  <c:v>0.375</c:v>
                </c:pt>
                <c:pt idx="1">
                  <c:v>0.6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05728"/>
        <c:axId val="144974592"/>
      </c:barChart>
      <c:catAx>
        <c:axId val="14490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44974592"/>
        <c:crosses val="autoZero"/>
        <c:auto val="1"/>
        <c:lblAlgn val="ctr"/>
        <c:lblOffset val="100"/>
        <c:noMultiLvlLbl val="0"/>
      </c:catAx>
      <c:valAx>
        <c:axId val="144974592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4490572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puérperas que receberam orientação sobre os cuidados com o recém-nascido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Indicadores!$D$59:$F$59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058432"/>
        <c:axId val="145771904"/>
      </c:barChart>
      <c:catAx>
        <c:axId val="14505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5771904"/>
        <c:crosses val="autoZero"/>
        <c:auto val="1"/>
        <c:lblAlgn val="ctr"/>
        <c:lblOffset val="100"/>
        <c:noMultiLvlLbl val="0"/>
      </c:catAx>
      <c:valAx>
        <c:axId val="14577190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5058432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puérperas que receberam orientação sobre aleitamento materno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Indicadores!$D$65:$F$65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695104"/>
        <c:axId val="145801600"/>
      </c:barChart>
      <c:catAx>
        <c:axId val="14569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5801600"/>
        <c:crosses val="autoZero"/>
        <c:auto val="1"/>
        <c:lblAlgn val="ctr"/>
        <c:lblOffset val="100"/>
        <c:noMultiLvlLbl val="0"/>
      </c:catAx>
      <c:valAx>
        <c:axId val="145801600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45695104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Indicadores!$C$71</c:f>
              <c:strCache>
                <c:ptCount val="1"/>
                <c:pt idx="0">
                  <c:v>Proporção de puérperas com orientação sobre planejamento familiar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Indicadores!$D$70:$F$70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Indicadores!$D$71:$F$71</c:f>
              <c:numCache>
                <c:formatCode>0.0%</c:formatCode>
                <c:ptCount val="3"/>
                <c:pt idx="0">
                  <c:v>0.75</c:v>
                </c:pt>
                <c:pt idx="1">
                  <c:v>1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848000"/>
        <c:axId val="142870400"/>
      </c:barChart>
      <c:catAx>
        <c:axId val="8484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42870400"/>
        <c:crosses val="autoZero"/>
        <c:auto val="1"/>
        <c:lblAlgn val="ctr"/>
        <c:lblOffset val="100"/>
        <c:noMultiLvlLbl val="0"/>
      </c:catAx>
      <c:valAx>
        <c:axId val="142870400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4848000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6.6666666666666666E-2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55136"/>
        <c:axId val="116156672"/>
      </c:barChart>
      <c:catAx>
        <c:axId val="1161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6156672"/>
        <c:crosses val="autoZero"/>
        <c:auto val="1"/>
        <c:lblAlgn val="ctr"/>
        <c:lblOffset val="100"/>
        <c:noMultiLvlLbl val="0"/>
      </c:catAx>
      <c:valAx>
        <c:axId val="116156672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615513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3.3333333333333333E-2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68192"/>
        <c:axId val="116982144"/>
      </c:barChart>
      <c:catAx>
        <c:axId val="11616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6982144"/>
        <c:crosses val="autoZero"/>
        <c:auto val="1"/>
        <c:lblAlgn val="ctr"/>
        <c:lblOffset val="100"/>
        <c:noMultiLvlLbl val="0"/>
      </c:catAx>
      <c:valAx>
        <c:axId val="116982144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616819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Indicadores!$D$40:$F$40</c:f>
              <c:numCache>
                <c:formatCode>0.0%</c:formatCode>
                <c:ptCount val="3"/>
                <c:pt idx="0">
                  <c:v>0.53333333333333333</c:v>
                </c:pt>
                <c:pt idx="1">
                  <c:v>0.6</c:v>
                </c:pt>
                <c:pt idx="2">
                  <c:v>0.625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17312"/>
        <c:axId val="28635520"/>
      </c:barChart>
      <c:catAx>
        <c:axId val="2391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8635520"/>
        <c:crosses val="autoZero"/>
        <c:auto val="1"/>
        <c:lblAlgn val="ctr"/>
        <c:lblOffset val="100"/>
        <c:noMultiLvlLbl val="0"/>
      </c:catAx>
      <c:valAx>
        <c:axId val="28635520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391731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Indicadores!$D$44:$F$44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Indicadores!$D$45:$F$45</c:f>
              <c:numCache>
                <c:formatCode>0.0%</c:formatCode>
                <c:ptCount val="3"/>
                <c:pt idx="0">
                  <c:v>0.56666666666666665</c:v>
                </c:pt>
                <c:pt idx="1">
                  <c:v>0.75</c:v>
                </c:pt>
                <c:pt idx="2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09984"/>
        <c:axId val="96416128"/>
      </c:barChart>
      <c:catAx>
        <c:axId val="6280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6416128"/>
        <c:crosses val="autoZero"/>
        <c:auto val="1"/>
        <c:lblAlgn val="ctr"/>
        <c:lblOffset val="100"/>
        <c:noMultiLvlLbl val="0"/>
      </c:catAx>
      <c:valAx>
        <c:axId val="96416128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2809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Indicadores!$D$49:$F$49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Indicadores!$D$50:$F$50</c:f>
              <c:numCache>
                <c:formatCode>0.0%</c:formatCode>
                <c:ptCount val="3"/>
                <c:pt idx="0">
                  <c:v>0.96666666666666667</c:v>
                </c:pt>
                <c:pt idx="1">
                  <c:v>1</c:v>
                </c:pt>
                <c:pt idx="2">
                  <c:v>0.91666666666666663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14720"/>
        <c:axId val="23895424"/>
      </c:barChart>
      <c:catAx>
        <c:axId val="2321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3895424"/>
        <c:crosses val="autoZero"/>
        <c:auto val="1"/>
        <c:lblAlgn val="ctr"/>
        <c:lblOffset val="100"/>
        <c:noMultiLvlLbl val="0"/>
      </c:catAx>
      <c:valAx>
        <c:axId val="238954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3214720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Indicadores!$D$55:$F$55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Indicadores!$D$56:$F$56</c:f>
              <c:numCache>
                <c:formatCode>0.0%</c:formatCode>
                <c:ptCount val="3"/>
                <c:pt idx="0">
                  <c:v>0.23333333333333334</c:v>
                </c:pt>
                <c:pt idx="1">
                  <c:v>0.25</c:v>
                </c:pt>
                <c:pt idx="2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19200"/>
        <c:axId val="116166016"/>
      </c:barChart>
      <c:catAx>
        <c:axId val="9641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6166016"/>
        <c:crosses val="autoZero"/>
        <c:auto val="1"/>
        <c:lblAlgn val="ctr"/>
        <c:lblOffset val="100"/>
        <c:noMultiLvlLbl val="0"/>
      </c:catAx>
      <c:valAx>
        <c:axId val="116166016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6419200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Indicadores!$D$60:$F$60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Indicadores!$D$61:$F$61</c:f>
              <c:numCache>
                <c:formatCode>0.0%</c:formatCode>
                <c:ptCount val="3"/>
                <c:pt idx="0">
                  <c:v>0.6</c:v>
                </c:pt>
                <c:pt idx="1">
                  <c:v>0.6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54752"/>
        <c:axId val="116998528"/>
      </c:barChart>
      <c:catAx>
        <c:axId val="11615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6998528"/>
        <c:crosses val="autoZero"/>
        <c:auto val="1"/>
        <c:lblAlgn val="ctr"/>
        <c:lblOffset val="100"/>
        <c:noMultiLvlLbl val="0"/>
      </c:catAx>
      <c:valAx>
        <c:axId val="116998528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1615475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</dgm:ptLst>
  <dgm:cxnLst>
    <dgm:cxn modelId="{DAA8F4D7-1C2F-4F41-80C8-59D4BE00E470}" type="presOf" srcId="{84D05E76-7F37-413A-BF38-445A07B22598}" destId="{7D6E98B7-A154-4933-B349-DB656AA9EE27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431DCB63-2AC0-4F12-BC8D-CCDB20ED6C54}" type="presOf" srcId="{02CCC187-76B7-4964-940B-94F279E6EBD3}" destId="{4EC98080-5793-445E-A7C6-8C010E466A33}" srcOrd="0" destOrd="0" presId="urn:microsoft.com/office/officeart/2005/8/layout/hChevron3"/>
    <dgm:cxn modelId="{E364F229-3AC0-4E8C-8F75-91B0D243A835}" type="presOf" srcId="{928D7369-08E2-4BF2-BB9B-D352CB2C6653}" destId="{901043A4-DB7F-4029-8A84-796EEF6C6243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4D4A014D-4DD7-4F66-B466-D924122A1EB7}" type="presOf" srcId="{00EF7051-20B6-422D-A593-A3AC3C9384A3}" destId="{EBA8C098-9351-442C-9590-6D12F47029A4}" srcOrd="0" destOrd="0" presId="urn:microsoft.com/office/officeart/2005/8/layout/hChevron3"/>
    <dgm:cxn modelId="{62A4871B-B620-4F3C-9FFD-87CFFE6918A7}" type="presOf" srcId="{84D05E76-7F37-413A-BF38-445A07B22598}" destId="{7D6E98B7-A154-4933-B349-DB656AA9EE27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3B3E77B1-BA92-4F6B-9522-ADF5FCAD5EDB}" type="presOf" srcId="{32A9EF5D-240F-47E1-A596-3BDF119350B4}" destId="{270DF342-5E84-47CD-ACE2-E95B3ADDE37A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AF30EA35-3463-439E-B7CE-15544F165157}" type="presOf" srcId="{1B34EA24-9A6F-4541-B392-13BC178CC268}" destId="{3A175681-180B-45F9-B187-1F561246EEE7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CAEF97BE-F575-4618-9478-B8A44702EF1E}" type="presOf" srcId="{82B00492-0CFD-422C-965A-9296F0A2A8C0}" destId="{D3098D76-3FFC-45CB-B959-949224C6695B}" srcOrd="0" destOrd="0" presId="urn:microsoft.com/office/officeart/2005/8/layout/hChevron3"/>
    <dgm:cxn modelId="{227A96AF-050E-4319-9795-9D5DCFF8EF1F}" type="presParOf" srcId="{7D6E98B7-A154-4933-B349-DB656AA9EE27}" destId="{4EC98080-5793-445E-A7C6-8C010E466A33}" srcOrd="0" destOrd="0" presId="urn:microsoft.com/office/officeart/2005/8/layout/hChevron3"/>
    <dgm:cxn modelId="{6C324AC5-3D5F-47A8-BFA4-F634233CE1F2}" type="presParOf" srcId="{7D6E98B7-A154-4933-B349-DB656AA9EE27}" destId="{A7A3F62A-501D-489E-9C71-7E01B8BA68F6}" srcOrd="1" destOrd="0" presId="urn:microsoft.com/office/officeart/2005/8/layout/hChevron3"/>
    <dgm:cxn modelId="{0F96C794-0DE8-46FA-8735-EDFD103394B1}" type="presParOf" srcId="{7D6E98B7-A154-4933-B349-DB656AA9EE27}" destId="{901043A4-DB7F-4029-8A84-796EEF6C6243}" srcOrd="2" destOrd="0" presId="urn:microsoft.com/office/officeart/2005/8/layout/hChevron3"/>
    <dgm:cxn modelId="{E4F13F74-ADBC-49F1-8659-E22966351D95}" type="presParOf" srcId="{7D6E98B7-A154-4933-B349-DB656AA9EE27}" destId="{EC7A7B52-69DC-44C3-9D20-8BC7A674780A}" srcOrd="3" destOrd="0" presId="urn:microsoft.com/office/officeart/2005/8/layout/hChevron3"/>
    <dgm:cxn modelId="{9CC77ECF-5EA5-4518-AAFB-7EB8908E011C}" type="presParOf" srcId="{7D6E98B7-A154-4933-B349-DB656AA9EE27}" destId="{270DF342-5E84-47CD-ACE2-E95B3ADDE37A}" srcOrd="4" destOrd="0" presId="urn:microsoft.com/office/officeart/2005/8/layout/hChevron3"/>
    <dgm:cxn modelId="{B9E7AD65-80D7-42C7-888D-FC458E244AD0}" type="presParOf" srcId="{7D6E98B7-A154-4933-B349-DB656AA9EE27}" destId="{B81ADE3C-CA2F-4CBF-A96A-D4429E33E781}" srcOrd="5" destOrd="0" presId="urn:microsoft.com/office/officeart/2005/8/layout/hChevron3"/>
    <dgm:cxn modelId="{7F654474-CF83-41B4-93F8-2182718296DA}" type="presParOf" srcId="{7D6E98B7-A154-4933-B349-DB656AA9EE27}" destId="{EBA8C098-9351-442C-9590-6D12F47029A4}" srcOrd="6" destOrd="0" presId="urn:microsoft.com/office/officeart/2005/8/layout/hChevron3"/>
    <dgm:cxn modelId="{7E50CDB6-F96A-43F7-9086-2606EFFA8AF3}" type="presParOf" srcId="{7D6E98B7-A154-4933-B349-DB656AA9EE27}" destId="{26FD58E0-C562-4BAB-A2E5-FAF9342759F7}" srcOrd="7" destOrd="0" presId="urn:microsoft.com/office/officeart/2005/8/layout/hChevron3"/>
    <dgm:cxn modelId="{F79B2B18-AEE1-4B75-9659-336614D62276}" type="presParOf" srcId="{7D6E98B7-A154-4933-B349-DB656AA9EE27}" destId="{D3098D76-3FFC-45CB-B959-949224C6695B}" srcOrd="8" destOrd="0" presId="urn:microsoft.com/office/officeart/2005/8/layout/hChevron3"/>
    <dgm:cxn modelId="{C1A258B7-44BB-4370-AFD4-66A0666B6243}" type="presParOf" srcId="{7D6E98B7-A154-4933-B349-DB656AA9EE27}" destId="{9DDB98E3-031C-4BE4-B9AE-A8E11F9F6860}" srcOrd="9" destOrd="0" presId="urn:microsoft.com/office/officeart/2005/8/layout/hChevron3"/>
    <dgm:cxn modelId="{A2996844-4875-4A45-B7C6-21D92F15AD6A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9F067341-EA8C-4905-BF94-1C4309B82414}" type="presOf" srcId="{02CCC187-76B7-4964-940B-94F279E6EBD3}" destId="{4EC98080-5793-445E-A7C6-8C010E466A33}" srcOrd="0" destOrd="0" presId="urn:microsoft.com/office/officeart/2005/8/layout/hChevron3"/>
    <dgm:cxn modelId="{A25E179C-0ACB-4AA9-AE6E-E0E7955C0A31}" type="presOf" srcId="{1B34EA24-9A6F-4541-B392-13BC178CC268}" destId="{3A175681-180B-45F9-B187-1F561246EEE7}" srcOrd="0" destOrd="0" presId="urn:microsoft.com/office/officeart/2005/8/layout/hChevron3"/>
    <dgm:cxn modelId="{FE612D99-21DB-44C1-8382-A8E467F07685}" type="presOf" srcId="{00EF7051-20B6-422D-A593-A3AC3C9384A3}" destId="{EBA8C098-9351-442C-9590-6D12F47029A4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0D26ECDF-BAB5-4627-941A-CC829CAC9209}" type="presOf" srcId="{32A9EF5D-240F-47E1-A596-3BDF119350B4}" destId="{270DF342-5E84-47CD-ACE2-E95B3ADDE37A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E889BE7B-7CF7-4BD1-BFBB-521F14B41529}" type="presOf" srcId="{84D05E76-7F37-413A-BF38-445A07B22598}" destId="{7D6E98B7-A154-4933-B349-DB656AA9EE27}" srcOrd="0" destOrd="0" presId="urn:microsoft.com/office/officeart/2005/8/layout/hChevron3"/>
    <dgm:cxn modelId="{607765DC-6BB7-4E76-82CA-E3FC30D84705}" type="presOf" srcId="{928D7369-08E2-4BF2-BB9B-D352CB2C6653}" destId="{901043A4-DB7F-4029-8A84-796EEF6C6243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6E7B8CBF-5FBA-48C1-B3B3-5E7E014211C0}" type="presOf" srcId="{82B00492-0CFD-422C-965A-9296F0A2A8C0}" destId="{D3098D76-3FFC-45CB-B959-949224C6695B}" srcOrd="0" destOrd="0" presId="urn:microsoft.com/office/officeart/2005/8/layout/hChevron3"/>
    <dgm:cxn modelId="{82E4F8CD-7E48-4DF5-9D69-22EA5CD4BAF2}" type="presParOf" srcId="{7D6E98B7-A154-4933-B349-DB656AA9EE27}" destId="{4EC98080-5793-445E-A7C6-8C010E466A33}" srcOrd="0" destOrd="0" presId="urn:microsoft.com/office/officeart/2005/8/layout/hChevron3"/>
    <dgm:cxn modelId="{68B00DB9-1ED6-47D6-881F-57A4A9DDD192}" type="presParOf" srcId="{7D6E98B7-A154-4933-B349-DB656AA9EE27}" destId="{A7A3F62A-501D-489E-9C71-7E01B8BA68F6}" srcOrd="1" destOrd="0" presId="urn:microsoft.com/office/officeart/2005/8/layout/hChevron3"/>
    <dgm:cxn modelId="{6BAA29AC-E870-4B33-AEC9-E1A7EA2413D1}" type="presParOf" srcId="{7D6E98B7-A154-4933-B349-DB656AA9EE27}" destId="{901043A4-DB7F-4029-8A84-796EEF6C6243}" srcOrd="2" destOrd="0" presId="urn:microsoft.com/office/officeart/2005/8/layout/hChevron3"/>
    <dgm:cxn modelId="{133149AD-BE8D-401C-B474-A37E54DA1C2E}" type="presParOf" srcId="{7D6E98B7-A154-4933-B349-DB656AA9EE27}" destId="{EC7A7B52-69DC-44C3-9D20-8BC7A674780A}" srcOrd="3" destOrd="0" presId="urn:microsoft.com/office/officeart/2005/8/layout/hChevron3"/>
    <dgm:cxn modelId="{34D061E4-2D1F-42A8-BEF0-E30E3EAAE9BC}" type="presParOf" srcId="{7D6E98B7-A154-4933-B349-DB656AA9EE27}" destId="{270DF342-5E84-47CD-ACE2-E95B3ADDE37A}" srcOrd="4" destOrd="0" presId="urn:microsoft.com/office/officeart/2005/8/layout/hChevron3"/>
    <dgm:cxn modelId="{611852FD-7D08-4949-98FF-83020ECBB5E7}" type="presParOf" srcId="{7D6E98B7-A154-4933-B349-DB656AA9EE27}" destId="{B81ADE3C-CA2F-4CBF-A96A-D4429E33E781}" srcOrd="5" destOrd="0" presId="urn:microsoft.com/office/officeart/2005/8/layout/hChevron3"/>
    <dgm:cxn modelId="{5A908943-AC64-425A-BC7E-83CAE750F358}" type="presParOf" srcId="{7D6E98B7-A154-4933-B349-DB656AA9EE27}" destId="{EBA8C098-9351-442C-9590-6D12F47029A4}" srcOrd="6" destOrd="0" presId="urn:microsoft.com/office/officeart/2005/8/layout/hChevron3"/>
    <dgm:cxn modelId="{5B2CEB20-D171-452F-8630-3387B8C8451A}" type="presParOf" srcId="{7D6E98B7-A154-4933-B349-DB656AA9EE27}" destId="{26FD58E0-C562-4BAB-A2E5-FAF9342759F7}" srcOrd="7" destOrd="0" presId="urn:microsoft.com/office/officeart/2005/8/layout/hChevron3"/>
    <dgm:cxn modelId="{96657237-3AF2-4D0F-9373-AA1B248AAEB7}" type="presParOf" srcId="{7D6E98B7-A154-4933-B349-DB656AA9EE27}" destId="{D3098D76-3FFC-45CB-B959-949224C6695B}" srcOrd="8" destOrd="0" presId="urn:microsoft.com/office/officeart/2005/8/layout/hChevron3"/>
    <dgm:cxn modelId="{0DD6167C-9D21-4CCE-8699-624BBAFBF2BD}" type="presParOf" srcId="{7D6E98B7-A154-4933-B349-DB656AA9EE27}" destId="{9DDB98E3-031C-4BE4-B9AE-A8E11F9F6860}" srcOrd="9" destOrd="0" presId="urn:microsoft.com/office/officeart/2005/8/layout/hChevron3"/>
    <dgm:cxn modelId="{C720B3F7-7189-4880-9AF6-1FC815760A5A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FF365AB1-62A9-445F-847A-CECB9E4DC1E5}" type="presOf" srcId="{82B00492-0CFD-422C-965A-9296F0A2A8C0}" destId="{D3098D76-3FFC-45CB-B959-949224C6695B}" srcOrd="0" destOrd="0" presId="urn:microsoft.com/office/officeart/2005/8/layout/hChevron3"/>
    <dgm:cxn modelId="{28D0022B-E37B-47DE-A59E-31E1FFDF4351}" type="presOf" srcId="{928D7369-08E2-4BF2-BB9B-D352CB2C6653}" destId="{901043A4-DB7F-4029-8A84-796EEF6C6243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265FCE12-BBFF-4E1A-91D5-05C128BE1858}" type="presOf" srcId="{84D05E76-7F37-413A-BF38-445A07B22598}" destId="{7D6E98B7-A154-4933-B349-DB656AA9EE27}" srcOrd="0" destOrd="0" presId="urn:microsoft.com/office/officeart/2005/8/layout/hChevron3"/>
    <dgm:cxn modelId="{86A37C16-82BF-4E14-B355-CAC660C833F7}" type="presOf" srcId="{32A9EF5D-240F-47E1-A596-3BDF119350B4}" destId="{270DF342-5E84-47CD-ACE2-E95B3ADDE37A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9EB98FAF-08AD-426D-B38F-B9A543E686C1}" type="presOf" srcId="{02CCC187-76B7-4964-940B-94F279E6EBD3}" destId="{4EC98080-5793-445E-A7C6-8C010E466A33}" srcOrd="0" destOrd="0" presId="urn:microsoft.com/office/officeart/2005/8/layout/hChevron3"/>
    <dgm:cxn modelId="{6C424F78-9D1B-4D2C-9A5D-87BEF4853360}" type="presOf" srcId="{00EF7051-20B6-422D-A593-A3AC3C9384A3}" destId="{EBA8C098-9351-442C-9590-6D12F47029A4}" srcOrd="0" destOrd="0" presId="urn:microsoft.com/office/officeart/2005/8/layout/hChevron3"/>
    <dgm:cxn modelId="{BCFAA680-392A-4E49-9606-A0EF060D6BAD}" type="presOf" srcId="{1B34EA24-9A6F-4541-B392-13BC178CC268}" destId="{3A175681-180B-45F9-B187-1F561246EEE7}" srcOrd="0" destOrd="0" presId="urn:microsoft.com/office/officeart/2005/8/layout/hChevron3"/>
    <dgm:cxn modelId="{E025D133-387A-4535-946F-0E43981FBA20}" type="presParOf" srcId="{7D6E98B7-A154-4933-B349-DB656AA9EE27}" destId="{4EC98080-5793-445E-A7C6-8C010E466A33}" srcOrd="0" destOrd="0" presId="urn:microsoft.com/office/officeart/2005/8/layout/hChevron3"/>
    <dgm:cxn modelId="{48EF91E0-2665-4CC7-A520-8D5F5B695416}" type="presParOf" srcId="{7D6E98B7-A154-4933-B349-DB656AA9EE27}" destId="{A7A3F62A-501D-489E-9C71-7E01B8BA68F6}" srcOrd="1" destOrd="0" presId="urn:microsoft.com/office/officeart/2005/8/layout/hChevron3"/>
    <dgm:cxn modelId="{9B49F870-CD96-496C-A1C6-05CDD317D21C}" type="presParOf" srcId="{7D6E98B7-A154-4933-B349-DB656AA9EE27}" destId="{901043A4-DB7F-4029-8A84-796EEF6C6243}" srcOrd="2" destOrd="0" presId="urn:microsoft.com/office/officeart/2005/8/layout/hChevron3"/>
    <dgm:cxn modelId="{3E3256FB-A908-497E-B7AC-D314A4FD807C}" type="presParOf" srcId="{7D6E98B7-A154-4933-B349-DB656AA9EE27}" destId="{EC7A7B52-69DC-44C3-9D20-8BC7A674780A}" srcOrd="3" destOrd="0" presId="urn:microsoft.com/office/officeart/2005/8/layout/hChevron3"/>
    <dgm:cxn modelId="{4123A665-1D7A-44B3-9030-221B6D6D605E}" type="presParOf" srcId="{7D6E98B7-A154-4933-B349-DB656AA9EE27}" destId="{270DF342-5E84-47CD-ACE2-E95B3ADDE37A}" srcOrd="4" destOrd="0" presId="urn:microsoft.com/office/officeart/2005/8/layout/hChevron3"/>
    <dgm:cxn modelId="{B626603C-9211-4C8E-A31F-B128FC2F041C}" type="presParOf" srcId="{7D6E98B7-A154-4933-B349-DB656AA9EE27}" destId="{B81ADE3C-CA2F-4CBF-A96A-D4429E33E781}" srcOrd="5" destOrd="0" presId="urn:microsoft.com/office/officeart/2005/8/layout/hChevron3"/>
    <dgm:cxn modelId="{7AE62658-EFC5-4755-BB9C-34EC31CB1554}" type="presParOf" srcId="{7D6E98B7-A154-4933-B349-DB656AA9EE27}" destId="{EBA8C098-9351-442C-9590-6D12F47029A4}" srcOrd="6" destOrd="0" presId="urn:microsoft.com/office/officeart/2005/8/layout/hChevron3"/>
    <dgm:cxn modelId="{9CFBEC18-7E0C-4C5E-B539-B2A503919AE0}" type="presParOf" srcId="{7D6E98B7-A154-4933-B349-DB656AA9EE27}" destId="{26FD58E0-C562-4BAB-A2E5-FAF9342759F7}" srcOrd="7" destOrd="0" presId="urn:microsoft.com/office/officeart/2005/8/layout/hChevron3"/>
    <dgm:cxn modelId="{671008E1-BB13-4BB9-BA54-A24A90846A58}" type="presParOf" srcId="{7D6E98B7-A154-4933-B349-DB656AA9EE27}" destId="{D3098D76-3FFC-45CB-B959-949224C6695B}" srcOrd="8" destOrd="0" presId="urn:microsoft.com/office/officeart/2005/8/layout/hChevron3"/>
    <dgm:cxn modelId="{51F00ED7-4DAB-42F6-88B8-5AAEA691681D}" type="presParOf" srcId="{7D6E98B7-A154-4933-B349-DB656AA9EE27}" destId="{9DDB98E3-031C-4BE4-B9AE-A8E11F9F6860}" srcOrd="9" destOrd="0" presId="urn:microsoft.com/office/officeart/2005/8/layout/hChevron3"/>
    <dgm:cxn modelId="{0BD7C9A7-A2C7-45DB-A4A7-1CB0CFEC2BAB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7B7C3100-A584-4E2C-9450-AD1795DB416D}" type="presOf" srcId="{82B00492-0CFD-422C-965A-9296F0A2A8C0}" destId="{D3098D76-3FFC-45CB-B959-949224C6695B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15F6029C-45FD-490D-8A6C-56E7152AE5D9}" type="presOf" srcId="{00EF7051-20B6-422D-A593-A3AC3C9384A3}" destId="{EBA8C098-9351-442C-9590-6D12F47029A4}" srcOrd="0" destOrd="0" presId="urn:microsoft.com/office/officeart/2005/8/layout/hChevron3"/>
    <dgm:cxn modelId="{A7AB9A28-B37D-49AB-9823-9E6E898B52D7}" type="presOf" srcId="{32A9EF5D-240F-47E1-A596-3BDF119350B4}" destId="{270DF342-5E84-47CD-ACE2-E95B3ADDE37A}" srcOrd="0" destOrd="0" presId="urn:microsoft.com/office/officeart/2005/8/layout/hChevron3"/>
    <dgm:cxn modelId="{8B01943A-505F-4B3E-B330-4625F9E0C585}" type="presOf" srcId="{1B34EA24-9A6F-4541-B392-13BC178CC268}" destId="{3A175681-180B-45F9-B187-1F561246EEE7}" srcOrd="0" destOrd="0" presId="urn:microsoft.com/office/officeart/2005/8/layout/hChevron3"/>
    <dgm:cxn modelId="{77678313-8808-4739-960F-2E20BB57135D}" type="presOf" srcId="{84D05E76-7F37-413A-BF38-445A07B22598}" destId="{7D6E98B7-A154-4933-B349-DB656AA9EE27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8CFEC18E-BC51-41EF-AB4C-73C329AC8E47}" type="presOf" srcId="{928D7369-08E2-4BF2-BB9B-D352CB2C6653}" destId="{901043A4-DB7F-4029-8A84-796EEF6C6243}" srcOrd="0" destOrd="0" presId="urn:microsoft.com/office/officeart/2005/8/layout/hChevron3"/>
    <dgm:cxn modelId="{725AEAC9-D79F-40B0-8755-E495AD514D3B}" type="presOf" srcId="{02CCC187-76B7-4964-940B-94F279E6EBD3}" destId="{4EC98080-5793-445E-A7C6-8C010E466A33}" srcOrd="0" destOrd="0" presId="urn:microsoft.com/office/officeart/2005/8/layout/hChevron3"/>
    <dgm:cxn modelId="{5CD96C8B-C009-4EC9-BDFD-FB401D397D9F}" type="presParOf" srcId="{7D6E98B7-A154-4933-B349-DB656AA9EE27}" destId="{4EC98080-5793-445E-A7C6-8C010E466A33}" srcOrd="0" destOrd="0" presId="urn:microsoft.com/office/officeart/2005/8/layout/hChevron3"/>
    <dgm:cxn modelId="{3C7C1C81-EBFC-4AFE-8F65-C0C80C708D83}" type="presParOf" srcId="{7D6E98B7-A154-4933-B349-DB656AA9EE27}" destId="{A7A3F62A-501D-489E-9C71-7E01B8BA68F6}" srcOrd="1" destOrd="0" presId="urn:microsoft.com/office/officeart/2005/8/layout/hChevron3"/>
    <dgm:cxn modelId="{05744770-4F82-4E5E-9696-9AAC029D8E2A}" type="presParOf" srcId="{7D6E98B7-A154-4933-B349-DB656AA9EE27}" destId="{901043A4-DB7F-4029-8A84-796EEF6C6243}" srcOrd="2" destOrd="0" presId="urn:microsoft.com/office/officeart/2005/8/layout/hChevron3"/>
    <dgm:cxn modelId="{9FD57571-1700-41F8-AA98-504275BCFB16}" type="presParOf" srcId="{7D6E98B7-A154-4933-B349-DB656AA9EE27}" destId="{EC7A7B52-69DC-44C3-9D20-8BC7A674780A}" srcOrd="3" destOrd="0" presId="urn:microsoft.com/office/officeart/2005/8/layout/hChevron3"/>
    <dgm:cxn modelId="{6C00BF4A-A871-41C9-977A-2EB568103D1E}" type="presParOf" srcId="{7D6E98B7-A154-4933-B349-DB656AA9EE27}" destId="{270DF342-5E84-47CD-ACE2-E95B3ADDE37A}" srcOrd="4" destOrd="0" presId="urn:microsoft.com/office/officeart/2005/8/layout/hChevron3"/>
    <dgm:cxn modelId="{0AB68550-A9A2-4555-BC9F-4E8E02BCE15B}" type="presParOf" srcId="{7D6E98B7-A154-4933-B349-DB656AA9EE27}" destId="{B81ADE3C-CA2F-4CBF-A96A-D4429E33E781}" srcOrd="5" destOrd="0" presId="urn:microsoft.com/office/officeart/2005/8/layout/hChevron3"/>
    <dgm:cxn modelId="{EB298CB3-F878-4017-92EB-A698AF01CEF1}" type="presParOf" srcId="{7D6E98B7-A154-4933-B349-DB656AA9EE27}" destId="{EBA8C098-9351-442C-9590-6D12F47029A4}" srcOrd="6" destOrd="0" presId="urn:microsoft.com/office/officeart/2005/8/layout/hChevron3"/>
    <dgm:cxn modelId="{5CF060B6-68E7-4308-AA61-32754F58E19F}" type="presParOf" srcId="{7D6E98B7-A154-4933-B349-DB656AA9EE27}" destId="{26FD58E0-C562-4BAB-A2E5-FAF9342759F7}" srcOrd="7" destOrd="0" presId="urn:microsoft.com/office/officeart/2005/8/layout/hChevron3"/>
    <dgm:cxn modelId="{B2653506-68F9-4958-91C0-019E94B34626}" type="presParOf" srcId="{7D6E98B7-A154-4933-B349-DB656AA9EE27}" destId="{D3098D76-3FFC-45CB-B959-949224C6695B}" srcOrd="8" destOrd="0" presId="urn:microsoft.com/office/officeart/2005/8/layout/hChevron3"/>
    <dgm:cxn modelId="{BA221977-3FD8-49B7-9830-8D57443A369E}" type="presParOf" srcId="{7D6E98B7-A154-4933-B349-DB656AA9EE27}" destId="{9DDB98E3-031C-4BE4-B9AE-A8E11F9F6860}" srcOrd="9" destOrd="0" presId="urn:microsoft.com/office/officeart/2005/8/layout/hChevron3"/>
    <dgm:cxn modelId="{0FF51299-6B78-4978-9F3E-174EABB17826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4D342489-78C3-4024-8A3C-3789D7CA198F}" type="presOf" srcId="{02CCC187-76B7-4964-940B-94F279E6EBD3}" destId="{4EC98080-5793-445E-A7C6-8C010E466A33}" srcOrd="0" destOrd="0" presId="urn:microsoft.com/office/officeart/2005/8/layout/hChevron3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3A0CDF5B-B5D4-42E0-B80F-65BB125CA8CF}" type="presOf" srcId="{84D05E76-7F37-413A-BF38-445A07B22598}" destId="{7D6E98B7-A154-4933-B349-DB656AA9EE27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B392C86B-9A62-46A0-80D3-DBB91C247699}" type="presOf" srcId="{928D7369-08E2-4BF2-BB9B-D352CB2C6653}" destId="{901043A4-DB7F-4029-8A84-796EEF6C6243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9DE17665-CE64-42B3-A89B-1AF603E6ED3A}" type="presOf" srcId="{00EF7051-20B6-422D-A593-A3AC3C9384A3}" destId="{EBA8C098-9351-442C-9590-6D12F47029A4}" srcOrd="0" destOrd="0" presId="urn:microsoft.com/office/officeart/2005/8/layout/hChevron3"/>
    <dgm:cxn modelId="{AF44B1D9-92CF-4223-A717-6417B968040D}" type="presOf" srcId="{82B00492-0CFD-422C-965A-9296F0A2A8C0}" destId="{D3098D76-3FFC-45CB-B959-949224C6695B}" srcOrd="0" destOrd="0" presId="urn:microsoft.com/office/officeart/2005/8/layout/hChevron3"/>
    <dgm:cxn modelId="{5E88F7AE-B04B-4F5D-96A1-3DC7A7C74526}" type="presOf" srcId="{1B34EA24-9A6F-4541-B392-13BC178CC268}" destId="{3A175681-180B-45F9-B187-1F561246EEE7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A54B86F9-7CC2-4068-A9B9-DF89F841D036}" type="presOf" srcId="{32A9EF5D-240F-47E1-A596-3BDF119350B4}" destId="{270DF342-5E84-47CD-ACE2-E95B3ADDE37A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A4DC77F9-6BB2-48A9-8BCA-8D89749A7C5E}" type="presParOf" srcId="{7D6E98B7-A154-4933-B349-DB656AA9EE27}" destId="{4EC98080-5793-445E-A7C6-8C010E466A33}" srcOrd="0" destOrd="0" presId="urn:microsoft.com/office/officeart/2005/8/layout/hChevron3"/>
    <dgm:cxn modelId="{92628C5B-C593-4122-8068-5F759D39EF63}" type="presParOf" srcId="{7D6E98B7-A154-4933-B349-DB656AA9EE27}" destId="{A7A3F62A-501D-489E-9C71-7E01B8BA68F6}" srcOrd="1" destOrd="0" presId="urn:microsoft.com/office/officeart/2005/8/layout/hChevron3"/>
    <dgm:cxn modelId="{71D0D264-2492-4F55-A9A0-136F78A68F75}" type="presParOf" srcId="{7D6E98B7-A154-4933-B349-DB656AA9EE27}" destId="{901043A4-DB7F-4029-8A84-796EEF6C6243}" srcOrd="2" destOrd="0" presId="urn:microsoft.com/office/officeart/2005/8/layout/hChevron3"/>
    <dgm:cxn modelId="{6F3E43A9-45E1-4950-ABCF-FE9CDABF84D8}" type="presParOf" srcId="{7D6E98B7-A154-4933-B349-DB656AA9EE27}" destId="{EC7A7B52-69DC-44C3-9D20-8BC7A674780A}" srcOrd="3" destOrd="0" presId="urn:microsoft.com/office/officeart/2005/8/layout/hChevron3"/>
    <dgm:cxn modelId="{2FDB5D69-0E76-4FFB-93EA-111135F7A204}" type="presParOf" srcId="{7D6E98B7-A154-4933-B349-DB656AA9EE27}" destId="{270DF342-5E84-47CD-ACE2-E95B3ADDE37A}" srcOrd="4" destOrd="0" presId="urn:microsoft.com/office/officeart/2005/8/layout/hChevron3"/>
    <dgm:cxn modelId="{DE150EA5-DB49-412B-9FA8-B53157258A46}" type="presParOf" srcId="{7D6E98B7-A154-4933-B349-DB656AA9EE27}" destId="{B81ADE3C-CA2F-4CBF-A96A-D4429E33E781}" srcOrd="5" destOrd="0" presId="urn:microsoft.com/office/officeart/2005/8/layout/hChevron3"/>
    <dgm:cxn modelId="{385E2B43-561B-4018-AEE8-CB3A816C3FED}" type="presParOf" srcId="{7D6E98B7-A154-4933-B349-DB656AA9EE27}" destId="{EBA8C098-9351-442C-9590-6D12F47029A4}" srcOrd="6" destOrd="0" presId="urn:microsoft.com/office/officeart/2005/8/layout/hChevron3"/>
    <dgm:cxn modelId="{55C37647-4688-42DC-9913-9F0644F10BEF}" type="presParOf" srcId="{7D6E98B7-A154-4933-B349-DB656AA9EE27}" destId="{26FD58E0-C562-4BAB-A2E5-FAF9342759F7}" srcOrd="7" destOrd="0" presId="urn:microsoft.com/office/officeart/2005/8/layout/hChevron3"/>
    <dgm:cxn modelId="{67B609B9-9B47-45DA-AE59-35E50CCFE8BB}" type="presParOf" srcId="{7D6E98B7-A154-4933-B349-DB656AA9EE27}" destId="{D3098D76-3FFC-45CB-B959-949224C6695B}" srcOrd="8" destOrd="0" presId="urn:microsoft.com/office/officeart/2005/8/layout/hChevron3"/>
    <dgm:cxn modelId="{190E54FA-F760-4A2D-B015-CA19F06D3402}" type="presParOf" srcId="{7D6E98B7-A154-4933-B349-DB656AA9EE27}" destId="{9DDB98E3-031C-4BE4-B9AE-A8E11F9F6860}" srcOrd="9" destOrd="0" presId="urn:microsoft.com/office/officeart/2005/8/layout/hChevron3"/>
    <dgm:cxn modelId="{5E607C5A-65F9-4DA5-97FC-487DA93C0787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7CD01FB8-B92D-4A5B-ACA9-56487C1A80AC}" type="presOf" srcId="{00EF7051-20B6-422D-A593-A3AC3C9384A3}" destId="{EBA8C098-9351-442C-9590-6D12F47029A4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5311980E-E3A3-4676-BB83-EAC5D3B8FBB7}" type="presOf" srcId="{928D7369-08E2-4BF2-BB9B-D352CB2C6653}" destId="{901043A4-DB7F-4029-8A84-796EEF6C6243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E21395FC-F468-4D53-B8F9-C64042C921DA}" type="presOf" srcId="{1B34EA24-9A6F-4541-B392-13BC178CC268}" destId="{3A175681-180B-45F9-B187-1F561246EEE7}" srcOrd="0" destOrd="0" presId="urn:microsoft.com/office/officeart/2005/8/layout/hChevron3"/>
    <dgm:cxn modelId="{9C187601-575B-44CA-B285-065059508CAF}" type="presOf" srcId="{84D05E76-7F37-413A-BF38-445A07B22598}" destId="{7D6E98B7-A154-4933-B349-DB656AA9EE27}" srcOrd="0" destOrd="0" presId="urn:microsoft.com/office/officeart/2005/8/layout/hChevron3"/>
    <dgm:cxn modelId="{B59E6E7B-E914-4DA8-A1DE-FBDD0566AA30}" type="presOf" srcId="{32A9EF5D-240F-47E1-A596-3BDF119350B4}" destId="{270DF342-5E84-47CD-ACE2-E95B3ADDE37A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38279B50-9EC5-4AD4-BAFE-213C0EF30449}" type="presOf" srcId="{02CCC187-76B7-4964-940B-94F279E6EBD3}" destId="{4EC98080-5793-445E-A7C6-8C010E466A33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CE6C24A6-7045-4EDE-9255-8B5D7D80F8AF}" type="presOf" srcId="{82B00492-0CFD-422C-965A-9296F0A2A8C0}" destId="{D3098D76-3FFC-45CB-B959-949224C6695B}" srcOrd="0" destOrd="0" presId="urn:microsoft.com/office/officeart/2005/8/layout/hChevron3"/>
    <dgm:cxn modelId="{90EEA9BC-505A-44AB-853D-868B6872B2C5}" type="presParOf" srcId="{7D6E98B7-A154-4933-B349-DB656AA9EE27}" destId="{4EC98080-5793-445E-A7C6-8C010E466A33}" srcOrd="0" destOrd="0" presId="urn:microsoft.com/office/officeart/2005/8/layout/hChevron3"/>
    <dgm:cxn modelId="{54C5ADB1-B6D8-42D6-B725-8DB005D56883}" type="presParOf" srcId="{7D6E98B7-A154-4933-B349-DB656AA9EE27}" destId="{A7A3F62A-501D-489E-9C71-7E01B8BA68F6}" srcOrd="1" destOrd="0" presId="urn:microsoft.com/office/officeart/2005/8/layout/hChevron3"/>
    <dgm:cxn modelId="{C529ABCA-B07F-4708-A744-AE889D6643B7}" type="presParOf" srcId="{7D6E98B7-A154-4933-B349-DB656AA9EE27}" destId="{901043A4-DB7F-4029-8A84-796EEF6C6243}" srcOrd="2" destOrd="0" presId="urn:microsoft.com/office/officeart/2005/8/layout/hChevron3"/>
    <dgm:cxn modelId="{9826513B-D6B9-4FE0-B3DA-1CE9C8DEFD73}" type="presParOf" srcId="{7D6E98B7-A154-4933-B349-DB656AA9EE27}" destId="{EC7A7B52-69DC-44C3-9D20-8BC7A674780A}" srcOrd="3" destOrd="0" presId="urn:microsoft.com/office/officeart/2005/8/layout/hChevron3"/>
    <dgm:cxn modelId="{FFD4E625-46F9-44C5-843B-7BEF958AA777}" type="presParOf" srcId="{7D6E98B7-A154-4933-B349-DB656AA9EE27}" destId="{270DF342-5E84-47CD-ACE2-E95B3ADDE37A}" srcOrd="4" destOrd="0" presId="urn:microsoft.com/office/officeart/2005/8/layout/hChevron3"/>
    <dgm:cxn modelId="{86FB4C13-7A5D-4488-9B59-7A8CC3E7BC02}" type="presParOf" srcId="{7D6E98B7-A154-4933-B349-DB656AA9EE27}" destId="{B81ADE3C-CA2F-4CBF-A96A-D4429E33E781}" srcOrd="5" destOrd="0" presId="urn:microsoft.com/office/officeart/2005/8/layout/hChevron3"/>
    <dgm:cxn modelId="{43714277-AE2A-4301-8497-EAD1021EFDEC}" type="presParOf" srcId="{7D6E98B7-A154-4933-B349-DB656AA9EE27}" destId="{EBA8C098-9351-442C-9590-6D12F47029A4}" srcOrd="6" destOrd="0" presId="urn:microsoft.com/office/officeart/2005/8/layout/hChevron3"/>
    <dgm:cxn modelId="{CA9D5F64-3B93-4D8F-BD90-B238F6C02218}" type="presParOf" srcId="{7D6E98B7-A154-4933-B349-DB656AA9EE27}" destId="{26FD58E0-C562-4BAB-A2E5-FAF9342759F7}" srcOrd="7" destOrd="0" presId="urn:microsoft.com/office/officeart/2005/8/layout/hChevron3"/>
    <dgm:cxn modelId="{6DBF30A3-E155-4D9F-9841-51FC4CD37299}" type="presParOf" srcId="{7D6E98B7-A154-4933-B349-DB656AA9EE27}" destId="{D3098D76-3FFC-45CB-B959-949224C6695B}" srcOrd="8" destOrd="0" presId="urn:microsoft.com/office/officeart/2005/8/layout/hChevron3"/>
    <dgm:cxn modelId="{95FC2AE6-F9C0-4273-84BC-4AAFB80A0C1B}" type="presParOf" srcId="{7D6E98B7-A154-4933-B349-DB656AA9EE27}" destId="{9DDB98E3-031C-4BE4-B9AE-A8E11F9F6860}" srcOrd="9" destOrd="0" presId="urn:microsoft.com/office/officeart/2005/8/layout/hChevron3"/>
    <dgm:cxn modelId="{3D97EAFA-0977-4461-85EB-EFA531C3E51C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BBD92383-497F-478B-A536-B489D27CE479}" type="presOf" srcId="{1B34EA24-9A6F-4541-B392-13BC178CC268}" destId="{3A175681-180B-45F9-B187-1F561246EEE7}" srcOrd="0" destOrd="0" presId="urn:microsoft.com/office/officeart/2005/8/layout/hChevron3"/>
    <dgm:cxn modelId="{FB7B6B8E-385D-4A27-8E37-E1209148F6D8}" type="presOf" srcId="{84D05E76-7F37-413A-BF38-445A07B22598}" destId="{7D6E98B7-A154-4933-B349-DB656AA9EE27}" srcOrd="0" destOrd="0" presId="urn:microsoft.com/office/officeart/2005/8/layout/hChevron3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A79D930A-A75A-44B2-A7EE-077E69BD2C18}" type="presOf" srcId="{00EF7051-20B6-422D-A593-A3AC3C9384A3}" destId="{EBA8C098-9351-442C-9590-6D12F47029A4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51B3387E-375D-4762-9C52-86A41455044A}" type="presOf" srcId="{928D7369-08E2-4BF2-BB9B-D352CB2C6653}" destId="{901043A4-DB7F-4029-8A84-796EEF6C6243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7C530AE2-50E0-4299-8513-686997546404}" type="presOf" srcId="{02CCC187-76B7-4964-940B-94F279E6EBD3}" destId="{4EC98080-5793-445E-A7C6-8C010E466A33}" srcOrd="0" destOrd="0" presId="urn:microsoft.com/office/officeart/2005/8/layout/hChevron3"/>
    <dgm:cxn modelId="{83CB54C7-D757-4D03-A8AA-DE4323BE9464}" type="presOf" srcId="{32A9EF5D-240F-47E1-A596-3BDF119350B4}" destId="{270DF342-5E84-47CD-ACE2-E95B3ADDE37A}" srcOrd="0" destOrd="0" presId="urn:microsoft.com/office/officeart/2005/8/layout/hChevron3"/>
    <dgm:cxn modelId="{61B16C66-E46A-4810-A00F-711A2A775F27}" type="presOf" srcId="{82B00492-0CFD-422C-965A-9296F0A2A8C0}" destId="{D3098D76-3FFC-45CB-B959-949224C6695B}" srcOrd="0" destOrd="0" presId="urn:microsoft.com/office/officeart/2005/8/layout/hChevron3"/>
    <dgm:cxn modelId="{A4133490-BAB0-4009-B253-B93EB059884E}" type="presParOf" srcId="{7D6E98B7-A154-4933-B349-DB656AA9EE27}" destId="{4EC98080-5793-445E-A7C6-8C010E466A33}" srcOrd="0" destOrd="0" presId="urn:microsoft.com/office/officeart/2005/8/layout/hChevron3"/>
    <dgm:cxn modelId="{F9C7D8C6-791A-47CF-8AED-2D546D61ECEE}" type="presParOf" srcId="{7D6E98B7-A154-4933-B349-DB656AA9EE27}" destId="{A7A3F62A-501D-489E-9C71-7E01B8BA68F6}" srcOrd="1" destOrd="0" presId="urn:microsoft.com/office/officeart/2005/8/layout/hChevron3"/>
    <dgm:cxn modelId="{6A6C2BAA-ED9D-4B71-9995-AA2CC9E7CE62}" type="presParOf" srcId="{7D6E98B7-A154-4933-B349-DB656AA9EE27}" destId="{901043A4-DB7F-4029-8A84-796EEF6C6243}" srcOrd="2" destOrd="0" presId="urn:microsoft.com/office/officeart/2005/8/layout/hChevron3"/>
    <dgm:cxn modelId="{C495A1F5-DFE2-4ACA-AC84-D66B59FF5D20}" type="presParOf" srcId="{7D6E98B7-A154-4933-B349-DB656AA9EE27}" destId="{EC7A7B52-69DC-44C3-9D20-8BC7A674780A}" srcOrd="3" destOrd="0" presId="urn:microsoft.com/office/officeart/2005/8/layout/hChevron3"/>
    <dgm:cxn modelId="{988AB0E6-A106-455B-9B5F-FC92CDED9818}" type="presParOf" srcId="{7D6E98B7-A154-4933-B349-DB656AA9EE27}" destId="{270DF342-5E84-47CD-ACE2-E95B3ADDE37A}" srcOrd="4" destOrd="0" presId="urn:microsoft.com/office/officeart/2005/8/layout/hChevron3"/>
    <dgm:cxn modelId="{A86135C5-F797-48CF-8899-072CB966C1CB}" type="presParOf" srcId="{7D6E98B7-A154-4933-B349-DB656AA9EE27}" destId="{B81ADE3C-CA2F-4CBF-A96A-D4429E33E781}" srcOrd="5" destOrd="0" presId="urn:microsoft.com/office/officeart/2005/8/layout/hChevron3"/>
    <dgm:cxn modelId="{A9F55079-AF56-4015-A90B-CFAC5A817641}" type="presParOf" srcId="{7D6E98B7-A154-4933-B349-DB656AA9EE27}" destId="{EBA8C098-9351-442C-9590-6D12F47029A4}" srcOrd="6" destOrd="0" presId="urn:microsoft.com/office/officeart/2005/8/layout/hChevron3"/>
    <dgm:cxn modelId="{7FF68EE0-AADB-41AB-ABF7-CDA4FAEDB2EB}" type="presParOf" srcId="{7D6E98B7-A154-4933-B349-DB656AA9EE27}" destId="{26FD58E0-C562-4BAB-A2E5-FAF9342759F7}" srcOrd="7" destOrd="0" presId="urn:microsoft.com/office/officeart/2005/8/layout/hChevron3"/>
    <dgm:cxn modelId="{AEB60E43-F784-4E48-992F-F96126B39255}" type="presParOf" srcId="{7D6E98B7-A154-4933-B349-DB656AA9EE27}" destId="{D3098D76-3FFC-45CB-B959-949224C6695B}" srcOrd="8" destOrd="0" presId="urn:microsoft.com/office/officeart/2005/8/layout/hChevron3"/>
    <dgm:cxn modelId="{7C16E0A7-FFA3-4C25-9EF6-A922EE6D2F77}" type="presParOf" srcId="{7D6E98B7-A154-4933-B349-DB656AA9EE27}" destId="{9DDB98E3-031C-4BE4-B9AE-A8E11F9F6860}" srcOrd="9" destOrd="0" presId="urn:microsoft.com/office/officeart/2005/8/layout/hChevron3"/>
    <dgm:cxn modelId="{6F2BABE2-53CE-4857-A1E8-904FD7C581FE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C9957FFB-A06C-46B3-B52B-A838D636F924}" type="presOf" srcId="{1B34EA24-9A6F-4541-B392-13BC178CC268}" destId="{3A175681-180B-45F9-B187-1F561246EEE7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BBA4C257-5347-42F0-93C4-4CF85A30A1D7}" type="presOf" srcId="{00EF7051-20B6-422D-A593-A3AC3C9384A3}" destId="{EBA8C098-9351-442C-9590-6D12F47029A4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FCF74C66-BA21-432A-B5B0-5BA2AD932427}" type="presOf" srcId="{928D7369-08E2-4BF2-BB9B-D352CB2C6653}" destId="{901043A4-DB7F-4029-8A84-796EEF6C6243}" srcOrd="0" destOrd="0" presId="urn:microsoft.com/office/officeart/2005/8/layout/hChevron3"/>
    <dgm:cxn modelId="{A6F8B1C1-E7FF-4F61-B8C7-FF7AEE982373}" type="presOf" srcId="{84D05E76-7F37-413A-BF38-445A07B22598}" destId="{7D6E98B7-A154-4933-B349-DB656AA9EE27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73EE1608-60EF-49BB-B187-38162F9BBDF6}" type="presOf" srcId="{02CCC187-76B7-4964-940B-94F279E6EBD3}" destId="{4EC98080-5793-445E-A7C6-8C010E466A33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C8F7C7D1-2046-41F0-9665-8B22E06AFB92}" type="presOf" srcId="{82B00492-0CFD-422C-965A-9296F0A2A8C0}" destId="{D3098D76-3FFC-45CB-B959-949224C6695B}" srcOrd="0" destOrd="0" presId="urn:microsoft.com/office/officeart/2005/8/layout/hChevron3"/>
    <dgm:cxn modelId="{33A285AF-2E84-4526-9543-1EE340DD3740}" type="presOf" srcId="{32A9EF5D-240F-47E1-A596-3BDF119350B4}" destId="{270DF342-5E84-47CD-ACE2-E95B3ADDE37A}" srcOrd="0" destOrd="0" presId="urn:microsoft.com/office/officeart/2005/8/layout/hChevron3"/>
    <dgm:cxn modelId="{27604561-B982-4F38-B17A-03AA2001DF18}" type="presParOf" srcId="{7D6E98B7-A154-4933-B349-DB656AA9EE27}" destId="{4EC98080-5793-445E-A7C6-8C010E466A33}" srcOrd="0" destOrd="0" presId="urn:microsoft.com/office/officeart/2005/8/layout/hChevron3"/>
    <dgm:cxn modelId="{2FE19F3B-278C-4646-91D5-31BB9BBED5F8}" type="presParOf" srcId="{7D6E98B7-A154-4933-B349-DB656AA9EE27}" destId="{A7A3F62A-501D-489E-9C71-7E01B8BA68F6}" srcOrd="1" destOrd="0" presId="urn:microsoft.com/office/officeart/2005/8/layout/hChevron3"/>
    <dgm:cxn modelId="{CB5AAD6C-1C45-4510-A815-062A95118C2A}" type="presParOf" srcId="{7D6E98B7-A154-4933-B349-DB656AA9EE27}" destId="{901043A4-DB7F-4029-8A84-796EEF6C6243}" srcOrd="2" destOrd="0" presId="urn:microsoft.com/office/officeart/2005/8/layout/hChevron3"/>
    <dgm:cxn modelId="{CAAAEEF6-CB25-43B8-BADD-461685E06B66}" type="presParOf" srcId="{7D6E98B7-A154-4933-B349-DB656AA9EE27}" destId="{EC7A7B52-69DC-44C3-9D20-8BC7A674780A}" srcOrd="3" destOrd="0" presId="urn:microsoft.com/office/officeart/2005/8/layout/hChevron3"/>
    <dgm:cxn modelId="{ADB3613B-529B-44F2-BCD4-4206E6D95C52}" type="presParOf" srcId="{7D6E98B7-A154-4933-B349-DB656AA9EE27}" destId="{270DF342-5E84-47CD-ACE2-E95B3ADDE37A}" srcOrd="4" destOrd="0" presId="urn:microsoft.com/office/officeart/2005/8/layout/hChevron3"/>
    <dgm:cxn modelId="{AA95810D-540E-41FF-A185-9D2DA7FD722B}" type="presParOf" srcId="{7D6E98B7-A154-4933-B349-DB656AA9EE27}" destId="{B81ADE3C-CA2F-4CBF-A96A-D4429E33E781}" srcOrd="5" destOrd="0" presId="urn:microsoft.com/office/officeart/2005/8/layout/hChevron3"/>
    <dgm:cxn modelId="{C30FE976-89C8-47EC-A3DC-88DD179D93A5}" type="presParOf" srcId="{7D6E98B7-A154-4933-B349-DB656AA9EE27}" destId="{EBA8C098-9351-442C-9590-6D12F47029A4}" srcOrd="6" destOrd="0" presId="urn:microsoft.com/office/officeart/2005/8/layout/hChevron3"/>
    <dgm:cxn modelId="{97535C0C-A0AB-4E5A-91A8-4AB158CA8632}" type="presParOf" srcId="{7D6E98B7-A154-4933-B349-DB656AA9EE27}" destId="{26FD58E0-C562-4BAB-A2E5-FAF9342759F7}" srcOrd="7" destOrd="0" presId="urn:microsoft.com/office/officeart/2005/8/layout/hChevron3"/>
    <dgm:cxn modelId="{9EF0B655-C179-435D-A3B7-CCB33B387392}" type="presParOf" srcId="{7D6E98B7-A154-4933-B349-DB656AA9EE27}" destId="{D3098D76-3FFC-45CB-B959-949224C6695B}" srcOrd="8" destOrd="0" presId="urn:microsoft.com/office/officeart/2005/8/layout/hChevron3"/>
    <dgm:cxn modelId="{0BBB463F-CDC8-41C4-97C7-6614108B880D}" type="presParOf" srcId="{7D6E98B7-A154-4933-B349-DB656AA9EE27}" destId="{9DDB98E3-031C-4BE4-B9AE-A8E11F9F6860}" srcOrd="9" destOrd="0" presId="urn:microsoft.com/office/officeart/2005/8/layout/hChevron3"/>
    <dgm:cxn modelId="{4A185EC4-BDE4-491C-A38D-982A7693968D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1AA99C05-A3DC-4FC2-A868-425D811F7ACB}" type="presOf" srcId="{82B00492-0CFD-422C-965A-9296F0A2A8C0}" destId="{D3098D76-3FFC-45CB-B959-949224C6695B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545B430C-BD4B-4C0E-BF9E-A29A41106C0A}" type="presOf" srcId="{928D7369-08E2-4BF2-BB9B-D352CB2C6653}" destId="{901043A4-DB7F-4029-8A84-796EEF6C6243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964E3DD8-D26C-434D-A644-ACF5355107F8}" type="presOf" srcId="{02CCC187-76B7-4964-940B-94F279E6EBD3}" destId="{4EC98080-5793-445E-A7C6-8C010E466A33}" srcOrd="0" destOrd="0" presId="urn:microsoft.com/office/officeart/2005/8/layout/hChevron3"/>
    <dgm:cxn modelId="{638E0D93-088D-4213-9B22-C9D4ED587688}" type="presOf" srcId="{00EF7051-20B6-422D-A593-A3AC3C9384A3}" destId="{EBA8C098-9351-442C-9590-6D12F47029A4}" srcOrd="0" destOrd="0" presId="urn:microsoft.com/office/officeart/2005/8/layout/hChevron3"/>
    <dgm:cxn modelId="{18D80452-FCD9-47D0-A5DE-A9FA113C072C}" type="presOf" srcId="{84D05E76-7F37-413A-BF38-445A07B22598}" destId="{7D6E98B7-A154-4933-B349-DB656AA9EE27}" srcOrd="0" destOrd="0" presId="urn:microsoft.com/office/officeart/2005/8/layout/hChevron3"/>
    <dgm:cxn modelId="{8BA13FEB-5A6D-47F9-B728-6412DD90281D}" type="presOf" srcId="{32A9EF5D-240F-47E1-A596-3BDF119350B4}" destId="{270DF342-5E84-47CD-ACE2-E95B3ADDE37A}" srcOrd="0" destOrd="0" presId="urn:microsoft.com/office/officeart/2005/8/layout/hChevron3"/>
    <dgm:cxn modelId="{076DC88A-1990-49D9-A1B5-A3F7952A3BDB}" type="presOf" srcId="{1B34EA24-9A6F-4541-B392-13BC178CC268}" destId="{3A175681-180B-45F9-B187-1F561246EEE7}" srcOrd="0" destOrd="0" presId="urn:microsoft.com/office/officeart/2005/8/layout/hChevron3"/>
    <dgm:cxn modelId="{5B9A5388-85EF-4DE0-8B7D-43708A76243F}" type="presParOf" srcId="{7D6E98B7-A154-4933-B349-DB656AA9EE27}" destId="{4EC98080-5793-445E-A7C6-8C010E466A33}" srcOrd="0" destOrd="0" presId="urn:microsoft.com/office/officeart/2005/8/layout/hChevron3"/>
    <dgm:cxn modelId="{DA0D6589-9237-42D8-B59F-E612D7C89E6D}" type="presParOf" srcId="{7D6E98B7-A154-4933-B349-DB656AA9EE27}" destId="{A7A3F62A-501D-489E-9C71-7E01B8BA68F6}" srcOrd="1" destOrd="0" presId="urn:microsoft.com/office/officeart/2005/8/layout/hChevron3"/>
    <dgm:cxn modelId="{D773DA58-D537-4134-919E-2DEDB5D348B4}" type="presParOf" srcId="{7D6E98B7-A154-4933-B349-DB656AA9EE27}" destId="{901043A4-DB7F-4029-8A84-796EEF6C6243}" srcOrd="2" destOrd="0" presId="urn:microsoft.com/office/officeart/2005/8/layout/hChevron3"/>
    <dgm:cxn modelId="{DC31F47F-94E8-4E96-BDF3-A4971C1ED9CA}" type="presParOf" srcId="{7D6E98B7-A154-4933-B349-DB656AA9EE27}" destId="{EC7A7B52-69DC-44C3-9D20-8BC7A674780A}" srcOrd="3" destOrd="0" presId="urn:microsoft.com/office/officeart/2005/8/layout/hChevron3"/>
    <dgm:cxn modelId="{6E669828-1537-4961-9D4F-2A58DF87D304}" type="presParOf" srcId="{7D6E98B7-A154-4933-B349-DB656AA9EE27}" destId="{270DF342-5E84-47CD-ACE2-E95B3ADDE37A}" srcOrd="4" destOrd="0" presId="urn:microsoft.com/office/officeart/2005/8/layout/hChevron3"/>
    <dgm:cxn modelId="{70996091-57D7-4336-95A3-7BF065FF38F0}" type="presParOf" srcId="{7D6E98B7-A154-4933-B349-DB656AA9EE27}" destId="{B81ADE3C-CA2F-4CBF-A96A-D4429E33E781}" srcOrd="5" destOrd="0" presId="urn:microsoft.com/office/officeart/2005/8/layout/hChevron3"/>
    <dgm:cxn modelId="{DAED127E-B1AC-41AB-97B3-0F4ECE7B6701}" type="presParOf" srcId="{7D6E98B7-A154-4933-B349-DB656AA9EE27}" destId="{EBA8C098-9351-442C-9590-6D12F47029A4}" srcOrd="6" destOrd="0" presId="urn:microsoft.com/office/officeart/2005/8/layout/hChevron3"/>
    <dgm:cxn modelId="{CB5EA58E-094E-4C2E-B60D-B1502BD1EBB0}" type="presParOf" srcId="{7D6E98B7-A154-4933-B349-DB656AA9EE27}" destId="{26FD58E0-C562-4BAB-A2E5-FAF9342759F7}" srcOrd="7" destOrd="0" presId="urn:microsoft.com/office/officeart/2005/8/layout/hChevron3"/>
    <dgm:cxn modelId="{6C9D4F90-5446-4EA7-9259-3ED7E1A6D385}" type="presParOf" srcId="{7D6E98B7-A154-4933-B349-DB656AA9EE27}" destId="{D3098D76-3FFC-45CB-B959-949224C6695B}" srcOrd="8" destOrd="0" presId="urn:microsoft.com/office/officeart/2005/8/layout/hChevron3"/>
    <dgm:cxn modelId="{89E60C4F-F61A-4C2D-8CBE-6582DD04E4A8}" type="presParOf" srcId="{7D6E98B7-A154-4933-B349-DB656AA9EE27}" destId="{9DDB98E3-031C-4BE4-B9AE-A8E11F9F6860}" srcOrd="9" destOrd="0" presId="urn:microsoft.com/office/officeart/2005/8/layout/hChevron3"/>
    <dgm:cxn modelId="{D67575EE-A435-4E8B-B432-4481746A1E0D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E4E4303F-A633-43F9-BC85-0914147FAE47}" type="presOf" srcId="{82B00492-0CFD-422C-965A-9296F0A2A8C0}" destId="{D3098D76-3FFC-45CB-B959-949224C6695B}" srcOrd="0" destOrd="0" presId="urn:microsoft.com/office/officeart/2005/8/layout/hChevron3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7BC2F391-1F32-49B4-B77A-F16F0AC09BF9}" type="presOf" srcId="{02CCC187-76B7-4964-940B-94F279E6EBD3}" destId="{4EC98080-5793-445E-A7C6-8C010E466A33}" srcOrd="0" destOrd="0" presId="urn:microsoft.com/office/officeart/2005/8/layout/hChevron3"/>
    <dgm:cxn modelId="{097F3EAB-2138-454F-9FB5-CC9ED2CC9174}" type="presOf" srcId="{84D05E76-7F37-413A-BF38-445A07B22598}" destId="{7D6E98B7-A154-4933-B349-DB656AA9EE27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71E788B7-EB27-4480-99E5-870EA7F7EE2F}" type="presOf" srcId="{1B34EA24-9A6F-4541-B392-13BC178CC268}" destId="{3A175681-180B-45F9-B187-1F561246EEE7}" srcOrd="0" destOrd="0" presId="urn:microsoft.com/office/officeart/2005/8/layout/hChevron3"/>
    <dgm:cxn modelId="{AD264437-CE30-40FA-A9CE-1AEF6972D5C9}" type="presOf" srcId="{928D7369-08E2-4BF2-BB9B-D352CB2C6653}" destId="{901043A4-DB7F-4029-8A84-796EEF6C6243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889459E2-FFB6-4494-AFAD-7AC98B7E4E5F}" type="presOf" srcId="{00EF7051-20B6-422D-A593-A3AC3C9384A3}" destId="{EBA8C098-9351-442C-9590-6D12F47029A4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2BE02D30-50AF-4E5B-A6A2-F63F9AA7617D}" type="presOf" srcId="{32A9EF5D-240F-47E1-A596-3BDF119350B4}" destId="{270DF342-5E84-47CD-ACE2-E95B3ADDE37A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B629B3B7-90AF-42E2-834D-3A61F6EC0A8E}" type="presParOf" srcId="{7D6E98B7-A154-4933-B349-DB656AA9EE27}" destId="{4EC98080-5793-445E-A7C6-8C010E466A33}" srcOrd="0" destOrd="0" presId="urn:microsoft.com/office/officeart/2005/8/layout/hChevron3"/>
    <dgm:cxn modelId="{64DFD96E-C7FD-4E41-A22A-0C74075F9696}" type="presParOf" srcId="{7D6E98B7-A154-4933-B349-DB656AA9EE27}" destId="{A7A3F62A-501D-489E-9C71-7E01B8BA68F6}" srcOrd="1" destOrd="0" presId="urn:microsoft.com/office/officeart/2005/8/layout/hChevron3"/>
    <dgm:cxn modelId="{3FEAD25B-4003-4F4C-9ECE-C2601537635D}" type="presParOf" srcId="{7D6E98B7-A154-4933-B349-DB656AA9EE27}" destId="{901043A4-DB7F-4029-8A84-796EEF6C6243}" srcOrd="2" destOrd="0" presId="urn:microsoft.com/office/officeart/2005/8/layout/hChevron3"/>
    <dgm:cxn modelId="{9DB45F7D-15B0-4E1B-A9BF-4BF49C3B55FA}" type="presParOf" srcId="{7D6E98B7-A154-4933-B349-DB656AA9EE27}" destId="{EC7A7B52-69DC-44C3-9D20-8BC7A674780A}" srcOrd="3" destOrd="0" presId="urn:microsoft.com/office/officeart/2005/8/layout/hChevron3"/>
    <dgm:cxn modelId="{11F96B75-79C5-4809-B9FD-CE857552AECB}" type="presParOf" srcId="{7D6E98B7-A154-4933-B349-DB656AA9EE27}" destId="{270DF342-5E84-47CD-ACE2-E95B3ADDE37A}" srcOrd="4" destOrd="0" presId="urn:microsoft.com/office/officeart/2005/8/layout/hChevron3"/>
    <dgm:cxn modelId="{331C934C-03B2-45C9-A043-D26DEF97DA2E}" type="presParOf" srcId="{7D6E98B7-A154-4933-B349-DB656AA9EE27}" destId="{B81ADE3C-CA2F-4CBF-A96A-D4429E33E781}" srcOrd="5" destOrd="0" presId="urn:microsoft.com/office/officeart/2005/8/layout/hChevron3"/>
    <dgm:cxn modelId="{71187DDC-DFFA-48A3-9DB8-A51CE6C8E506}" type="presParOf" srcId="{7D6E98B7-A154-4933-B349-DB656AA9EE27}" destId="{EBA8C098-9351-442C-9590-6D12F47029A4}" srcOrd="6" destOrd="0" presId="urn:microsoft.com/office/officeart/2005/8/layout/hChevron3"/>
    <dgm:cxn modelId="{A2D8E0AC-C83B-4BC3-B641-0186FA2B26E9}" type="presParOf" srcId="{7D6E98B7-A154-4933-B349-DB656AA9EE27}" destId="{26FD58E0-C562-4BAB-A2E5-FAF9342759F7}" srcOrd="7" destOrd="0" presId="urn:microsoft.com/office/officeart/2005/8/layout/hChevron3"/>
    <dgm:cxn modelId="{8078EF04-40AB-4CFC-B5B0-A9D255167033}" type="presParOf" srcId="{7D6E98B7-A154-4933-B349-DB656AA9EE27}" destId="{D3098D76-3FFC-45CB-B959-949224C6695B}" srcOrd="8" destOrd="0" presId="urn:microsoft.com/office/officeart/2005/8/layout/hChevron3"/>
    <dgm:cxn modelId="{0DA38BA4-A338-49F2-BEA5-0DD586EE10A2}" type="presParOf" srcId="{7D6E98B7-A154-4933-B349-DB656AA9EE27}" destId="{9DDB98E3-031C-4BE4-B9AE-A8E11F9F6860}" srcOrd="9" destOrd="0" presId="urn:microsoft.com/office/officeart/2005/8/layout/hChevron3"/>
    <dgm:cxn modelId="{9C31DE13-C0E2-4717-9968-3CDE1BD730F8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400" b="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400" b="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 custT="1"/>
      <dgm:spPr/>
      <dgm:t>
        <a:bodyPr/>
        <a:lstStyle/>
        <a:p>
          <a:r>
            <a:rPr lang="pt-BR" sz="11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C01425CE-B6A1-4380-B8A4-D256BEC5365B}" type="presOf" srcId="{32A9EF5D-240F-47E1-A596-3BDF119350B4}" destId="{270DF342-5E84-47CD-ACE2-E95B3ADDE37A}" srcOrd="0" destOrd="0" presId="urn:microsoft.com/office/officeart/2005/8/layout/hChevron3"/>
    <dgm:cxn modelId="{89B50ABA-7FDF-4AEB-9D94-68C90B1C4301}" type="presOf" srcId="{84D05E76-7F37-413A-BF38-445A07B22598}" destId="{7D6E98B7-A154-4933-B349-DB656AA9EE27}" srcOrd="0" destOrd="0" presId="urn:microsoft.com/office/officeart/2005/8/layout/hChevron3"/>
    <dgm:cxn modelId="{EF03679E-AD90-4197-917C-A24C10320502}" type="presOf" srcId="{1B34EA24-9A6F-4541-B392-13BC178CC268}" destId="{3A175681-180B-45F9-B187-1F561246EEE7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E388EA58-C389-404C-B320-81DE5F35891E}" type="presOf" srcId="{02CCC187-76B7-4964-940B-94F279E6EBD3}" destId="{4EC98080-5793-445E-A7C6-8C010E466A33}" srcOrd="0" destOrd="0" presId="urn:microsoft.com/office/officeart/2005/8/layout/hChevron3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8E4BF910-F45E-4B14-BC0B-B27A65CB0037}" type="presOf" srcId="{928D7369-08E2-4BF2-BB9B-D352CB2C6653}" destId="{901043A4-DB7F-4029-8A84-796EEF6C6243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AA0EE905-1904-4F53-AA16-37624C00FAB9}" type="presOf" srcId="{00EF7051-20B6-422D-A593-A3AC3C9384A3}" destId="{EBA8C098-9351-442C-9590-6D12F47029A4}" srcOrd="0" destOrd="0" presId="urn:microsoft.com/office/officeart/2005/8/layout/hChevron3"/>
    <dgm:cxn modelId="{FA02F33F-4642-4190-B231-320CE7EDF16A}" type="presOf" srcId="{82B00492-0CFD-422C-965A-9296F0A2A8C0}" destId="{D3098D76-3FFC-45CB-B959-949224C6695B}" srcOrd="0" destOrd="0" presId="urn:microsoft.com/office/officeart/2005/8/layout/hChevron3"/>
    <dgm:cxn modelId="{07CD9D16-F6EF-4AFA-8BE4-EAE2E7DBBB2F}" type="presParOf" srcId="{7D6E98B7-A154-4933-B349-DB656AA9EE27}" destId="{4EC98080-5793-445E-A7C6-8C010E466A33}" srcOrd="0" destOrd="0" presId="urn:microsoft.com/office/officeart/2005/8/layout/hChevron3"/>
    <dgm:cxn modelId="{930F039D-0F69-4719-BC82-A29436BBF694}" type="presParOf" srcId="{7D6E98B7-A154-4933-B349-DB656AA9EE27}" destId="{A7A3F62A-501D-489E-9C71-7E01B8BA68F6}" srcOrd="1" destOrd="0" presId="urn:microsoft.com/office/officeart/2005/8/layout/hChevron3"/>
    <dgm:cxn modelId="{DC364EC4-5566-477D-ABAA-A5C194907338}" type="presParOf" srcId="{7D6E98B7-A154-4933-B349-DB656AA9EE27}" destId="{901043A4-DB7F-4029-8A84-796EEF6C6243}" srcOrd="2" destOrd="0" presId="urn:microsoft.com/office/officeart/2005/8/layout/hChevron3"/>
    <dgm:cxn modelId="{79ED46C1-76E9-4A5B-8FDD-D70AAC2538D0}" type="presParOf" srcId="{7D6E98B7-A154-4933-B349-DB656AA9EE27}" destId="{EC7A7B52-69DC-44C3-9D20-8BC7A674780A}" srcOrd="3" destOrd="0" presId="urn:microsoft.com/office/officeart/2005/8/layout/hChevron3"/>
    <dgm:cxn modelId="{F147156D-4EBD-407F-BE6B-7A3CC7662238}" type="presParOf" srcId="{7D6E98B7-A154-4933-B349-DB656AA9EE27}" destId="{270DF342-5E84-47CD-ACE2-E95B3ADDE37A}" srcOrd="4" destOrd="0" presId="urn:microsoft.com/office/officeart/2005/8/layout/hChevron3"/>
    <dgm:cxn modelId="{7BD9E1D2-2210-4809-93D9-612EAB0031DE}" type="presParOf" srcId="{7D6E98B7-A154-4933-B349-DB656AA9EE27}" destId="{B81ADE3C-CA2F-4CBF-A96A-D4429E33E781}" srcOrd="5" destOrd="0" presId="urn:microsoft.com/office/officeart/2005/8/layout/hChevron3"/>
    <dgm:cxn modelId="{CF9659FB-E513-470E-AE29-91FAD2C143A8}" type="presParOf" srcId="{7D6E98B7-A154-4933-B349-DB656AA9EE27}" destId="{EBA8C098-9351-442C-9590-6D12F47029A4}" srcOrd="6" destOrd="0" presId="urn:microsoft.com/office/officeart/2005/8/layout/hChevron3"/>
    <dgm:cxn modelId="{62C774AE-C379-495A-8A73-0FF04E0803EE}" type="presParOf" srcId="{7D6E98B7-A154-4933-B349-DB656AA9EE27}" destId="{26FD58E0-C562-4BAB-A2E5-FAF9342759F7}" srcOrd="7" destOrd="0" presId="urn:microsoft.com/office/officeart/2005/8/layout/hChevron3"/>
    <dgm:cxn modelId="{99E8A1D9-1924-4726-9FFA-F30FECB6F2EE}" type="presParOf" srcId="{7D6E98B7-A154-4933-B349-DB656AA9EE27}" destId="{D3098D76-3FFC-45CB-B959-949224C6695B}" srcOrd="8" destOrd="0" presId="urn:microsoft.com/office/officeart/2005/8/layout/hChevron3"/>
    <dgm:cxn modelId="{E541C877-4A0F-4FD7-9292-A4876A401669}" type="presParOf" srcId="{7D6E98B7-A154-4933-B349-DB656AA9EE27}" destId="{9DDB98E3-031C-4BE4-B9AE-A8E11F9F6860}" srcOrd="9" destOrd="0" presId="urn:microsoft.com/office/officeart/2005/8/layout/hChevron3"/>
    <dgm:cxn modelId="{5AF66B73-A72F-4435-B626-5BEA84480CBC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9B0C7572-F082-4998-A8F3-3D7695521F01}" type="presOf" srcId="{82B00492-0CFD-422C-965A-9296F0A2A8C0}" destId="{D3098D76-3FFC-45CB-B959-949224C6695B}" srcOrd="0" destOrd="0" presId="urn:microsoft.com/office/officeart/2005/8/layout/hChevron3"/>
    <dgm:cxn modelId="{EE835205-58BB-4CB9-9129-4B96DEBB7720}" type="presOf" srcId="{02CCC187-76B7-4964-940B-94F279E6EBD3}" destId="{4EC98080-5793-445E-A7C6-8C010E466A33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D616ABD4-45E3-4C05-B254-89FCFCC30587}" type="presOf" srcId="{32A9EF5D-240F-47E1-A596-3BDF119350B4}" destId="{270DF342-5E84-47CD-ACE2-E95B3ADDE37A}" srcOrd="0" destOrd="0" presId="urn:microsoft.com/office/officeart/2005/8/layout/hChevron3"/>
    <dgm:cxn modelId="{3DA0D1BB-0ED1-4D4A-90C9-5D0B4406C914}" type="presOf" srcId="{84D05E76-7F37-413A-BF38-445A07B22598}" destId="{7D6E98B7-A154-4933-B349-DB656AA9EE27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F02AEC12-A7F8-4BF3-AEA4-8F06EAE57730}" type="presOf" srcId="{928D7369-08E2-4BF2-BB9B-D352CB2C6653}" destId="{901043A4-DB7F-4029-8A84-796EEF6C6243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8756D1A1-1E54-43AE-95AB-6DC6E30B6CE1}" type="presOf" srcId="{00EF7051-20B6-422D-A593-A3AC3C9384A3}" destId="{EBA8C098-9351-442C-9590-6D12F47029A4}" srcOrd="0" destOrd="0" presId="urn:microsoft.com/office/officeart/2005/8/layout/hChevron3"/>
    <dgm:cxn modelId="{4F39C8A5-C836-4F69-B93A-E3943843CB44}" type="presOf" srcId="{1B34EA24-9A6F-4541-B392-13BC178CC268}" destId="{3A175681-180B-45F9-B187-1F561246EEE7}" srcOrd="0" destOrd="0" presId="urn:microsoft.com/office/officeart/2005/8/layout/hChevron3"/>
    <dgm:cxn modelId="{919E5957-49B2-4B01-8E3B-56C2687517EE}" type="presParOf" srcId="{7D6E98B7-A154-4933-B349-DB656AA9EE27}" destId="{4EC98080-5793-445E-A7C6-8C010E466A33}" srcOrd="0" destOrd="0" presId="urn:microsoft.com/office/officeart/2005/8/layout/hChevron3"/>
    <dgm:cxn modelId="{32BB8490-7864-4159-A452-409C02424753}" type="presParOf" srcId="{7D6E98B7-A154-4933-B349-DB656AA9EE27}" destId="{A7A3F62A-501D-489E-9C71-7E01B8BA68F6}" srcOrd="1" destOrd="0" presId="urn:microsoft.com/office/officeart/2005/8/layout/hChevron3"/>
    <dgm:cxn modelId="{800D8FA4-4CAF-4B55-BB82-3ADC37F10A06}" type="presParOf" srcId="{7D6E98B7-A154-4933-B349-DB656AA9EE27}" destId="{901043A4-DB7F-4029-8A84-796EEF6C6243}" srcOrd="2" destOrd="0" presId="urn:microsoft.com/office/officeart/2005/8/layout/hChevron3"/>
    <dgm:cxn modelId="{20FAFF99-4384-47CE-91C3-A8BEF6607278}" type="presParOf" srcId="{7D6E98B7-A154-4933-B349-DB656AA9EE27}" destId="{EC7A7B52-69DC-44C3-9D20-8BC7A674780A}" srcOrd="3" destOrd="0" presId="urn:microsoft.com/office/officeart/2005/8/layout/hChevron3"/>
    <dgm:cxn modelId="{601307C1-13A1-4036-92B4-A4E1979BA35D}" type="presParOf" srcId="{7D6E98B7-A154-4933-B349-DB656AA9EE27}" destId="{270DF342-5E84-47CD-ACE2-E95B3ADDE37A}" srcOrd="4" destOrd="0" presId="urn:microsoft.com/office/officeart/2005/8/layout/hChevron3"/>
    <dgm:cxn modelId="{2E1D8F0E-9B88-4C39-A0C5-0927217A8CF5}" type="presParOf" srcId="{7D6E98B7-A154-4933-B349-DB656AA9EE27}" destId="{B81ADE3C-CA2F-4CBF-A96A-D4429E33E781}" srcOrd="5" destOrd="0" presId="urn:microsoft.com/office/officeart/2005/8/layout/hChevron3"/>
    <dgm:cxn modelId="{BB2EF440-B127-4480-8392-2996A71A0075}" type="presParOf" srcId="{7D6E98B7-A154-4933-B349-DB656AA9EE27}" destId="{EBA8C098-9351-442C-9590-6D12F47029A4}" srcOrd="6" destOrd="0" presId="urn:microsoft.com/office/officeart/2005/8/layout/hChevron3"/>
    <dgm:cxn modelId="{7FA86939-3942-4D7A-BE8C-F877F2243DE7}" type="presParOf" srcId="{7D6E98B7-A154-4933-B349-DB656AA9EE27}" destId="{26FD58E0-C562-4BAB-A2E5-FAF9342759F7}" srcOrd="7" destOrd="0" presId="urn:microsoft.com/office/officeart/2005/8/layout/hChevron3"/>
    <dgm:cxn modelId="{D0820359-48CB-4F0D-9529-420B8BFB8E93}" type="presParOf" srcId="{7D6E98B7-A154-4933-B349-DB656AA9EE27}" destId="{D3098D76-3FFC-45CB-B959-949224C6695B}" srcOrd="8" destOrd="0" presId="urn:microsoft.com/office/officeart/2005/8/layout/hChevron3"/>
    <dgm:cxn modelId="{FA9EFBB6-8DF3-46D6-B10B-3E33D1C76F5D}" type="presParOf" srcId="{7D6E98B7-A154-4933-B349-DB656AA9EE27}" destId="{9DDB98E3-031C-4BE4-B9AE-A8E11F9F6860}" srcOrd="9" destOrd="0" presId="urn:microsoft.com/office/officeart/2005/8/layout/hChevron3"/>
    <dgm:cxn modelId="{BC876196-B683-46AA-9453-3435AC5F4D5F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D6DE2528-CFB2-471D-B97D-9F06578E99A0}" type="presOf" srcId="{82B00492-0CFD-422C-965A-9296F0A2A8C0}" destId="{D3098D76-3FFC-45CB-B959-949224C6695B}" srcOrd="0" destOrd="0" presId="urn:microsoft.com/office/officeart/2005/8/layout/hChevron3"/>
    <dgm:cxn modelId="{718F90EE-2225-42B8-85A8-69400C6A34EA}" type="presOf" srcId="{32A9EF5D-240F-47E1-A596-3BDF119350B4}" destId="{270DF342-5E84-47CD-ACE2-E95B3ADDE37A}" srcOrd="0" destOrd="0" presId="urn:microsoft.com/office/officeart/2005/8/layout/hChevron3"/>
    <dgm:cxn modelId="{77A1502E-9D1F-47F6-9DBF-886F062C8CF7}" type="presOf" srcId="{928D7369-08E2-4BF2-BB9B-D352CB2C6653}" destId="{901043A4-DB7F-4029-8A84-796EEF6C6243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981B2ADC-882C-4C4E-8066-D8D6652113EC}" type="presOf" srcId="{1B34EA24-9A6F-4541-B392-13BC178CC268}" destId="{3A175681-180B-45F9-B187-1F561246EEE7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B1B05BBB-4A78-4810-A3EC-31774501EAC4}" type="presOf" srcId="{02CCC187-76B7-4964-940B-94F279E6EBD3}" destId="{4EC98080-5793-445E-A7C6-8C010E466A33}" srcOrd="0" destOrd="0" presId="urn:microsoft.com/office/officeart/2005/8/layout/hChevron3"/>
    <dgm:cxn modelId="{B0203A5F-39C3-4C23-83AF-DB7C4289E6B1}" type="presOf" srcId="{84D05E76-7F37-413A-BF38-445A07B22598}" destId="{7D6E98B7-A154-4933-B349-DB656AA9EE27}" srcOrd="0" destOrd="0" presId="urn:microsoft.com/office/officeart/2005/8/layout/hChevron3"/>
    <dgm:cxn modelId="{B2BE0BA1-5BB2-47EF-A112-824DEEC90195}" type="presOf" srcId="{00EF7051-20B6-422D-A593-A3AC3C9384A3}" destId="{EBA8C098-9351-442C-9590-6D12F47029A4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8AF31455-F303-4FF9-ACE3-45A5141539E1}" type="presParOf" srcId="{7D6E98B7-A154-4933-B349-DB656AA9EE27}" destId="{4EC98080-5793-445E-A7C6-8C010E466A33}" srcOrd="0" destOrd="0" presId="urn:microsoft.com/office/officeart/2005/8/layout/hChevron3"/>
    <dgm:cxn modelId="{C5F97E2F-F783-4858-8DFD-1C3BCDB99927}" type="presParOf" srcId="{7D6E98B7-A154-4933-B349-DB656AA9EE27}" destId="{A7A3F62A-501D-489E-9C71-7E01B8BA68F6}" srcOrd="1" destOrd="0" presId="urn:microsoft.com/office/officeart/2005/8/layout/hChevron3"/>
    <dgm:cxn modelId="{B322CE58-AC3D-4C8E-A1B9-3BA6B21E7434}" type="presParOf" srcId="{7D6E98B7-A154-4933-B349-DB656AA9EE27}" destId="{901043A4-DB7F-4029-8A84-796EEF6C6243}" srcOrd="2" destOrd="0" presId="urn:microsoft.com/office/officeart/2005/8/layout/hChevron3"/>
    <dgm:cxn modelId="{67EB9F4C-3450-4187-B2DF-C07A734E86ED}" type="presParOf" srcId="{7D6E98B7-A154-4933-B349-DB656AA9EE27}" destId="{EC7A7B52-69DC-44C3-9D20-8BC7A674780A}" srcOrd="3" destOrd="0" presId="urn:microsoft.com/office/officeart/2005/8/layout/hChevron3"/>
    <dgm:cxn modelId="{20EFF98B-3FE8-4817-9963-35DE0101DECA}" type="presParOf" srcId="{7D6E98B7-A154-4933-B349-DB656AA9EE27}" destId="{270DF342-5E84-47CD-ACE2-E95B3ADDE37A}" srcOrd="4" destOrd="0" presId="urn:microsoft.com/office/officeart/2005/8/layout/hChevron3"/>
    <dgm:cxn modelId="{1BA44B70-8597-496E-A268-452271A66D40}" type="presParOf" srcId="{7D6E98B7-A154-4933-B349-DB656AA9EE27}" destId="{B81ADE3C-CA2F-4CBF-A96A-D4429E33E781}" srcOrd="5" destOrd="0" presId="urn:microsoft.com/office/officeart/2005/8/layout/hChevron3"/>
    <dgm:cxn modelId="{4642F2C6-701D-4C9C-8C8C-AEA084E40AE0}" type="presParOf" srcId="{7D6E98B7-A154-4933-B349-DB656AA9EE27}" destId="{EBA8C098-9351-442C-9590-6D12F47029A4}" srcOrd="6" destOrd="0" presId="urn:microsoft.com/office/officeart/2005/8/layout/hChevron3"/>
    <dgm:cxn modelId="{438CE53A-F7E4-4559-BF2C-0DED0EA9AD0A}" type="presParOf" srcId="{7D6E98B7-A154-4933-B349-DB656AA9EE27}" destId="{26FD58E0-C562-4BAB-A2E5-FAF9342759F7}" srcOrd="7" destOrd="0" presId="urn:microsoft.com/office/officeart/2005/8/layout/hChevron3"/>
    <dgm:cxn modelId="{D3FCCD1C-0D2C-4AB8-91F5-1F096D9E1937}" type="presParOf" srcId="{7D6E98B7-A154-4933-B349-DB656AA9EE27}" destId="{D3098D76-3FFC-45CB-B959-949224C6695B}" srcOrd="8" destOrd="0" presId="urn:microsoft.com/office/officeart/2005/8/layout/hChevron3"/>
    <dgm:cxn modelId="{9F0A5119-B800-49B2-9A18-C9C585BD32C4}" type="presParOf" srcId="{7D6E98B7-A154-4933-B349-DB656AA9EE27}" destId="{9DDB98E3-031C-4BE4-B9AE-A8E11F9F6860}" srcOrd="9" destOrd="0" presId="urn:microsoft.com/office/officeart/2005/8/layout/hChevron3"/>
    <dgm:cxn modelId="{094988AB-C4AD-4A06-BE6C-5534D60E69A7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C29FB7FE-D615-4B62-B385-41C397FD3829}" type="presOf" srcId="{84D05E76-7F37-413A-BF38-445A07B22598}" destId="{7D6E98B7-A154-4933-B349-DB656AA9EE27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3CA73716-C35C-4D13-9E82-2DD453F5A07B}" type="presOf" srcId="{82B00492-0CFD-422C-965A-9296F0A2A8C0}" destId="{D3098D76-3FFC-45CB-B959-949224C6695B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69A08638-38DE-4768-809C-71E9049F91BC}" type="presOf" srcId="{32A9EF5D-240F-47E1-A596-3BDF119350B4}" destId="{270DF342-5E84-47CD-ACE2-E95B3ADDE37A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D826AA5B-C188-4ED7-A47D-82E950F2E710}" type="presOf" srcId="{00EF7051-20B6-422D-A593-A3AC3C9384A3}" destId="{EBA8C098-9351-442C-9590-6D12F47029A4}" srcOrd="0" destOrd="0" presId="urn:microsoft.com/office/officeart/2005/8/layout/hChevron3"/>
    <dgm:cxn modelId="{F5DD57FA-05E6-4097-8D25-F01C5F418314}" type="presOf" srcId="{02CCC187-76B7-4964-940B-94F279E6EBD3}" destId="{4EC98080-5793-445E-A7C6-8C010E466A33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9A90122D-18A3-4C73-A303-B73237113C53}" type="presOf" srcId="{928D7369-08E2-4BF2-BB9B-D352CB2C6653}" destId="{901043A4-DB7F-4029-8A84-796EEF6C6243}" srcOrd="0" destOrd="0" presId="urn:microsoft.com/office/officeart/2005/8/layout/hChevron3"/>
    <dgm:cxn modelId="{1E2453DA-9D49-4702-9E93-0450DF2289CB}" type="presOf" srcId="{1B34EA24-9A6F-4541-B392-13BC178CC268}" destId="{3A175681-180B-45F9-B187-1F561246EEE7}" srcOrd="0" destOrd="0" presId="urn:microsoft.com/office/officeart/2005/8/layout/hChevron3"/>
    <dgm:cxn modelId="{86D8EEDF-1573-4DFB-B148-D14F4F96AE10}" type="presParOf" srcId="{7D6E98B7-A154-4933-B349-DB656AA9EE27}" destId="{4EC98080-5793-445E-A7C6-8C010E466A33}" srcOrd="0" destOrd="0" presId="urn:microsoft.com/office/officeart/2005/8/layout/hChevron3"/>
    <dgm:cxn modelId="{600C0062-4946-411C-99A6-F3635CA77A87}" type="presParOf" srcId="{7D6E98B7-A154-4933-B349-DB656AA9EE27}" destId="{A7A3F62A-501D-489E-9C71-7E01B8BA68F6}" srcOrd="1" destOrd="0" presId="urn:microsoft.com/office/officeart/2005/8/layout/hChevron3"/>
    <dgm:cxn modelId="{2769E659-524F-432D-BE87-1E570E625FA8}" type="presParOf" srcId="{7D6E98B7-A154-4933-B349-DB656AA9EE27}" destId="{901043A4-DB7F-4029-8A84-796EEF6C6243}" srcOrd="2" destOrd="0" presId="urn:microsoft.com/office/officeart/2005/8/layout/hChevron3"/>
    <dgm:cxn modelId="{6153E0D2-4F10-44C2-9377-F8E7B905E5E8}" type="presParOf" srcId="{7D6E98B7-A154-4933-B349-DB656AA9EE27}" destId="{EC7A7B52-69DC-44C3-9D20-8BC7A674780A}" srcOrd="3" destOrd="0" presId="urn:microsoft.com/office/officeart/2005/8/layout/hChevron3"/>
    <dgm:cxn modelId="{538AF462-C0CB-4BA5-8D4B-AC3019D73C8A}" type="presParOf" srcId="{7D6E98B7-A154-4933-B349-DB656AA9EE27}" destId="{270DF342-5E84-47CD-ACE2-E95B3ADDE37A}" srcOrd="4" destOrd="0" presId="urn:microsoft.com/office/officeart/2005/8/layout/hChevron3"/>
    <dgm:cxn modelId="{20F99FA1-72C2-42FD-A893-B4EC02B6E1AE}" type="presParOf" srcId="{7D6E98B7-A154-4933-B349-DB656AA9EE27}" destId="{B81ADE3C-CA2F-4CBF-A96A-D4429E33E781}" srcOrd="5" destOrd="0" presId="urn:microsoft.com/office/officeart/2005/8/layout/hChevron3"/>
    <dgm:cxn modelId="{EFD61BDF-9279-457C-A6A5-B5AEC781AB69}" type="presParOf" srcId="{7D6E98B7-A154-4933-B349-DB656AA9EE27}" destId="{EBA8C098-9351-442C-9590-6D12F47029A4}" srcOrd="6" destOrd="0" presId="urn:microsoft.com/office/officeart/2005/8/layout/hChevron3"/>
    <dgm:cxn modelId="{012DD501-E41A-4E9C-B21F-CAFBDEB0858E}" type="presParOf" srcId="{7D6E98B7-A154-4933-B349-DB656AA9EE27}" destId="{26FD58E0-C562-4BAB-A2E5-FAF9342759F7}" srcOrd="7" destOrd="0" presId="urn:microsoft.com/office/officeart/2005/8/layout/hChevron3"/>
    <dgm:cxn modelId="{1C447520-E36E-49F7-A8A2-66781F563ED4}" type="presParOf" srcId="{7D6E98B7-A154-4933-B349-DB656AA9EE27}" destId="{D3098D76-3FFC-45CB-B959-949224C6695B}" srcOrd="8" destOrd="0" presId="urn:microsoft.com/office/officeart/2005/8/layout/hChevron3"/>
    <dgm:cxn modelId="{2AD8BE82-2CE0-4079-A1DD-F7A82A773F3F}" type="presParOf" srcId="{7D6E98B7-A154-4933-B349-DB656AA9EE27}" destId="{9DDB98E3-031C-4BE4-B9AE-A8E11F9F6860}" srcOrd="9" destOrd="0" presId="urn:microsoft.com/office/officeart/2005/8/layout/hChevron3"/>
    <dgm:cxn modelId="{2839DFEC-34DC-4E1E-8029-46554F9E6847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17A37A29-7528-4CFD-BB09-4A5F36F68245}" type="presOf" srcId="{82B00492-0CFD-422C-965A-9296F0A2A8C0}" destId="{D3098D76-3FFC-45CB-B959-949224C6695B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4DD9436C-5A02-4ABE-B89C-195E9391D294}" type="presOf" srcId="{1B34EA24-9A6F-4541-B392-13BC178CC268}" destId="{3A175681-180B-45F9-B187-1F561246EEE7}" srcOrd="0" destOrd="0" presId="urn:microsoft.com/office/officeart/2005/8/layout/hChevron3"/>
    <dgm:cxn modelId="{28E2CD39-9C60-4404-BC1D-FDBB62AC2F43}" type="presOf" srcId="{00EF7051-20B6-422D-A593-A3AC3C9384A3}" destId="{EBA8C098-9351-442C-9590-6D12F47029A4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699AA562-E3EC-4CCA-883B-654F1DC22E5A}" type="presOf" srcId="{32A9EF5D-240F-47E1-A596-3BDF119350B4}" destId="{270DF342-5E84-47CD-ACE2-E95B3ADDE37A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E3B1FD3A-BAA5-4C6A-81C3-C37EFE9519DA}" type="presOf" srcId="{02CCC187-76B7-4964-940B-94F279E6EBD3}" destId="{4EC98080-5793-445E-A7C6-8C010E466A33}" srcOrd="0" destOrd="0" presId="urn:microsoft.com/office/officeart/2005/8/layout/hChevron3"/>
    <dgm:cxn modelId="{C100355F-792C-4295-854C-3316343872E5}" type="presOf" srcId="{84D05E76-7F37-413A-BF38-445A07B22598}" destId="{7D6E98B7-A154-4933-B349-DB656AA9EE27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9CB0CAD6-A517-435E-80B6-CBCACD0A98A8}" type="presOf" srcId="{928D7369-08E2-4BF2-BB9B-D352CB2C6653}" destId="{901043A4-DB7F-4029-8A84-796EEF6C6243}" srcOrd="0" destOrd="0" presId="urn:microsoft.com/office/officeart/2005/8/layout/hChevron3"/>
    <dgm:cxn modelId="{FD949814-E890-44FC-9604-0DA6BE3B3878}" type="presParOf" srcId="{7D6E98B7-A154-4933-B349-DB656AA9EE27}" destId="{4EC98080-5793-445E-A7C6-8C010E466A33}" srcOrd="0" destOrd="0" presId="urn:microsoft.com/office/officeart/2005/8/layout/hChevron3"/>
    <dgm:cxn modelId="{1A86555F-D3D1-4938-AD3D-65E3CF0E31C5}" type="presParOf" srcId="{7D6E98B7-A154-4933-B349-DB656AA9EE27}" destId="{A7A3F62A-501D-489E-9C71-7E01B8BA68F6}" srcOrd="1" destOrd="0" presId="urn:microsoft.com/office/officeart/2005/8/layout/hChevron3"/>
    <dgm:cxn modelId="{D95F818A-AD97-46F3-AAE9-EA0D35DE6ECD}" type="presParOf" srcId="{7D6E98B7-A154-4933-B349-DB656AA9EE27}" destId="{901043A4-DB7F-4029-8A84-796EEF6C6243}" srcOrd="2" destOrd="0" presId="urn:microsoft.com/office/officeart/2005/8/layout/hChevron3"/>
    <dgm:cxn modelId="{276F79DB-5D0B-4802-A39F-17CFB7815BA3}" type="presParOf" srcId="{7D6E98B7-A154-4933-B349-DB656AA9EE27}" destId="{EC7A7B52-69DC-44C3-9D20-8BC7A674780A}" srcOrd="3" destOrd="0" presId="urn:microsoft.com/office/officeart/2005/8/layout/hChevron3"/>
    <dgm:cxn modelId="{7B5BC897-4BEE-4C06-B8FE-9722DCF485A4}" type="presParOf" srcId="{7D6E98B7-A154-4933-B349-DB656AA9EE27}" destId="{270DF342-5E84-47CD-ACE2-E95B3ADDE37A}" srcOrd="4" destOrd="0" presId="urn:microsoft.com/office/officeart/2005/8/layout/hChevron3"/>
    <dgm:cxn modelId="{6F3B01DF-FA2D-40A9-910C-DD046BAE0F77}" type="presParOf" srcId="{7D6E98B7-A154-4933-B349-DB656AA9EE27}" destId="{B81ADE3C-CA2F-4CBF-A96A-D4429E33E781}" srcOrd="5" destOrd="0" presId="urn:microsoft.com/office/officeart/2005/8/layout/hChevron3"/>
    <dgm:cxn modelId="{377B3790-C27D-436D-BAD4-6F30CD9595A2}" type="presParOf" srcId="{7D6E98B7-A154-4933-B349-DB656AA9EE27}" destId="{EBA8C098-9351-442C-9590-6D12F47029A4}" srcOrd="6" destOrd="0" presId="urn:microsoft.com/office/officeart/2005/8/layout/hChevron3"/>
    <dgm:cxn modelId="{A990E5A3-E95D-4AB2-9306-4263048B445A}" type="presParOf" srcId="{7D6E98B7-A154-4933-B349-DB656AA9EE27}" destId="{26FD58E0-C562-4BAB-A2E5-FAF9342759F7}" srcOrd="7" destOrd="0" presId="urn:microsoft.com/office/officeart/2005/8/layout/hChevron3"/>
    <dgm:cxn modelId="{9D6AA4A3-5BE4-48D7-8EAF-A2C935714F55}" type="presParOf" srcId="{7D6E98B7-A154-4933-B349-DB656AA9EE27}" destId="{D3098D76-3FFC-45CB-B959-949224C6695B}" srcOrd="8" destOrd="0" presId="urn:microsoft.com/office/officeart/2005/8/layout/hChevron3"/>
    <dgm:cxn modelId="{C366AB05-A24C-466D-81B6-014A65B4292F}" type="presParOf" srcId="{7D6E98B7-A154-4933-B349-DB656AA9EE27}" destId="{9DDB98E3-031C-4BE4-B9AE-A8E11F9F6860}" srcOrd="9" destOrd="0" presId="urn:microsoft.com/office/officeart/2005/8/layout/hChevron3"/>
    <dgm:cxn modelId="{32A404A3-3329-4056-9EA5-6ED2C8E1C7A5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0CDF8C61-6EA6-408D-9D20-BB8A12E62647}" type="presOf" srcId="{928D7369-08E2-4BF2-BB9B-D352CB2C6653}" destId="{901043A4-DB7F-4029-8A84-796EEF6C6243}" srcOrd="0" destOrd="0" presId="urn:microsoft.com/office/officeart/2005/8/layout/hChevron3"/>
    <dgm:cxn modelId="{EDC077B0-6C83-4A8D-A070-3DE653F40E05}" type="presOf" srcId="{82B00492-0CFD-422C-965A-9296F0A2A8C0}" destId="{D3098D76-3FFC-45CB-B959-949224C6695B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D77D98D2-0BA9-4116-9548-CCC4DBB2A759}" type="presOf" srcId="{02CCC187-76B7-4964-940B-94F279E6EBD3}" destId="{4EC98080-5793-445E-A7C6-8C010E466A33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02ACC42A-5725-4785-BF9E-1FDEF92C38E4}" type="presOf" srcId="{84D05E76-7F37-413A-BF38-445A07B22598}" destId="{7D6E98B7-A154-4933-B349-DB656AA9EE27}" srcOrd="0" destOrd="0" presId="urn:microsoft.com/office/officeart/2005/8/layout/hChevron3"/>
    <dgm:cxn modelId="{8FCB5AF5-75E9-4483-AE3F-D298765F067E}" type="presOf" srcId="{1B34EA24-9A6F-4541-B392-13BC178CC268}" destId="{3A175681-180B-45F9-B187-1F561246EEE7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10958965-4519-44D2-9440-CEFDAC89C78B}" type="presOf" srcId="{00EF7051-20B6-422D-A593-A3AC3C9384A3}" destId="{EBA8C098-9351-442C-9590-6D12F47029A4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EA631DF1-D6FD-47DE-B540-F5C03C532A95}" type="presOf" srcId="{32A9EF5D-240F-47E1-A596-3BDF119350B4}" destId="{270DF342-5E84-47CD-ACE2-E95B3ADDE37A}" srcOrd="0" destOrd="0" presId="urn:microsoft.com/office/officeart/2005/8/layout/hChevron3"/>
    <dgm:cxn modelId="{B562F5BA-DAE8-4E3E-9FD5-37F6E8E40121}" type="presParOf" srcId="{7D6E98B7-A154-4933-B349-DB656AA9EE27}" destId="{4EC98080-5793-445E-A7C6-8C010E466A33}" srcOrd="0" destOrd="0" presId="urn:microsoft.com/office/officeart/2005/8/layout/hChevron3"/>
    <dgm:cxn modelId="{93C41EDF-DD04-4570-A5DE-D2CAC036C576}" type="presParOf" srcId="{7D6E98B7-A154-4933-B349-DB656AA9EE27}" destId="{A7A3F62A-501D-489E-9C71-7E01B8BA68F6}" srcOrd="1" destOrd="0" presId="urn:microsoft.com/office/officeart/2005/8/layout/hChevron3"/>
    <dgm:cxn modelId="{4847A7F5-BAF3-4E29-9E93-EAE502D79B8A}" type="presParOf" srcId="{7D6E98B7-A154-4933-B349-DB656AA9EE27}" destId="{901043A4-DB7F-4029-8A84-796EEF6C6243}" srcOrd="2" destOrd="0" presId="urn:microsoft.com/office/officeart/2005/8/layout/hChevron3"/>
    <dgm:cxn modelId="{FBC77FFB-B068-4F20-B516-CACD688C9684}" type="presParOf" srcId="{7D6E98B7-A154-4933-B349-DB656AA9EE27}" destId="{EC7A7B52-69DC-44C3-9D20-8BC7A674780A}" srcOrd="3" destOrd="0" presId="urn:microsoft.com/office/officeart/2005/8/layout/hChevron3"/>
    <dgm:cxn modelId="{F9AC2141-2E39-4698-BFD8-31C20B5A212C}" type="presParOf" srcId="{7D6E98B7-A154-4933-B349-DB656AA9EE27}" destId="{270DF342-5E84-47CD-ACE2-E95B3ADDE37A}" srcOrd="4" destOrd="0" presId="urn:microsoft.com/office/officeart/2005/8/layout/hChevron3"/>
    <dgm:cxn modelId="{9ACEA0CC-E32F-41BE-A22A-A8B1740D227C}" type="presParOf" srcId="{7D6E98B7-A154-4933-B349-DB656AA9EE27}" destId="{B81ADE3C-CA2F-4CBF-A96A-D4429E33E781}" srcOrd="5" destOrd="0" presId="urn:microsoft.com/office/officeart/2005/8/layout/hChevron3"/>
    <dgm:cxn modelId="{C14DC9D0-3CBF-469F-A8CC-DCFE28E314C0}" type="presParOf" srcId="{7D6E98B7-A154-4933-B349-DB656AA9EE27}" destId="{EBA8C098-9351-442C-9590-6D12F47029A4}" srcOrd="6" destOrd="0" presId="urn:microsoft.com/office/officeart/2005/8/layout/hChevron3"/>
    <dgm:cxn modelId="{F041A88B-B8D5-44B0-B149-7B274F3BE370}" type="presParOf" srcId="{7D6E98B7-A154-4933-B349-DB656AA9EE27}" destId="{26FD58E0-C562-4BAB-A2E5-FAF9342759F7}" srcOrd="7" destOrd="0" presId="urn:microsoft.com/office/officeart/2005/8/layout/hChevron3"/>
    <dgm:cxn modelId="{C714D487-95C3-4EAE-BB5A-44E52A04131B}" type="presParOf" srcId="{7D6E98B7-A154-4933-B349-DB656AA9EE27}" destId="{D3098D76-3FFC-45CB-B959-949224C6695B}" srcOrd="8" destOrd="0" presId="urn:microsoft.com/office/officeart/2005/8/layout/hChevron3"/>
    <dgm:cxn modelId="{77BF25A6-413D-490C-82BF-3FFAC498205C}" type="presParOf" srcId="{7D6E98B7-A154-4933-B349-DB656AA9EE27}" destId="{9DDB98E3-031C-4BE4-B9AE-A8E11F9F6860}" srcOrd="9" destOrd="0" presId="urn:microsoft.com/office/officeart/2005/8/layout/hChevron3"/>
    <dgm:cxn modelId="{90798ECA-9BCF-438F-B3A7-6500D2CF3ABB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7B5046ED-26C2-426F-8A42-A77FBACD1A62}" type="presOf" srcId="{82B00492-0CFD-422C-965A-9296F0A2A8C0}" destId="{D3098D76-3FFC-45CB-B959-949224C6695B}" srcOrd="0" destOrd="0" presId="urn:microsoft.com/office/officeart/2005/8/layout/hChevron3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8F03931F-4DE7-41FE-ABEC-271ADE0F99B1}" type="presOf" srcId="{84D05E76-7F37-413A-BF38-445A07B22598}" destId="{7D6E98B7-A154-4933-B349-DB656AA9EE27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D5BED0AE-6180-425C-8BD3-219176101874}" type="presOf" srcId="{928D7369-08E2-4BF2-BB9B-D352CB2C6653}" destId="{901043A4-DB7F-4029-8A84-796EEF6C6243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2B8D66CF-3992-4458-9C93-1C66612274C2}" type="presOf" srcId="{32A9EF5D-240F-47E1-A596-3BDF119350B4}" destId="{270DF342-5E84-47CD-ACE2-E95B3ADDE37A}" srcOrd="0" destOrd="0" presId="urn:microsoft.com/office/officeart/2005/8/layout/hChevron3"/>
    <dgm:cxn modelId="{8406DCC7-6385-448B-9E03-7D5F6B69C71A}" type="presOf" srcId="{00EF7051-20B6-422D-A593-A3AC3C9384A3}" destId="{EBA8C098-9351-442C-9590-6D12F47029A4}" srcOrd="0" destOrd="0" presId="urn:microsoft.com/office/officeart/2005/8/layout/hChevron3"/>
    <dgm:cxn modelId="{4E90B33D-C393-44B3-8AD9-92806FB506DE}" type="presOf" srcId="{02CCC187-76B7-4964-940B-94F279E6EBD3}" destId="{4EC98080-5793-445E-A7C6-8C010E466A33}" srcOrd="0" destOrd="0" presId="urn:microsoft.com/office/officeart/2005/8/layout/hChevron3"/>
    <dgm:cxn modelId="{26B0DA59-CA7D-419C-9BB1-C18EA60428B3}" type="presOf" srcId="{1B34EA24-9A6F-4541-B392-13BC178CC268}" destId="{3A175681-180B-45F9-B187-1F561246EEE7}" srcOrd="0" destOrd="0" presId="urn:microsoft.com/office/officeart/2005/8/layout/hChevron3"/>
    <dgm:cxn modelId="{4F2091AE-9941-4C54-9220-2630746ECE8E}" type="presParOf" srcId="{7D6E98B7-A154-4933-B349-DB656AA9EE27}" destId="{4EC98080-5793-445E-A7C6-8C010E466A33}" srcOrd="0" destOrd="0" presId="urn:microsoft.com/office/officeart/2005/8/layout/hChevron3"/>
    <dgm:cxn modelId="{7CC98B5E-C2BA-4B38-AD42-37317FB442A5}" type="presParOf" srcId="{7D6E98B7-A154-4933-B349-DB656AA9EE27}" destId="{A7A3F62A-501D-489E-9C71-7E01B8BA68F6}" srcOrd="1" destOrd="0" presId="urn:microsoft.com/office/officeart/2005/8/layout/hChevron3"/>
    <dgm:cxn modelId="{AAF451D8-DE4F-4664-8146-B64CC3AE512C}" type="presParOf" srcId="{7D6E98B7-A154-4933-B349-DB656AA9EE27}" destId="{901043A4-DB7F-4029-8A84-796EEF6C6243}" srcOrd="2" destOrd="0" presId="urn:microsoft.com/office/officeart/2005/8/layout/hChevron3"/>
    <dgm:cxn modelId="{FD8EE096-DB3D-4ECB-A182-D7E31B31E880}" type="presParOf" srcId="{7D6E98B7-A154-4933-B349-DB656AA9EE27}" destId="{EC7A7B52-69DC-44C3-9D20-8BC7A674780A}" srcOrd="3" destOrd="0" presId="urn:microsoft.com/office/officeart/2005/8/layout/hChevron3"/>
    <dgm:cxn modelId="{AE99C3DB-6BC3-4A37-9002-85D2F623296C}" type="presParOf" srcId="{7D6E98B7-A154-4933-B349-DB656AA9EE27}" destId="{270DF342-5E84-47CD-ACE2-E95B3ADDE37A}" srcOrd="4" destOrd="0" presId="urn:microsoft.com/office/officeart/2005/8/layout/hChevron3"/>
    <dgm:cxn modelId="{1A435660-843D-44A9-8058-42F8256D9BD3}" type="presParOf" srcId="{7D6E98B7-A154-4933-B349-DB656AA9EE27}" destId="{B81ADE3C-CA2F-4CBF-A96A-D4429E33E781}" srcOrd="5" destOrd="0" presId="urn:microsoft.com/office/officeart/2005/8/layout/hChevron3"/>
    <dgm:cxn modelId="{F5AF456F-5CB8-43EE-874C-854D7564F530}" type="presParOf" srcId="{7D6E98B7-A154-4933-B349-DB656AA9EE27}" destId="{EBA8C098-9351-442C-9590-6D12F47029A4}" srcOrd="6" destOrd="0" presId="urn:microsoft.com/office/officeart/2005/8/layout/hChevron3"/>
    <dgm:cxn modelId="{6B6C6BFF-295D-4F51-B43D-00F463E6B32E}" type="presParOf" srcId="{7D6E98B7-A154-4933-B349-DB656AA9EE27}" destId="{26FD58E0-C562-4BAB-A2E5-FAF9342759F7}" srcOrd="7" destOrd="0" presId="urn:microsoft.com/office/officeart/2005/8/layout/hChevron3"/>
    <dgm:cxn modelId="{1B705DA2-978C-4971-8CFC-F9373DDD65AD}" type="presParOf" srcId="{7D6E98B7-A154-4933-B349-DB656AA9EE27}" destId="{D3098D76-3FFC-45CB-B959-949224C6695B}" srcOrd="8" destOrd="0" presId="urn:microsoft.com/office/officeart/2005/8/layout/hChevron3"/>
    <dgm:cxn modelId="{40E2EAE8-371A-46FA-8D53-F91D8A23A8AE}" type="presParOf" srcId="{7D6E98B7-A154-4933-B349-DB656AA9EE27}" destId="{9DDB98E3-031C-4BE4-B9AE-A8E11F9F6860}" srcOrd="9" destOrd="0" presId="urn:microsoft.com/office/officeart/2005/8/layout/hChevron3"/>
    <dgm:cxn modelId="{74A588CA-3A4E-4C89-BB10-C454EF0F03FF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8C93FFE5-A3E8-401A-BF24-B4D26D994630}" type="presOf" srcId="{928D7369-08E2-4BF2-BB9B-D352CB2C6653}" destId="{901043A4-DB7F-4029-8A84-796EEF6C6243}" srcOrd="0" destOrd="0" presId="urn:microsoft.com/office/officeart/2005/8/layout/hChevron3"/>
    <dgm:cxn modelId="{BEC7AB48-85A6-4319-A832-EDA95DF4AEC0}" type="presOf" srcId="{1B34EA24-9A6F-4541-B392-13BC178CC268}" destId="{3A175681-180B-45F9-B187-1F561246EEE7}" srcOrd="0" destOrd="0" presId="urn:microsoft.com/office/officeart/2005/8/layout/hChevron3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27000A8F-55AD-4AE4-8D3E-4165E8AC0478}" type="presOf" srcId="{02CCC187-76B7-4964-940B-94F279E6EBD3}" destId="{4EC98080-5793-445E-A7C6-8C010E466A33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189C0C80-ABCD-4777-8163-2CDA6FC91CF6}" type="presOf" srcId="{84D05E76-7F37-413A-BF38-445A07B22598}" destId="{7D6E98B7-A154-4933-B349-DB656AA9EE27}" srcOrd="0" destOrd="0" presId="urn:microsoft.com/office/officeart/2005/8/layout/hChevron3"/>
    <dgm:cxn modelId="{1142E05A-679C-472D-BE8A-D0E2D0653115}" type="presOf" srcId="{00EF7051-20B6-422D-A593-A3AC3C9384A3}" destId="{EBA8C098-9351-442C-9590-6D12F47029A4}" srcOrd="0" destOrd="0" presId="urn:microsoft.com/office/officeart/2005/8/layout/hChevron3"/>
    <dgm:cxn modelId="{6DDBEB0E-5706-4E6D-BCA8-F2302C8C85B3}" type="presOf" srcId="{32A9EF5D-240F-47E1-A596-3BDF119350B4}" destId="{270DF342-5E84-47CD-ACE2-E95B3ADDE37A}" srcOrd="0" destOrd="0" presId="urn:microsoft.com/office/officeart/2005/8/layout/hChevron3"/>
    <dgm:cxn modelId="{057A9EA0-6ACF-429B-B64F-6E902E4B5CB1}" type="presOf" srcId="{82B00492-0CFD-422C-965A-9296F0A2A8C0}" destId="{D3098D76-3FFC-45CB-B959-949224C6695B}" srcOrd="0" destOrd="0" presId="urn:microsoft.com/office/officeart/2005/8/layout/hChevron3"/>
    <dgm:cxn modelId="{FBD50C0F-49A7-4B7E-972F-F73D292D8756}" type="presParOf" srcId="{7D6E98B7-A154-4933-B349-DB656AA9EE27}" destId="{4EC98080-5793-445E-A7C6-8C010E466A33}" srcOrd="0" destOrd="0" presId="urn:microsoft.com/office/officeart/2005/8/layout/hChevron3"/>
    <dgm:cxn modelId="{F66F0239-A7E5-4C29-8093-BE005170E8C2}" type="presParOf" srcId="{7D6E98B7-A154-4933-B349-DB656AA9EE27}" destId="{A7A3F62A-501D-489E-9C71-7E01B8BA68F6}" srcOrd="1" destOrd="0" presId="urn:microsoft.com/office/officeart/2005/8/layout/hChevron3"/>
    <dgm:cxn modelId="{D7FE0781-5809-466D-8BBB-D5C34CB24E6D}" type="presParOf" srcId="{7D6E98B7-A154-4933-B349-DB656AA9EE27}" destId="{901043A4-DB7F-4029-8A84-796EEF6C6243}" srcOrd="2" destOrd="0" presId="urn:microsoft.com/office/officeart/2005/8/layout/hChevron3"/>
    <dgm:cxn modelId="{861D4680-E28B-48DC-B899-F4DFCB72389B}" type="presParOf" srcId="{7D6E98B7-A154-4933-B349-DB656AA9EE27}" destId="{EC7A7B52-69DC-44C3-9D20-8BC7A674780A}" srcOrd="3" destOrd="0" presId="urn:microsoft.com/office/officeart/2005/8/layout/hChevron3"/>
    <dgm:cxn modelId="{0DDDA628-3150-4E19-B198-BA173A34A5F1}" type="presParOf" srcId="{7D6E98B7-A154-4933-B349-DB656AA9EE27}" destId="{270DF342-5E84-47CD-ACE2-E95B3ADDE37A}" srcOrd="4" destOrd="0" presId="urn:microsoft.com/office/officeart/2005/8/layout/hChevron3"/>
    <dgm:cxn modelId="{5D67BEFE-B7BB-4600-A410-C8344BFC2F52}" type="presParOf" srcId="{7D6E98B7-A154-4933-B349-DB656AA9EE27}" destId="{B81ADE3C-CA2F-4CBF-A96A-D4429E33E781}" srcOrd="5" destOrd="0" presId="urn:microsoft.com/office/officeart/2005/8/layout/hChevron3"/>
    <dgm:cxn modelId="{862D5773-7D4C-40A0-BD05-3DCDBFCCF26E}" type="presParOf" srcId="{7D6E98B7-A154-4933-B349-DB656AA9EE27}" destId="{EBA8C098-9351-442C-9590-6D12F47029A4}" srcOrd="6" destOrd="0" presId="urn:microsoft.com/office/officeart/2005/8/layout/hChevron3"/>
    <dgm:cxn modelId="{C9AB660E-0917-4E31-83E3-9637BA5F6282}" type="presParOf" srcId="{7D6E98B7-A154-4933-B349-DB656AA9EE27}" destId="{26FD58E0-C562-4BAB-A2E5-FAF9342759F7}" srcOrd="7" destOrd="0" presId="urn:microsoft.com/office/officeart/2005/8/layout/hChevron3"/>
    <dgm:cxn modelId="{BBF8D06A-DB18-47D2-9513-38649F4BD358}" type="presParOf" srcId="{7D6E98B7-A154-4933-B349-DB656AA9EE27}" destId="{D3098D76-3FFC-45CB-B959-949224C6695B}" srcOrd="8" destOrd="0" presId="urn:microsoft.com/office/officeart/2005/8/layout/hChevron3"/>
    <dgm:cxn modelId="{6BB1E600-B140-4D39-A313-C50C6C1F0046}" type="presParOf" srcId="{7D6E98B7-A154-4933-B349-DB656AA9EE27}" destId="{9DDB98E3-031C-4BE4-B9AE-A8E11F9F6860}" srcOrd="9" destOrd="0" presId="urn:microsoft.com/office/officeart/2005/8/layout/hChevron3"/>
    <dgm:cxn modelId="{005CD5CA-8D87-465A-A953-B3C4B2F3245A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B4B4DAFE-80C9-4B13-AC13-0E39E2A0AF47}" type="presOf" srcId="{32A9EF5D-240F-47E1-A596-3BDF119350B4}" destId="{270DF342-5E84-47CD-ACE2-E95B3ADDE37A}" srcOrd="0" destOrd="0" presId="urn:microsoft.com/office/officeart/2005/8/layout/hChevron3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4AF79042-96A5-4943-A830-DE0E8023A43A}" type="presOf" srcId="{84D05E76-7F37-413A-BF38-445A07B22598}" destId="{7D6E98B7-A154-4933-B349-DB656AA9EE27}" srcOrd="0" destOrd="0" presId="urn:microsoft.com/office/officeart/2005/8/layout/hChevron3"/>
    <dgm:cxn modelId="{A29F347B-A615-457C-B878-5A61AE5F407E}" type="presOf" srcId="{1B34EA24-9A6F-4541-B392-13BC178CC268}" destId="{3A175681-180B-45F9-B187-1F561246EEE7}" srcOrd="0" destOrd="0" presId="urn:microsoft.com/office/officeart/2005/8/layout/hChevron3"/>
    <dgm:cxn modelId="{DC01A927-6908-4FAD-B073-208856F0ECC8}" type="presOf" srcId="{00EF7051-20B6-422D-A593-A3AC3C9384A3}" destId="{EBA8C098-9351-442C-9590-6D12F47029A4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9544DDD9-829E-4D12-A75A-5FB7F7032C55}" type="presOf" srcId="{928D7369-08E2-4BF2-BB9B-D352CB2C6653}" destId="{901043A4-DB7F-4029-8A84-796EEF6C6243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BE02258F-B757-40A6-806F-32AB10071A93}" type="presOf" srcId="{02CCC187-76B7-4964-940B-94F279E6EBD3}" destId="{4EC98080-5793-445E-A7C6-8C010E466A33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1A401698-4987-456B-8E2C-404FBE853395}" type="presOf" srcId="{82B00492-0CFD-422C-965A-9296F0A2A8C0}" destId="{D3098D76-3FFC-45CB-B959-949224C6695B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F0972119-A90E-4523-A38F-7331E5C584D8}" type="presParOf" srcId="{7D6E98B7-A154-4933-B349-DB656AA9EE27}" destId="{4EC98080-5793-445E-A7C6-8C010E466A33}" srcOrd="0" destOrd="0" presId="urn:microsoft.com/office/officeart/2005/8/layout/hChevron3"/>
    <dgm:cxn modelId="{2FF37B8C-3785-45B0-BB57-56236ED1D94B}" type="presParOf" srcId="{7D6E98B7-A154-4933-B349-DB656AA9EE27}" destId="{A7A3F62A-501D-489E-9C71-7E01B8BA68F6}" srcOrd="1" destOrd="0" presId="urn:microsoft.com/office/officeart/2005/8/layout/hChevron3"/>
    <dgm:cxn modelId="{A4283525-DEEA-4DFC-9CCC-A68F4CC13244}" type="presParOf" srcId="{7D6E98B7-A154-4933-B349-DB656AA9EE27}" destId="{901043A4-DB7F-4029-8A84-796EEF6C6243}" srcOrd="2" destOrd="0" presId="urn:microsoft.com/office/officeart/2005/8/layout/hChevron3"/>
    <dgm:cxn modelId="{A3EDC3FB-6596-4999-A3B8-6AD73B94C7CB}" type="presParOf" srcId="{7D6E98B7-A154-4933-B349-DB656AA9EE27}" destId="{EC7A7B52-69DC-44C3-9D20-8BC7A674780A}" srcOrd="3" destOrd="0" presId="urn:microsoft.com/office/officeart/2005/8/layout/hChevron3"/>
    <dgm:cxn modelId="{45F22237-2000-4A7D-9AC2-FB58ED339068}" type="presParOf" srcId="{7D6E98B7-A154-4933-B349-DB656AA9EE27}" destId="{270DF342-5E84-47CD-ACE2-E95B3ADDE37A}" srcOrd="4" destOrd="0" presId="urn:microsoft.com/office/officeart/2005/8/layout/hChevron3"/>
    <dgm:cxn modelId="{425ACA4D-E059-494D-8D46-89954E40709C}" type="presParOf" srcId="{7D6E98B7-A154-4933-B349-DB656AA9EE27}" destId="{B81ADE3C-CA2F-4CBF-A96A-D4429E33E781}" srcOrd="5" destOrd="0" presId="urn:microsoft.com/office/officeart/2005/8/layout/hChevron3"/>
    <dgm:cxn modelId="{389DFD8F-EEDF-467E-9CDD-19168F6B011D}" type="presParOf" srcId="{7D6E98B7-A154-4933-B349-DB656AA9EE27}" destId="{EBA8C098-9351-442C-9590-6D12F47029A4}" srcOrd="6" destOrd="0" presId="urn:microsoft.com/office/officeart/2005/8/layout/hChevron3"/>
    <dgm:cxn modelId="{B5D493CA-07AB-4B6D-B85B-1845BDB4100B}" type="presParOf" srcId="{7D6E98B7-A154-4933-B349-DB656AA9EE27}" destId="{26FD58E0-C562-4BAB-A2E5-FAF9342759F7}" srcOrd="7" destOrd="0" presId="urn:microsoft.com/office/officeart/2005/8/layout/hChevron3"/>
    <dgm:cxn modelId="{4A466831-49A4-4AC5-AC57-5E0A114A807F}" type="presParOf" srcId="{7D6E98B7-A154-4933-B349-DB656AA9EE27}" destId="{D3098D76-3FFC-45CB-B959-949224C6695B}" srcOrd="8" destOrd="0" presId="urn:microsoft.com/office/officeart/2005/8/layout/hChevron3"/>
    <dgm:cxn modelId="{26C54381-DDEC-44AE-8123-1E7C7D07EBAB}" type="presParOf" srcId="{7D6E98B7-A154-4933-B349-DB656AA9EE27}" destId="{9DDB98E3-031C-4BE4-B9AE-A8E11F9F6860}" srcOrd="9" destOrd="0" presId="urn:microsoft.com/office/officeart/2005/8/layout/hChevron3"/>
    <dgm:cxn modelId="{6D69CF93-0403-4632-B270-4EAF5ECA20F3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3A41BBEE-0047-454C-94A3-232981781C31}" type="presOf" srcId="{02CCC187-76B7-4964-940B-94F279E6EBD3}" destId="{4EC98080-5793-445E-A7C6-8C010E466A33}" srcOrd="0" destOrd="0" presId="urn:microsoft.com/office/officeart/2005/8/layout/hChevron3"/>
    <dgm:cxn modelId="{CBDDE1F9-769B-45EC-ADE4-0998E31109BE}" type="presOf" srcId="{1B34EA24-9A6F-4541-B392-13BC178CC268}" destId="{3A175681-180B-45F9-B187-1F561246EEE7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3D0CD491-337A-4F93-9C45-136CBEBDC226}" type="presOf" srcId="{82B00492-0CFD-422C-965A-9296F0A2A8C0}" destId="{D3098D76-3FFC-45CB-B959-949224C6695B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818C8F2C-E17C-441E-BDF4-8EBF604B8009}" type="presOf" srcId="{00EF7051-20B6-422D-A593-A3AC3C9384A3}" destId="{EBA8C098-9351-442C-9590-6D12F47029A4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1775EAF9-6179-49DC-A22A-FEFDF6A64AF6}" type="presOf" srcId="{32A9EF5D-240F-47E1-A596-3BDF119350B4}" destId="{270DF342-5E84-47CD-ACE2-E95B3ADDE37A}" srcOrd="0" destOrd="0" presId="urn:microsoft.com/office/officeart/2005/8/layout/hChevron3"/>
    <dgm:cxn modelId="{F37E7595-316C-43D0-8A9C-F7B9B9D6B191}" type="presOf" srcId="{84D05E76-7F37-413A-BF38-445A07B22598}" destId="{7D6E98B7-A154-4933-B349-DB656AA9EE27}" srcOrd="0" destOrd="0" presId="urn:microsoft.com/office/officeart/2005/8/layout/hChevron3"/>
    <dgm:cxn modelId="{5813B74D-2AE9-4557-ADEE-346352F8566E}" type="presOf" srcId="{928D7369-08E2-4BF2-BB9B-D352CB2C6653}" destId="{901043A4-DB7F-4029-8A84-796EEF6C6243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546BE0BC-E2C8-4613-9FC2-1A1F228728DC}" type="presParOf" srcId="{7D6E98B7-A154-4933-B349-DB656AA9EE27}" destId="{4EC98080-5793-445E-A7C6-8C010E466A33}" srcOrd="0" destOrd="0" presId="urn:microsoft.com/office/officeart/2005/8/layout/hChevron3"/>
    <dgm:cxn modelId="{DEA464A8-C725-4431-A2C9-D52E46965750}" type="presParOf" srcId="{7D6E98B7-A154-4933-B349-DB656AA9EE27}" destId="{A7A3F62A-501D-489E-9C71-7E01B8BA68F6}" srcOrd="1" destOrd="0" presId="urn:microsoft.com/office/officeart/2005/8/layout/hChevron3"/>
    <dgm:cxn modelId="{F5620FFF-4C09-4660-A1DA-209AA0125381}" type="presParOf" srcId="{7D6E98B7-A154-4933-B349-DB656AA9EE27}" destId="{901043A4-DB7F-4029-8A84-796EEF6C6243}" srcOrd="2" destOrd="0" presId="urn:microsoft.com/office/officeart/2005/8/layout/hChevron3"/>
    <dgm:cxn modelId="{F0E3FBDF-933F-497B-9F5C-9353970BA3FF}" type="presParOf" srcId="{7D6E98B7-A154-4933-B349-DB656AA9EE27}" destId="{EC7A7B52-69DC-44C3-9D20-8BC7A674780A}" srcOrd="3" destOrd="0" presId="urn:microsoft.com/office/officeart/2005/8/layout/hChevron3"/>
    <dgm:cxn modelId="{379B8289-0CE4-4E4C-8763-B1093177BD3E}" type="presParOf" srcId="{7D6E98B7-A154-4933-B349-DB656AA9EE27}" destId="{270DF342-5E84-47CD-ACE2-E95B3ADDE37A}" srcOrd="4" destOrd="0" presId="urn:microsoft.com/office/officeart/2005/8/layout/hChevron3"/>
    <dgm:cxn modelId="{41E4B5F1-6B12-4DD8-9BC4-1606210C1B55}" type="presParOf" srcId="{7D6E98B7-A154-4933-B349-DB656AA9EE27}" destId="{B81ADE3C-CA2F-4CBF-A96A-D4429E33E781}" srcOrd="5" destOrd="0" presId="urn:microsoft.com/office/officeart/2005/8/layout/hChevron3"/>
    <dgm:cxn modelId="{CE2FFD48-67F7-4844-B1D4-A25205D1583A}" type="presParOf" srcId="{7D6E98B7-A154-4933-B349-DB656AA9EE27}" destId="{EBA8C098-9351-442C-9590-6D12F47029A4}" srcOrd="6" destOrd="0" presId="urn:microsoft.com/office/officeart/2005/8/layout/hChevron3"/>
    <dgm:cxn modelId="{70AFEC62-C4C7-4983-9266-DC666E46F770}" type="presParOf" srcId="{7D6E98B7-A154-4933-B349-DB656AA9EE27}" destId="{26FD58E0-C562-4BAB-A2E5-FAF9342759F7}" srcOrd="7" destOrd="0" presId="urn:microsoft.com/office/officeart/2005/8/layout/hChevron3"/>
    <dgm:cxn modelId="{8042EDCA-6DA8-4E8A-ADF3-68CECEAAA006}" type="presParOf" srcId="{7D6E98B7-A154-4933-B349-DB656AA9EE27}" destId="{D3098D76-3FFC-45CB-B959-949224C6695B}" srcOrd="8" destOrd="0" presId="urn:microsoft.com/office/officeart/2005/8/layout/hChevron3"/>
    <dgm:cxn modelId="{BF07A5BF-3B7C-4DD3-872E-963265E2B808}" type="presParOf" srcId="{7D6E98B7-A154-4933-B349-DB656AA9EE27}" destId="{9DDB98E3-031C-4BE4-B9AE-A8E11F9F6860}" srcOrd="9" destOrd="0" presId="urn:microsoft.com/office/officeart/2005/8/layout/hChevron3"/>
    <dgm:cxn modelId="{7A75D208-49FE-4E9D-89E0-CB720879CC0C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E1069CC4-503D-46BE-8BE1-51E12506047D}" type="presOf" srcId="{84D05E76-7F37-413A-BF38-445A07B22598}" destId="{7D6E98B7-A154-4933-B349-DB656AA9EE27}" srcOrd="0" destOrd="0" presId="urn:microsoft.com/office/officeart/2005/8/layout/hChevron3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09D20B52-F60A-4962-9CE3-631D7A54664D}" type="presOf" srcId="{1B34EA24-9A6F-4541-B392-13BC178CC268}" destId="{3A175681-180B-45F9-B187-1F561246EEE7}" srcOrd="0" destOrd="0" presId="urn:microsoft.com/office/officeart/2005/8/layout/hChevron3"/>
    <dgm:cxn modelId="{B1A1E4D3-25B3-419C-8C13-7F496811CDF2}" type="presOf" srcId="{02CCC187-76B7-4964-940B-94F279E6EBD3}" destId="{4EC98080-5793-445E-A7C6-8C010E466A33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DC5D6235-9878-45D8-A29F-421F22A34D42}" type="presOf" srcId="{32A9EF5D-240F-47E1-A596-3BDF119350B4}" destId="{270DF342-5E84-47CD-ACE2-E95B3ADDE37A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515A66AE-844F-477C-B2AF-AED71B92E80A}" type="presOf" srcId="{928D7369-08E2-4BF2-BB9B-D352CB2C6653}" destId="{901043A4-DB7F-4029-8A84-796EEF6C6243}" srcOrd="0" destOrd="0" presId="urn:microsoft.com/office/officeart/2005/8/layout/hChevron3"/>
    <dgm:cxn modelId="{DC8099D0-1A84-4F82-8C2A-C029ABB1980F}" type="presOf" srcId="{00EF7051-20B6-422D-A593-A3AC3C9384A3}" destId="{EBA8C098-9351-442C-9590-6D12F47029A4}" srcOrd="0" destOrd="0" presId="urn:microsoft.com/office/officeart/2005/8/layout/hChevron3"/>
    <dgm:cxn modelId="{CAB09AAF-3BB2-40B9-AF5A-C3FB0C30442E}" type="presOf" srcId="{82B00492-0CFD-422C-965A-9296F0A2A8C0}" destId="{D3098D76-3FFC-45CB-B959-949224C6695B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93910BCE-3429-4706-ABC3-B2C0DFA2DDEE}" type="presParOf" srcId="{7D6E98B7-A154-4933-B349-DB656AA9EE27}" destId="{4EC98080-5793-445E-A7C6-8C010E466A33}" srcOrd="0" destOrd="0" presId="urn:microsoft.com/office/officeart/2005/8/layout/hChevron3"/>
    <dgm:cxn modelId="{03A6B246-F5BE-4278-9112-693E7B2F8988}" type="presParOf" srcId="{7D6E98B7-A154-4933-B349-DB656AA9EE27}" destId="{A7A3F62A-501D-489E-9C71-7E01B8BA68F6}" srcOrd="1" destOrd="0" presId="urn:microsoft.com/office/officeart/2005/8/layout/hChevron3"/>
    <dgm:cxn modelId="{85240210-6BE1-440E-B58E-BAB4A3A01453}" type="presParOf" srcId="{7D6E98B7-A154-4933-B349-DB656AA9EE27}" destId="{901043A4-DB7F-4029-8A84-796EEF6C6243}" srcOrd="2" destOrd="0" presId="urn:microsoft.com/office/officeart/2005/8/layout/hChevron3"/>
    <dgm:cxn modelId="{9D76B394-407E-4955-9FF2-A320C7CCCDCE}" type="presParOf" srcId="{7D6E98B7-A154-4933-B349-DB656AA9EE27}" destId="{EC7A7B52-69DC-44C3-9D20-8BC7A674780A}" srcOrd="3" destOrd="0" presId="urn:microsoft.com/office/officeart/2005/8/layout/hChevron3"/>
    <dgm:cxn modelId="{78E4EC65-4AFE-424F-9BB9-E4D31BF77E21}" type="presParOf" srcId="{7D6E98B7-A154-4933-B349-DB656AA9EE27}" destId="{270DF342-5E84-47CD-ACE2-E95B3ADDE37A}" srcOrd="4" destOrd="0" presId="urn:microsoft.com/office/officeart/2005/8/layout/hChevron3"/>
    <dgm:cxn modelId="{FF2F9486-0FE2-497D-AF99-743DE580E6AB}" type="presParOf" srcId="{7D6E98B7-A154-4933-B349-DB656AA9EE27}" destId="{B81ADE3C-CA2F-4CBF-A96A-D4429E33E781}" srcOrd="5" destOrd="0" presId="urn:microsoft.com/office/officeart/2005/8/layout/hChevron3"/>
    <dgm:cxn modelId="{FE95B82A-C2F4-4994-9D1E-B348611859D5}" type="presParOf" srcId="{7D6E98B7-A154-4933-B349-DB656AA9EE27}" destId="{EBA8C098-9351-442C-9590-6D12F47029A4}" srcOrd="6" destOrd="0" presId="urn:microsoft.com/office/officeart/2005/8/layout/hChevron3"/>
    <dgm:cxn modelId="{70314C82-8C5D-4BBB-AEF5-45F21A44940F}" type="presParOf" srcId="{7D6E98B7-A154-4933-B349-DB656AA9EE27}" destId="{26FD58E0-C562-4BAB-A2E5-FAF9342759F7}" srcOrd="7" destOrd="0" presId="urn:microsoft.com/office/officeart/2005/8/layout/hChevron3"/>
    <dgm:cxn modelId="{5A951B23-3436-4727-9E94-131004739DC0}" type="presParOf" srcId="{7D6E98B7-A154-4933-B349-DB656AA9EE27}" destId="{D3098D76-3FFC-45CB-B959-949224C6695B}" srcOrd="8" destOrd="0" presId="urn:microsoft.com/office/officeart/2005/8/layout/hChevron3"/>
    <dgm:cxn modelId="{994989CC-8A4F-4304-9DF2-A8ACB959D79C}" type="presParOf" srcId="{7D6E98B7-A154-4933-B349-DB656AA9EE27}" destId="{9DDB98E3-031C-4BE4-B9AE-A8E11F9F6860}" srcOrd="9" destOrd="0" presId="urn:microsoft.com/office/officeart/2005/8/layout/hChevron3"/>
    <dgm:cxn modelId="{E1541FE9-7804-4754-A64C-FFAE52BBBB20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400" b="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400" b="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 custT="1"/>
      <dgm:spPr/>
      <dgm:t>
        <a:bodyPr/>
        <a:lstStyle/>
        <a:p>
          <a:r>
            <a:rPr lang="pt-BR" sz="11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2F475D16-B0BF-406D-A408-2AFB251CB577}" type="presOf" srcId="{84D05E76-7F37-413A-BF38-445A07B22598}" destId="{7D6E98B7-A154-4933-B349-DB656AA9EE27}" srcOrd="0" destOrd="0" presId="urn:microsoft.com/office/officeart/2005/8/layout/hChevron3"/>
    <dgm:cxn modelId="{B809F221-1512-4028-9229-EA641B35046D}" type="presOf" srcId="{1B34EA24-9A6F-4541-B392-13BC178CC268}" destId="{3A175681-180B-45F9-B187-1F561246EEE7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8F3163FD-84E7-4E2C-9342-BCCFB47AF8AE}" type="presOf" srcId="{32A9EF5D-240F-47E1-A596-3BDF119350B4}" destId="{270DF342-5E84-47CD-ACE2-E95B3ADDE37A}" srcOrd="0" destOrd="0" presId="urn:microsoft.com/office/officeart/2005/8/layout/hChevron3"/>
    <dgm:cxn modelId="{A4E39C53-C6A1-4B2D-9DDB-6F461100994D}" type="presOf" srcId="{00EF7051-20B6-422D-A593-A3AC3C9384A3}" destId="{EBA8C098-9351-442C-9590-6D12F47029A4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6AD7558B-81D8-4FF3-9DDB-0A4C6CE261D1}" type="presOf" srcId="{02CCC187-76B7-4964-940B-94F279E6EBD3}" destId="{4EC98080-5793-445E-A7C6-8C010E466A33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E041C8A5-4261-4F01-8067-DF4CB7B5056A}" type="presOf" srcId="{928D7369-08E2-4BF2-BB9B-D352CB2C6653}" destId="{901043A4-DB7F-4029-8A84-796EEF6C6243}" srcOrd="0" destOrd="0" presId="urn:microsoft.com/office/officeart/2005/8/layout/hChevron3"/>
    <dgm:cxn modelId="{B851FB90-9AEE-43A5-AF4B-08217AB932AA}" type="presOf" srcId="{82B00492-0CFD-422C-965A-9296F0A2A8C0}" destId="{D3098D76-3FFC-45CB-B959-949224C6695B}" srcOrd="0" destOrd="0" presId="urn:microsoft.com/office/officeart/2005/8/layout/hChevron3"/>
    <dgm:cxn modelId="{C1A762F5-3286-42B5-B04F-50DEDF19B7B7}" type="presParOf" srcId="{7D6E98B7-A154-4933-B349-DB656AA9EE27}" destId="{4EC98080-5793-445E-A7C6-8C010E466A33}" srcOrd="0" destOrd="0" presId="urn:microsoft.com/office/officeart/2005/8/layout/hChevron3"/>
    <dgm:cxn modelId="{C36A0128-5E40-4989-BA52-E9A7885C2B31}" type="presParOf" srcId="{7D6E98B7-A154-4933-B349-DB656AA9EE27}" destId="{A7A3F62A-501D-489E-9C71-7E01B8BA68F6}" srcOrd="1" destOrd="0" presId="urn:microsoft.com/office/officeart/2005/8/layout/hChevron3"/>
    <dgm:cxn modelId="{121EE2B0-7AAE-4F75-B3D8-24F1571F6BBD}" type="presParOf" srcId="{7D6E98B7-A154-4933-B349-DB656AA9EE27}" destId="{901043A4-DB7F-4029-8A84-796EEF6C6243}" srcOrd="2" destOrd="0" presId="urn:microsoft.com/office/officeart/2005/8/layout/hChevron3"/>
    <dgm:cxn modelId="{FF4132E9-850B-418A-8C55-C8FBD648C786}" type="presParOf" srcId="{7D6E98B7-A154-4933-B349-DB656AA9EE27}" destId="{EC7A7B52-69DC-44C3-9D20-8BC7A674780A}" srcOrd="3" destOrd="0" presId="urn:microsoft.com/office/officeart/2005/8/layout/hChevron3"/>
    <dgm:cxn modelId="{F8C8DA36-7706-48B4-A521-3BED73F0FFF8}" type="presParOf" srcId="{7D6E98B7-A154-4933-B349-DB656AA9EE27}" destId="{270DF342-5E84-47CD-ACE2-E95B3ADDE37A}" srcOrd="4" destOrd="0" presId="urn:microsoft.com/office/officeart/2005/8/layout/hChevron3"/>
    <dgm:cxn modelId="{49B591BB-D935-4CD6-A2D5-B9AAD99B5753}" type="presParOf" srcId="{7D6E98B7-A154-4933-B349-DB656AA9EE27}" destId="{B81ADE3C-CA2F-4CBF-A96A-D4429E33E781}" srcOrd="5" destOrd="0" presId="urn:microsoft.com/office/officeart/2005/8/layout/hChevron3"/>
    <dgm:cxn modelId="{CEDB9679-DA47-4008-8B42-89E6A0C76160}" type="presParOf" srcId="{7D6E98B7-A154-4933-B349-DB656AA9EE27}" destId="{EBA8C098-9351-442C-9590-6D12F47029A4}" srcOrd="6" destOrd="0" presId="urn:microsoft.com/office/officeart/2005/8/layout/hChevron3"/>
    <dgm:cxn modelId="{C51AA6D3-8E30-4166-AE2C-D801E8540CC4}" type="presParOf" srcId="{7D6E98B7-A154-4933-B349-DB656AA9EE27}" destId="{26FD58E0-C562-4BAB-A2E5-FAF9342759F7}" srcOrd="7" destOrd="0" presId="urn:microsoft.com/office/officeart/2005/8/layout/hChevron3"/>
    <dgm:cxn modelId="{26BCD8F8-6985-4E14-AFBA-3D95A60D006B}" type="presParOf" srcId="{7D6E98B7-A154-4933-B349-DB656AA9EE27}" destId="{D3098D76-3FFC-45CB-B959-949224C6695B}" srcOrd="8" destOrd="0" presId="urn:microsoft.com/office/officeart/2005/8/layout/hChevron3"/>
    <dgm:cxn modelId="{54413847-6264-4047-90A7-915A3D886008}" type="presParOf" srcId="{7D6E98B7-A154-4933-B349-DB656AA9EE27}" destId="{9DDB98E3-031C-4BE4-B9AE-A8E11F9F6860}" srcOrd="9" destOrd="0" presId="urn:microsoft.com/office/officeart/2005/8/layout/hChevron3"/>
    <dgm:cxn modelId="{6560C3B8-04BB-4942-B47F-63AF8538582A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F32A69E1-1637-4E39-BADA-B532DF7517A3}" type="presOf" srcId="{00EF7051-20B6-422D-A593-A3AC3C9384A3}" destId="{EBA8C098-9351-442C-9590-6D12F47029A4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D5953975-C426-4C28-ADB7-10E4C55D4675}" type="presOf" srcId="{82B00492-0CFD-422C-965A-9296F0A2A8C0}" destId="{D3098D76-3FFC-45CB-B959-949224C6695B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77C7E094-D87A-4932-95D9-CA13238C77F6}" type="presOf" srcId="{32A9EF5D-240F-47E1-A596-3BDF119350B4}" destId="{270DF342-5E84-47CD-ACE2-E95B3ADDE37A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CD05D760-9C86-4501-BE19-1E1809A6FF2E}" type="presOf" srcId="{928D7369-08E2-4BF2-BB9B-D352CB2C6653}" destId="{901043A4-DB7F-4029-8A84-796EEF6C6243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F965F35C-BC0C-4A23-BC47-89364C75095A}" type="presOf" srcId="{1B34EA24-9A6F-4541-B392-13BC178CC268}" destId="{3A175681-180B-45F9-B187-1F561246EEE7}" srcOrd="0" destOrd="0" presId="urn:microsoft.com/office/officeart/2005/8/layout/hChevron3"/>
    <dgm:cxn modelId="{AA0735BD-564B-45BC-9190-12EADFAA4B68}" type="presOf" srcId="{84D05E76-7F37-413A-BF38-445A07B22598}" destId="{7D6E98B7-A154-4933-B349-DB656AA9EE27}" srcOrd="0" destOrd="0" presId="urn:microsoft.com/office/officeart/2005/8/layout/hChevron3"/>
    <dgm:cxn modelId="{190A0074-0C08-464E-9C62-FB963D3821ED}" type="presOf" srcId="{02CCC187-76B7-4964-940B-94F279E6EBD3}" destId="{4EC98080-5793-445E-A7C6-8C010E466A33}" srcOrd="0" destOrd="0" presId="urn:microsoft.com/office/officeart/2005/8/layout/hChevron3"/>
    <dgm:cxn modelId="{80510D05-0C6C-4B08-8A62-E51B4CBC03D0}" type="presParOf" srcId="{7D6E98B7-A154-4933-B349-DB656AA9EE27}" destId="{4EC98080-5793-445E-A7C6-8C010E466A33}" srcOrd="0" destOrd="0" presId="urn:microsoft.com/office/officeart/2005/8/layout/hChevron3"/>
    <dgm:cxn modelId="{21CC879D-C534-49E8-BB3D-7F44A49E5C03}" type="presParOf" srcId="{7D6E98B7-A154-4933-B349-DB656AA9EE27}" destId="{A7A3F62A-501D-489E-9C71-7E01B8BA68F6}" srcOrd="1" destOrd="0" presId="urn:microsoft.com/office/officeart/2005/8/layout/hChevron3"/>
    <dgm:cxn modelId="{26D72B3C-3549-468B-B5D5-3E1901AE9FA0}" type="presParOf" srcId="{7D6E98B7-A154-4933-B349-DB656AA9EE27}" destId="{901043A4-DB7F-4029-8A84-796EEF6C6243}" srcOrd="2" destOrd="0" presId="urn:microsoft.com/office/officeart/2005/8/layout/hChevron3"/>
    <dgm:cxn modelId="{6434991B-E7F0-4A49-ABF3-2FF7807FBF5D}" type="presParOf" srcId="{7D6E98B7-A154-4933-B349-DB656AA9EE27}" destId="{EC7A7B52-69DC-44C3-9D20-8BC7A674780A}" srcOrd="3" destOrd="0" presId="urn:microsoft.com/office/officeart/2005/8/layout/hChevron3"/>
    <dgm:cxn modelId="{49E8105A-82AE-4D3A-AE67-416876AB7979}" type="presParOf" srcId="{7D6E98B7-A154-4933-B349-DB656AA9EE27}" destId="{270DF342-5E84-47CD-ACE2-E95B3ADDE37A}" srcOrd="4" destOrd="0" presId="urn:microsoft.com/office/officeart/2005/8/layout/hChevron3"/>
    <dgm:cxn modelId="{235EA96D-E423-4C68-A5FB-6DBC3E3E58D4}" type="presParOf" srcId="{7D6E98B7-A154-4933-B349-DB656AA9EE27}" destId="{B81ADE3C-CA2F-4CBF-A96A-D4429E33E781}" srcOrd="5" destOrd="0" presId="urn:microsoft.com/office/officeart/2005/8/layout/hChevron3"/>
    <dgm:cxn modelId="{A7B7A30A-EBBE-4E02-A8FB-CCB3B4F75362}" type="presParOf" srcId="{7D6E98B7-A154-4933-B349-DB656AA9EE27}" destId="{EBA8C098-9351-442C-9590-6D12F47029A4}" srcOrd="6" destOrd="0" presId="urn:microsoft.com/office/officeart/2005/8/layout/hChevron3"/>
    <dgm:cxn modelId="{CE13DC00-05DF-4C52-A2F9-DB72DEF88EEE}" type="presParOf" srcId="{7D6E98B7-A154-4933-B349-DB656AA9EE27}" destId="{26FD58E0-C562-4BAB-A2E5-FAF9342759F7}" srcOrd="7" destOrd="0" presId="urn:microsoft.com/office/officeart/2005/8/layout/hChevron3"/>
    <dgm:cxn modelId="{AF674E26-5CAE-42CC-B0D5-2C8BFF7FE273}" type="presParOf" srcId="{7D6E98B7-A154-4933-B349-DB656AA9EE27}" destId="{D3098D76-3FFC-45CB-B959-949224C6695B}" srcOrd="8" destOrd="0" presId="urn:microsoft.com/office/officeart/2005/8/layout/hChevron3"/>
    <dgm:cxn modelId="{EE25AB42-98B3-4224-898B-0BF8D4A8B545}" type="presParOf" srcId="{7D6E98B7-A154-4933-B349-DB656AA9EE27}" destId="{9DDB98E3-031C-4BE4-B9AE-A8E11F9F6860}" srcOrd="9" destOrd="0" presId="urn:microsoft.com/office/officeart/2005/8/layout/hChevron3"/>
    <dgm:cxn modelId="{C0872C95-5700-4B5D-AD3C-66B584337849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F58A358B-0B12-4B49-9A3D-12633B8483CD}" type="presOf" srcId="{84D05E76-7F37-413A-BF38-445A07B22598}" destId="{7D6E98B7-A154-4933-B349-DB656AA9EE27}" srcOrd="0" destOrd="0" presId="urn:microsoft.com/office/officeart/2005/8/layout/hChevron3"/>
    <dgm:cxn modelId="{60B75171-998A-44AA-92FB-7FEE6316E00E}" type="presOf" srcId="{00EF7051-20B6-422D-A593-A3AC3C9384A3}" destId="{EBA8C098-9351-442C-9590-6D12F47029A4}" srcOrd="0" destOrd="0" presId="urn:microsoft.com/office/officeart/2005/8/layout/hChevron3"/>
    <dgm:cxn modelId="{D1B219F4-45DF-462F-8A96-DD011857CE0F}" type="presOf" srcId="{32A9EF5D-240F-47E1-A596-3BDF119350B4}" destId="{270DF342-5E84-47CD-ACE2-E95B3ADDE37A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5F15A92-41C7-4394-A056-D6E26060B040}" type="presOf" srcId="{02CCC187-76B7-4964-940B-94F279E6EBD3}" destId="{4EC98080-5793-445E-A7C6-8C010E466A33}" srcOrd="0" destOrd="0" presId="urn:microsoft.com/office/officeart/2005/8/layout/hChevron3"/>
    <dgm:cxn modelId="{51E4F403-BE35-483F-8AAA-8405AD93D061}" type="presOf" srcId="{1B34EA24-9A6F-4541-B392-13BC178CC268}" destId="{3A175681-180B-45F9-B187-1F561246EEE7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61F23B89-7B64-4AD8-B371-ED8F9B289C3C}" type="presOf" srcId="{928D7369-08E2-4BF2-BB9B-D352CB2C6653}" destId="{901043A4-DB7F-4029-8A84-796EEF6C6243}" srcOrd="0" destOrd="0" presId="urn:microsoft.com/office/officeart/2005/8/layout/hChevron3"/>
    <dgm:cxn modelId="{6974D7CB-9687-4871-BEE8-FEEDAE5C4158}" type="presOf" srcId="{82B00492-0CFD-422C-965A-9296F0A2A8C0}" destId="{D3098D76-3FFC-45CB-B959-949224C6695B}" srcOrd="0" destOrd="0" presId="urn:microsoft.com/office/officeart/2005/8/layout/hChevron3"/>
    <dgm:cxn modelId="{13E21A3F-7224-4A37-95F0-B81643A3F891}" type="presParOf" srcId="{7D6E98B7-A154-4933-B349-DB656AA9EE27}" destId="{4EC98080-5793-445E-A7C6-8C010E466A33}" srcOrd="0" destOrd="0" presId="urn:microsoft.com/office/officeart/2005/8/layout/hChevron3"/>
    <dgm:cxn modelId="{F549063B-3BB5-454F-80E0-6FBE46F14910}" type="presParOf" srcId="{7D6E98B7-A154-4933-B349-DB656AA9EE27}" destId="{A7A3F62A-501D-489E-9C71-7E01B8BA68F6}" srcOrd="1" destOrd="0" presId="urn:microsoft.com/office/officeart/2005/8/layout/hChevron3"/>
    <dgm:cxn modelId="{873414F0-1161-4FE4-B0FF-3A03B96E2017}" type="presParOf" srcId="{7D6E98B7-A154-4933-B349-DB656AA9EE27}" destId="{901043A4-DB7F-4029-8A84-796EEF6C6243}" srcOrd="2" destOrd="0" presId="urn:microsoft.com/office/officeart/2005/8/layout/hChevron3"/>
    <dgm:cxn modelId="{FF37D732-77D2-42EC-AF88-B7FC63305954}" type="presParOf" srcId="{7D6E98B7-A154-4933-B349-DB656AA9EE27}" destId="{EC7A7B52-69DC-44C3-9D20-8BC7A674780A}" srcOrd="3" destOrd="0" presId="urn:microsoft.com/office/officeart/2005/8/layout/hChevron3"/>
    <dgm:cxn modelId="{346CC5A7-9642-4BB1-802F-18EE9484967D}" type="presParOf" srcId="{7D6E98B7-A154-4933-B349-DB656AA9EE27}" destId="{270DF342-5E84-47CD-ACE2-E95B3ADDE37A}" srcOrd="4" destOrd="0" presId="urn:microsoft.com/office/officeart/2005/8/layout/hChevron3"/>
    <dgm:cxn modelId="{29927C8A-BC42-4422-B22E-01FAB828FBA1}" type="presParOf" srcId="{7D6E98B7-A154-4933-B349-DB656AA9EE27}" destId="{B81ADE3C-CA2F-4CBF-A96A-D4429E33E781}" srcOrd="5" destOrd="0" presId="urn:microsoft.com/office/officeart/2005/8/layout/hChevron3"/>
    <dgm:cxn modelId="{EEDAEF01-BA14-4D28-89AC-F5D06CBEA147}" type="presParOf" srcId="{7D6E98B7-A154-4933-B349-DB656AA9EE27}" destId="{EBA8C098-9351-442C-9590-6D12F47029A4}" srcOrd="6" destOrd="0" presId="urn:microsoft.com/office/officeart/2005/8/layout/hChevron3"/>
    <dgm:cxn modelId="{1F8CEEFA-FC09-4EC2-A3FD-93874669541E}" type="presParOf" srcId="{7D6E98B7-A154-4933-B349-DB656AA9EE27}" destId="{26FD58E0-C562-4BAB-A2E5-FAF9342759F7}" srcOrd="7" destOrd="0" presId="urn:microsoft.com/office/officeart/2005/8/layout/hChevron3"/>
    <dgm:cxn modelId="{2B413CBF-7C53-4C62-AC99-65B0574C3477}" type="presParOf" srcId="{7D6E98B7-A154-4933-B349-DB656AA9EE27}" destId="{D3098D76-3FFC-45CB-B959-949224C6695B}" srcOrd="8" destOrd="0" presId="urn:microsoft.com/office/officeart/2005/8/layout/hChevron3"/>
    <dgm:cxn modelId="{D2B49CE6-7D1E-4C49-97DF-3F7641C6E40B}" type="presParOf" srcId="{7D6E98B7-A154-4933-B349-DB656AA9EE27}" destId="{9DDB98E3-031C-4BE4-B9AE-A8E11F9F6860}" srcOrd="9" destOrd="0" presId="urn:microsoft.com/office/officeart/2005/8/layout/hChevron3"/>
    <dgm:cxn modelId="{8FFDE826-C058-4A3A-9176-85117B4CB83A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6770B3A6-9BA4-4064-A838-76CCCE0A9B77}" type="presOf" srcId="{00EF7051-20B6-422D-A593-A3AC3C9384A3}" destId="{EBA8C098-9351-442C-9590-6D12F47029A4}" srcOrd="0" destOrd="0" presId="urn:microsoft.com/office/officeart/2005/8/layout/hChevron3"/>
    <dgm:cxn modelId="{47051312-9E10-49EA-966A-C5084C990A30}" type="presOf" srcId="{84D05E76-7F37-413A-BF38-445A07B22598}" destId="{7D6E98B7-A154-4933-B349-DB656AA9EE27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E374891F-DE5C-41C2-9BA6-888C6CB27CF3}" type="presOf" srcId="{02CCC187-76B7-4964-940B-94F279E6EBD3}" destId="{4EC98080-5793-445E-A7C6-8C010E466A33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5E2CE28B-ADD6-42EB-9F81-8E5586D48BE8}" type="presOf" srcId="{82B00492-0CFD-422C-965A-9296F0A2A8C0}" destId="{D3098D76-3FFC-45CB-B959-949224C6695B}" srcOrd="0" destOrd="0" presId="urn:microsoft.com/office/officeart/2005/8/layout/hChevron3"/>
    <dgm:cxn modelId="{4DAF4CA7-7EFE-48DE-B694-EF408EBA1B81}" type="presOf" srcId="{32A9EF5D-240F-47E1-A596-3BDF119350B4}" destId="{270DF342-5E84-47CD-ACE2-E95B3ADDE37A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4B524E74-93D9-4D5C-9BC6-770E84C38EEB}" type="presOf" srcId="{928D7369-08E2-4BF2-BB9B-D352CB2C6653}" destId="{901043A4-DB7F-4029-8A84-796EEF6C6243}" srcOrd="0" destOrd="0" presId="urn:microsoft.com/office/officeart/2005/8/layout/hChevron3"/>
    <dgm:cxn modelId="{1AE0837F-21FC-450A-8C55-3472932D2237}" type="presOf" srcId="{1B34EA24-9A6F-4541-B392-13BC178CC268}" destId="{3A175681-180B-45F9-B187-1F561246EEE7}" srcOrd="0" destOrd="0" presId="urn:microsoft.com/office/officeart/2005/8/layout/hChevron3"/>
    <dgm:cxn modelId="{38F4B562-DCE3-49A8-B416-5BC69409A764}" type="presParOf" srcId="{7D6E98B7-A154-4933-B349-DB656AA9EE27}" destId="{4EC98080-5793-445E-A7C6-8C010E466A33}" srcOrd="0" destOrd="0" presId="urn:microsoft.com/office/officeart/2005/8/layout/hChevron3"/>
    <dgm:cxn modelId="{27E6CA8A-49E5-4528-AB5C-EB97DC627450}" type="presParOf" srcId="{7D6E98B7-A154-4933-B349-DB656AA9EE27}" destId="{A7A3F62A-501D-489E-9C71-7E01B8BA68F6}" srcOrd="1" destOrd="0" presId="urn:microsoft.com/office/officeart/2005/8/layout/hChevron3"/>
    <dgm:cxn modelId="{D34218E3-0E2A-4F29-BADF-D02FF257C5B1}" type="presParOf" srcId="{7D6E98B7-A154-4933-B349-DB656AA9EE27}" destId="{901043A4-DB7F-4029-8A84-796EEF6C6243}" srcOrd="2" destOrd="0" presId="urn:microsoft.com/office/officeart/2005/8/layout/hChevron3"/>
    <dgm:cxn modelId="{7406CECD-5C63-4A51-B8BD-F5DCB8788E86}" type="presParOf" srcId="{7D6E98B7-A154-4933-B349-DB656AA9EE27}" destId="{EC7A7B52-69DC-44C3-9D20-8BC7A674780A}" srcOrd="3" destOrd="0" presId="urn:microsoft.com/office/officeart/2005/8/layout/hChevron3"/>
    <dgm:cxn modelId="{6F87F3A2-B1B3-4FE5-B367-E6D38FD70717}" type="presParOf" srcId="{7D6E98B7-A154-4933-B349-DB656AA9EE27}" destId="{270DF342-5E84-47CD-ACE2-E95B3ADDE37A}" srcOrd="4" destOrd="0" presId="urn:microsoft.com/office/officeart/2005/8/layout/hChevron3"/>
    <dgm:cxn modelId="{FCED03C7-A20E-412B-BC82-D7FC1D003152}" type="presParOf" srcId="{7D6E98B7-A154-4933-B349-DB656AA9EE27}" destId="{B81ADE3C-CA2F-4CBF-A96A-D4429E33E781}" srcOrd="5" destOrd="0" presId="urn:microsoft.com/office/officeart/2005/8/layout/hChevron3"/>
    <dgm:cxn modelId="{6387AC99-8CE8-4D31-8851-B48459F002D4}" type="presParOf" srcId="{7D6E98B7-A154-4933-B349-DB656AA9EE27}" destId="{EBA8C098-9351-442C-9590-6D12F47029A4}" srcOrd="6" destOrd="0" presId="urn:microsoft.com/office/officeart/2005/8/layout/hChevron3"/>
    <dgm:cxn modelId="{6A1E234A-1FB5-42F4-8866-40C068791CE9}" type="presParOf" srcId="{7D6E98B7-A154-4933-B349-DB656AA9EE27}" destId="{26FD58E0-C562-4BAB-A2E5-FAF9342759F7}" srcOrd="7" destOrd="0" presId="urn:microsoft.com/office/officeart/2005/8/layout/hChevron3"/>
    <dgm:cxn modelId="{7DFEA2EA-0542-4FFE-AB71-5175EAA65F2C}" type="presParOf" srcId="{7D6E98B7-A154-4933-B349-DB656AA9EE27}" destId="{D3098D76-3FFC-45CB-B959-949224C6695B}" srcOrd="8" destOrd="0" presId="urn:microsoft.com/office/officeart/2005/8/layout/hChevron3"/>
    <dgm:cxn modelId="{8FD75C8D-FB91-4A4F-87F6-2C6B9F712C98}" type="presParOf" srcId="{7D6E98B7-A154-4933-B349-DB656AA9EE27}" destId="{9DDB98E3-031C-4BE4-B9AE-A8E11F9F6860}" srcOrd="9" destOrd="0" presId="urn:microsoft.com/office/officeart/2005/8/layout/hChevron3"/>
    <dgm:cxn modelId="{05A6A67E-9ADA-49EC-B7F9-D76FE971B53C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83BD69CC-536E-46FE-AE76-1511878E17FA}" type="presOf" srcId="{00EF7051-20B6-422D-A593-A3AC3C9384A3}" destId="{EBA8C098-9351-442C-9590-6D12F47029A4}" srcOrd="0" destOrd="0" presId="urn:microsoft.com/office/officeart/2005/8/layout/hChevron3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699481E1-928E-47CC-B033-B2C3EF491AFA}" type="presOf" srcId="{928D7369-08E2-4BF2-BB9B-D352CB2C6653}" destId="{901043A4-DB7F-4029-8A84-796EEF6C6243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FB3B50E6-DAC3-49E0-A97F-6674D8FDE3A0}" type="presOf" srcId="{82B00492-0CFD-422C-965A-9296F0A2A8C0}" destId="{D3098D76-3FFC-45CB-B959-949224C6695B}" srcOrd="0" destOrd="0" presId="urn:microsoft.com/office/officeart/2005/8/layout/hChevron3"/>
    <dgm:cxn modelId="{4E245243-89D4-43AF-9A4B-6A4F1994CE4C}" type="presOf" srcId="{1B34EA24-9A6F-4541-B392-13BC178CC268}" destId="{3A175681-180B-45F9-B187-1F561246EEE7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9BA82EF3-7ACE-4D2F-923C-69F0E0194322}" type="presOf" srcId="{32A9EF5D-240F-47E1-A596-3BDF119350B4}" destId="{270DF342-5E84-47CD-ACE2-E95B3ADDE37A}" srcOrd="0" destOrd="0" presId="urn:microsoft.com/office/officeart/2005/8/layout/hChevron3"/>
    <dgm:cxn modelId="{15541C93-19B4-473E-B208-4A77A2358378}" type="presOf" srcId="{84D05E76-7F37-413A-BF38-445A07B22598}" destId="{7D6E98B7-A154-4933-B349-DB656AA9EE27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D196A49E-FCA3-4BF6-8EE0-9F8587EF2290}" type="presOf" srcId="{02CCC187-76B7-4964-940B-94F279E6EBD3}" destId="{4EC98080-5793-445E-A7C6-8C010E466A33}" srcOrd="0" destOrd="0" presId="urn:microsoft.com/office/officeart/2005/8/layout/hChevron3"/>
    <dgm:cxn modelId="{D570F06D-095A-41D4-B941-DF73BB251C34}" type="presParOf" srcId="{7D6E98B7-A154-4933-B349-DB656AA9EE27}" destId="{4EC98080-5793-445E-A7C6-8C010E466A33}" srcOrd="0" destOrd="0" presId="urn:microsoft.com/office/officeart/2005/8/layout/hChevron3"/>
    <dgm:cxn modelId="{530818F9-B8B5-407F-8C64-876A5446823E}" type="presParOf" srcId="{7D6E98B7-A154-4933-B349-DB656AA9EE27}" destId="{A7A3F62A-501D-489E-9C71-7E01B8BA68F6}" srcOrd="1" destOrd="0" presId="urn:microsoft.com/office/officeart/2005/8/layout/hChevron3"/>
    <dgm:cxn modelId="{58B2DBEE-9B26-4DB8-BCA9-60CFA3A71715}" type="presParOf" srcId="{7D6E98B7-A154-4933-B349-DB656AA9EE27}" destId="{901043A4-DB7F-4029-8A84-796EEF6C6243}" srcOrd="2" destOrd="0" presId="urn:microsoft.com/office/officeart/2005/8/layout/hChevron3"/>
    <dgm:cxn modelId="{8B7185F2-AC70-4216-8BC0-5B426401074B}" type="presParOf" srcId="{7D6E98B7-A154-4933-B349-DB656AA9EE27}" destId="{EC7A7B52-69DC-44C3-9D20-8BC7A674780A}" srcOrd="3" destOrd="0" presId="urn:microsoft.com/office/officeart/2005/8/layout/hChevron3"/>
    <dgm:cxn modelId="{8C737162-53E4-409C-AF20-0B682620DC52}" type="presParOf" srcId="{7D6E98B7-A154-4933-B349-DB656AA9EE27}" destId="{270DF342-5E84-47CD-ACE2-E95B3ADDE37A}" srcOrd="4" destOrd="0" presId="urn:microsoft.com/office/officeart/2005/8/layout/hChevron3"/>
    <dgm:cxn modelId="{39BD1F87-5F4D-4B76-A514-3DCA866A8D9F}" type="presParOf" srcId="{7D6E98B7-A154-4933-B349-DB656AA9EE27}" destId="{B81ADE3C-CA2F-4CBF-A96A-D4429E33E781}" srcOrd="5" destOrd="0" presId="urn:microsoft.com/office/officeart/2005/8/layout/hChevron3"/>
    <dgm:cxn modelId="{52F1AC00-F736-472C-B61D-7D921E95A316}" type="presParOf" srcId="{7D6E98B7-A154-4933-B349-DB656AA9EE27}" destId="{EBA8C098-9351-442C-9590-6D12F47029A4}" srcOrd="6" destOrd="0" presId="urn:microsoft.com/office/officeart/2005/8/layout/hChevron3"/>
    <dgm:cxn modelId="{3B791FC9-724F-4002-9837-4F9CB0236B1D}" type="presParOf" srcId="{7D6E98B7-A154-4933-B349-DB656AA9EE27}" destId="{26FD58E0-C562-4BAB-A2E5-FAF9342759F7}" srcOrd="7" destOrd="0" presId="urn:microsoft.com/office/officeart/2005/8/layout/hChevron3"/>
    <dgm:cxn modelId="{42403777-DC3C-4D1A-BD60-1362FABB71D0}" type="presParOf" srcId="{7D6E98B7-A154-4933-B349-DB656AA9EE27}" destId="{D3098D76-3FFC-45CB-B959-949224C6695B}" srcOrd="8" destOrd="0" presId="urn:microsoft.com/office/officeart/2005/8/layout/hChevron3"/>
    <dgm:cxn modelId="{263BA519-8AB4-4800-941A-3BF421F1290C}" type="presParOf" srcId="{7D6E98B7-A154-4933-B349-DB656AA9EE27}" destId="{9DDB98E3-031C-4BE4-B9AE-A8E11F9F6860}" srcOrd="9" destOrd="0" presId="urn:microsoft.com/office/officeart/2005/8/layout/hChevron3"/>
    <dgm:cxn modelId="{A301B8D2-1257-4A94-88A2-6B9A38E50DB4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B37688D2-1E52-44FA-85D1-EC2E3068B16B}" type="presOf" srcId="{32A9EF5D-240F-47E1-A596-3BDF119350B4}" destId="{270DF342-5E84-47CD-ACE2-E95B3ADDE37A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93B2A377-D819-40E3-BDB9-700BFD1245EB}" type="presOf" srcId="{00EF7051-20B6-422D-A593-A3AC3C9384A3}" destId="{EBA8C098-9351-442C-9590-6D12F47029A4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91AD484B-8582-4B21-A318-8F516BA0520D}" type="presOf" srcId="{1B34EA24-9A6F-4541-B392-13BC178CC268}" destId="{3A175681-180B-45F9-B187-1F561246EEE7}" srcOrd="0" destOrd="0" presId="urn:microsoft.com/office/officeart/2005/8/layout/hChevron3"/>
    <dgm:cxn modelId="{ACE85986-30FA-4809-BFD4-AC01C913F4D2}" type="presOf" srcId="{82B00492-0CFD-422C-965A-9296F0A2A8C0}" destId="{D3098D76-3FFC-45CB-B959-949224C6695B}" srcOrd="0" destOrd="0" presId="urn:microsoft.com/office/officeart/2005/8/layout/hChevron3"/>
    <dgm:cxn modelId="{3DA9C134-7B0F-4F8D-AD07-68201FC7C227}" type="presOf" srcId="{84D05E76-7F37-413A-BF38-445A07B22598}" destId="{7D6E98B7-A154-4933-B349-DB656AA9EE27}" srcOrd="0" destOrd="0" presId="urn:microsoft.com/office/officeart/2005/8/layout/hChevron3"/>
    <dgm:cxn modelId="{4B8672EE-6353-405B-BD89-73CA386896B7}" type="presOf" srcId="{02CCC187-76B7-4964-940B-94F279E6EBD3}" destId="{4EC98080-5793-445E-A7C6-8C010E466A33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2B74CE48-3B63-4DB2-B621-F73310AE7125}" type="presOf" srcId="{928D7369-08E2-4BF2-BB9B-D352CB2C6653}" destId="{901043A4-DB7F-4029-8A84-796EEF6C6243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C0D842B6-7559-4E67-8E38-784929615C25}" type="presParOf" srcId="{7D6E98B7-A154-4933-B349-DB656AA9EE27}" destId="{4EC98080-5793-445E-A7C6-8C010E466A33}" srcOrd="0" destOrd="0" presId="urn:microsoft.com/office/officeart/2005/8/layout/hChevron3"/>
    <dgm:cxn modelId="{FDE7D064-A38C-4EAD-94F0-182D4E107350}" type="presParOf" srcId="{7D6E98B7-A154-4933-B349-DB656AA9EE27}" destId="{A7A3F62A-501D-489E-9C71-7E01B8BA68F6}" srcOrd="1" destOrd="0" presId="urn:microsoft.com/office/officeart/2005/8/layout/hChevron3"/>
    <dgm:cxn modelId="{AD833C3F-DF4C-4340-A7C8-A4D048CF1F41}" type="presParOf" srcId="{7D6E98B7-A154-4933-B349-DB656AA9EE27}" destId="{901043A4-DB7F-4029-8A84-796EEF6C6243}" srcOrd="2" destOrd="0" presId="urn:microsoft.com/office/officeart/2005/8/layout/hChevron3"/>
    <dgm:cxn modelId="{5E7EC6DB-E127-4952-A57A-3744C29D9182}" type="presParOf" srcId="{7D6E98B7-A154-4933-B349-DB656AA9EE27}" destId="{EC7A7B52-69DC-44C3-9D20-8BC7A674780A}" srcOrd="3" destOrd="0" presId="urn:microsoft.com/office/officeart/2005/8/layout/hChevron3"/>
    <dgm:cxn modelId="{651C502C-F464-41C5-AE27-FCF2C1A66788}" type="presParOf" srcId="{7D6E98B7-A154-4933-B349-DB656AA9EE27}" destId="{270DF342-5E84-47CD-ACE2-E95B3ADDE37A}" srcOrd="4" destOrd="0" presId="urn:microsoft.com/office/officeart/2005/8/layout/hChevron3"/>
    <dgm:cxn modelId="{04FD5895-22B9-4434-9069-83ACB352C4DD}" type="presParOf" srcId="{7D6E98B7-A154-4933-B349-DB656AA9EE27}" destId="{B81ADE3C-CA2F-4CBF-A96A-D4429E33E781}" srcOrd="5" destOrd="0" presId="urn:microsoft.com/office/officeart/2005/8/layout/hChevron3"/>
    <dgm:cxn modelId="{CEB0A995-9CEE-4BA3-A50D-09AC98D14942}" type="presParOf" srcId="{7D6E98B7-A154-4933-B349-DB656AA9EE27}" destId="{EBA8C098-9351-442C-9590-6D12F47029A4}" srcOrd="6" destOrd="0" presId="urn:microsoft.com/office/officeart/2005/8/layout/hChevron3"/>
    <dgm:cxn modelId="{CB1E3B81-F8D5-46A4-8B52-3E1776F4B2A7}" type="presParOf" srcId="{7D6E98B7-A154-4933-B349-DB656AA9EE27}" destId="{26FD58E0-C562-4BAB-A2E5-FAF9342759F7}" srcOrd="7" destOrd="0" presId="urn:microsoft.com/office/officeart/2005/8/layout/hChevron3"/>
    <dgm:cxn modelId="{148E041A-CCAA-437C-BFD4-672BD491AB80}" type="presParOf" srcId="{7D6E98B7-A154-4933-B349-DB656AA9EE27}" destId="{D3098D76-3FFC-45CB-B959-949224C6695B}" srcOrd="8" destOrd="0" presId="urn:microsoft.com/office/officeart/2005/8/layout/hChevron3"/>
    <dgm:cxn modelId="{78646472-A050-47EE-8D75-E3727D6A4CE6}" type="presParOf" srcId="{7D6E98B7-A154-4933-B349-DB656AA9EE27}" destId="{9DDB98E3-031C-4BE4-B9AE-A8E11F9F6860}" srcOrd="9" destOrd="0" presId="urn:microsoft.com/office/officeart/2005/8/layout/hChevron3"/>
    <dgm:cxn modelId="{F955BFA0-4327-4B2F-85AC-8BDEDB65E78B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F9005D75-FF97-4E38-8AB4-A1F07B2650E2}" type="presOf" srcId="{82B00492-0CFD-422C-965A-9296F0A2A8C0}" destId="{D3098D76-3FFC-45CB-B959-949224C6695B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69F36F17-6A8D-4409-9899-29456153E760}" type="presOf" srcId="{02CCC187-76B7-4964-940B-94F279E6EBD3}" destId="{4EC98080-5793-445E-A7C6-8C010E466A33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91A8C501-D94A-4666-886A-BD7C1D7C84D1}" type="presOf" srcId="{928D7369-08E2-4BF2-BB9B-D352CB2C6653}" destId="{901043A4-DB7F-4029-8A84-796EEF6C6243}" srcOrd="0" destOrd="0" presId="urn:microsoft.com/office/officeart/2005/8/layout/hChevron3"/>
    <dgm:cxn modelId="{587D3B03-33F8-4024-9D99-9A9C05968351}" type="presOf" srcId="{00EF7051-20B6-422D-A593-A3AC3C9384A3}" destId="{EBA8C098-9351-442C-9590-6D12F47029A4}" srcOrd="0" destOrd="0" presId="urn:microsoft.com/office/officeart/2005/8/layout/hChevron3"/>
    <dgm:cxn modelId="{3EA694F0-64C5-410D-8DFF-35371EB6E861}" type="presOf" srcId="{1B34EA24-9A6F-4541-B392-13BC178CC268}" destId="{3A175681-180B-45F9-B187-1F561246EEE7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116540C6-2AB6-4666-A05D-0A715C7E8453}" type="presOf" srcId="{84D05E76-7F37-413A-BF38-445A07B22598}" destId="{7D6E98B7-A154-4933-B349-DB656AA9EE27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9A217DBB-071F-4016-A245-583463192B61}" type="presOf" srcId="{32A9EF5D-240F-47E1-A596-3BDF119350B4}" destId="{270DF342-5E84-47CD-ACE2-E95B3ADDE37A}" srcOrd="0" destOrd="0" presId="urn:microsoft.com/office/officeart/2005/8/layout/hChevron3"/>
    <dgm:cxn modelId="{BEB31B93-4CE1-4164-9643-67F09E2FECA5}" type="presParOf" srcId="{7D6E98B7-A154-4933-B349-DB656AA9EE27}" destId="{4EC98080-5793-445E-A7C6-8C010E466A33}" srcOrd="0" destOrd="0" presId="urn:microsoft.com/office/officeart/2005/8/layout/hChevron3"/>
    <dgm:cxn modelId="{80518E29-A316-4088-84EC-ACD73A999E5F}" type="presParOf" srcId="{7D6E98B7-A154-4933-B349-DB656AA9EE27}" destId="{A7A3F62A-501D-489E-9C71-7E01B8BA68F6}" srcOrd="1" destOrd="0" presId="urn:microsoft.com/office/officeart/2005/8/layout/hChevron3"/>
    <dgm:cxn modelId="{C7174653-442B-4732-8358-E4C3788AF1CC}" type="presParOf" srcId="{7D6E98B7-A154-4933-B349-DB656AA9EE27}" destId="{901043A4-DB7F-4029-8A84-796EEF6C6243}" srcOrd="2" destOrd="0" presId="urn:microsoft.com/office/officeart/2005/8/layout/hChevron3"/>
    <dgm:cxn modelId="{A4D0394D-E36B-48D6-96D7-D07F413D8825}" type="presParOf" srcId="{7D6E98B7-A154-4933-B349-DB656AA9EE27}" destId="{EC7A7B52-69DC-44C3-9D20-8BC7A674780A}" srcOrd="3" destOrd="0" presId="urn:microsoft.com/office/officeart/2005/8/layout/hChevron3"/>
    <dgm:cxn modelId="{84911518-FD50-4EB7-8F6F-CC9BAACB3A67}" type="presParOf" srcId="{7D6E98B7-A154-4933-B349-DB656AA9EE27}" destId="{270DF342-5E84-47CD-ACE2-E95B3ADDE37A}" srcOrd="4" destOrd="0" presId="urn:microsoft.com/office/officeart/2005/8/layout/hChevron3"/>
    <dgm:cxn modelId="{338433F9-D41F-400A-B4A8-DD9E9A0F4456}" type="presParOf" srcId="{7D6E98B7-A154-4933-B349-DB656AA9EE27}" destId="{B81ADE3C-CA2F-4CBF-A96A-D4429E33E781}" srcOrd="5" destOrd="0" presId="urn:microsoft.com/office/officeart/2005/8/layout/hChevron3"/>
    <dgm:cxn modelId="{8C6D2550-D748-46A0-B87A-742AD304DA9F}" type="presParOf" srcId="{7D6E98B7-A154-4933-B349-DB656AA9EE27}" destId="{EBA8C098-9351-442C-9590-6D12F47029A4}" srcOrd="6" destOrd="0" presId="urn:microsoft.com/office/officeart/2005/8/layout/hChevron3"/>
    <dgm:cxn modelId="{98467030-6F83-400F-9F6E-87416E79D6B6}" type="presParOf" srcId="{7D6E98B7-A154-4933-B349-DB656AA9EE27}" destId="{26FD58E0-C562-4BAB-A2E5-FAF9342759F7}" srcOrd="7" destOrd="0" presId="urn:microsoft.com/office/officeart/2005/8/layout/hChevron3"/>
    <dgm:cxn modelId="{BF742512-36F5-4930-A9F9-95B140ED1789}" type="presParOf" srcId="{7D6E98B7-A154-4933-B349-DB656AA9EE27}" destId="{D3098D76-3FFC-45CB-B959-949224C6695B}" srcOrd="8" destOrd="0" presId="urn:microsoft.com/office/officeart/2005/8/layout/hChevron3"/>
    <dgm:cxn modelId="{07CDAD97-7834-4C00-843E-771B4D33F36D}" type="presParOf" srcId="{7D6E98B7-A154-4933-B349-DB656AA9EE27}" destId="{9DDB98E3-031C-4BE4-B9AE-A8E11F9F6860}" srcOrd="9" destOrd="0" presId="urn:microsoft.com/office/officeart/2005/8/layout/hChevron3"/>
    <dgm:cxn modelId="{2060C572-586E-44BB-BAC9-DECA19782137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35F5F9C9-43D2-43ED-A1EE-037B52E0D792}" type="presOf" srcId="{928D7369-08E2-4BF2-BB9B-D352CB2C6653}" destId="{901043A4-DB7F-4029-8A84-796EEF6C6243}" srcOrd="0" destOrd="0" presId="urn:microsoft.com/office/officeart/2005/8/layout/hChevron3"/>
    <dgm:cxn modelId="{54C7FF04-9741-4C90-A9FA-6645BE23A5ED}" type="presOf" srcId="{00EF7051-20B6-422D-A593-A3AC3C9384A3}" destId="{EBA8C098-9351-442C-9590-6D12F47029A4}" srcOrd="0" destOrd="0" presId="urn:microsoft.com/office/officeart/2005/8/layout/hChevron3"/>
    <dgm:cxn modelId="{83FA023A-84EA-46B2-BB4B-3F5F68BE1223}" type="presOf" srcId="{82B00492-0CFD-422C-965A-9296F0A2A8C0}" destId="{D3098D76-3FFC-45CB-B959-949224C6695B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D5B176AE-6631-4A41-8B90-9A34080DEA9E}" type="presOf" srcId="{84D05E76-7F37-413A-BF38-445A07B22598}" destId="{7D6E98B7-A154-4933-B349-DB656AA9EE27}" srcOrd="0" destOrd="0" presId="urn:microsoft.com/office/officeart/2005/8/layout/hChevron3"/>
    <dgm:cxn modelId="{16C18E5D-A9D5-4AEC-8831-753004213BE9}" type="presOf" srcId="{32A9EF5D-240F-47E1-A596-3BDF119350B4}" destId="{270DF342-5E84-47CD-ACE2-E95B3ADDE37A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83955C6F-D17A-4121-9FC1-274F36F892CE}" type="presOf" srcId="{1B34EA24-9A6F-4541-B392-13BC178CC268}" destId="{3A175681-180B-45F9-B187-1F561246EEE7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BAD9BD04-421C-42DB-89C9-C537317CD551}" type="presOf" srcId="{02CCC187-76B7-4964-940B-94F279E6EBD3}" destId="{4EC98080-5793-445E-A7C6-8C010E466A33}" srcOrd="0" destOrd="0" presId="urn:microsoft.com/office/officeart/2005/8/layout/hChevron3"/>
    <dgm:cxn modelId="{2E36AA50-32B1-4B31-A3AD-4A0B288CC09B}" type="presParOf" srcId="{7D6E98B7-A154-4933-B349-DB656AA9EE27}" destId="{4EC98080-5793-445E-A7C6-8C010E466A33}" srcOrd="0" destOrd="0" presId="urn:microsoft.com/office/officeart/2005/8/layout/hChevron3"/>
    <dgm:cxn modelId="{07B25457-A667-471C-B3D8-D3E9050EF298}" type="presParOf" srcId="{7D6E98B7-A154-4933-B349-DB656AA9EE27}" destId="{A7A3F62A-501D-489E-9C71-7E01B8BA68F6}" srcOrd="1" destOrd="0" presId="urn:microsoft.com/office/officeart/2005/8/layout/hChevron3"/>
    <dgm:cxn modelId="{2D248B7E-EDF0-4539-89CB-282F9DEF3958}" type="presParOf" srcId="{7D6E98B7-A154-4933-B349-DB656AA9EE27}" destId="{901043A4-DB7F-4029-8A84-796EEF6C6243}" srcOrd="2" destOrd="0" presId="urn:microsoft.com/office/officeart/2005/8/layout/hChevron3"/>
    <dgm:cxn modelId="{6BCB8EB3-14E5-4F4C-B601-74BD41F990AA}" type="presParOf" srcId="{7D6E98B7-A154-4933-B349-DB656AA9EE27}" destId="{EC7A7B52-69DC-44C3-9D20-8BC7A674780A}" srcOrd="3" destOrd="0" presId="urn:microsoft.com/office/officeart/2005/8/layout/hChevron3"/>
    <dgm:cxn modelId="{7F6CAFEF-EDAC-4BDD-A3CC-94A70D846CC6}" type="presParOf" srcId="{7D6E98B7-A154-4933-B349-DB656AA9EE27}" destId="{270DF342-5E84-47CD-ACE2-E95B3ADDE37A}" srcOrd="4" destOrd="0" presId="urn:microsoft.com/office/officeart/2005/8/layout/hChevron3"/>
    <dgm:cxn modelId="{F8D0FA2B-499C-480C-AE70-8FE483E687ED}" type="presParOf" srcId="{7D6E98B7-A154-4933-B349-DB656AA9EE27}" destId="{B81ADE3C-CA2F-4CBF-A96A-D4429E33E781}" srcOrd="5" destOrd="0" presId="urn:microsoft.com/office/officeart/2005/8/layout/hChevron3"/>
    <dgm:cxn modelId="{4873603A-5FDC-4393-B3F0-3C2D19FD7502}" type="presParOf" srcId="{7D6E98B7-A154-4933-B349-DB656AA9EE27}" destId="{EBA8C098-9351-442C-9590-6D12F47029A4}" srcOrd="6" destOrd="0" presId="urn:microsoft.com/office/officeart/2005/8/layout/hChevron3"/>
    <dgm:cxn modelId="{9E0029DA-3EAD-4004-B860-2A697DA21238}" type="presParOf" srcId="{7D6E98B7-A154-4933-B349-DB656AA9EE27}" destId="{26FD58E0-C562-4BAB-A2E5-FAF9342759F7}" srcOrd="7" destOrd="0" presId="urn:microsoft.com/office/officeart/2005/8/layout/hChevron3"/>
    <dgm:cxn modelId="{D4868177-7872-4543-8754-8DCC1A6CFC36}" type="presParOf" srcId="{7D6E98B7-A154-4933-B349-DB656AA9EE27}" destId="{D3098D76-3FFC-45CB-B959-949224C6695B}" srcOrd="8" destOrd="0" presId="urn:microsoft.com/office/officeart/2005/8/layout/hChevron3"/>
    <dgm:cxn modelId="{A61298F0-D986-4774-B7B8-909C0ABB2EB6}" type="presParOf" srcId="{7D6E98B7-A154-4933-B349-DB656AA9EE27}" destId="{9DDB98E3-031C-4BE4-B9AE-A8E11F9F6860}" srcOrd="9" destOrd="0" presId="urn:microsoft.com/office/officeart/2005/8/layout/hChevron3"/>
    <dgm:cxn modelId="{A5B440F0-72F2-4DE6-B7AE-F7F6A0978919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EAA177B-E67C-48FF-B8BC-0ADC80B64A43}" type="presOf" srcId="{00EF7051-20B6-422D-A593-A3AC3C9384A3}" destId="{EBA8C098-9351-442C-9590-6D12F47029A4}" srcOrd="0" destOrd="0" presId="urn:microsoft.com/office/officeart/2005/8/layout/hChevron3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DB346551-6BA8-4F43-A615-40D3E7A4DC10}" type="presOf" srcId="{02CCC187-76B7-4964-940B-94F279E6EBD3}" destId="{4EC98080-5793-445E-A7C6-8C010E466A33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E14599D5-AA2D-445A-9699-6680E05B3385}" type="presOf" srcId="{84D05E76-7F37-413A-BF38-445A07B22598}" destId="{7D6E98B7-A154-4933-B349-DB656AA9EE27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A53162B5-7ACE-40C9-99B6-09D5BEBC2D0D}" type="presOf" srcId="{32A9EF5D-240F-47E1-A596-3BDF119350B4}" destId="{270DF342-5E84-47CD-ACE2-E95B3ADDE37A}" srcOrd="0" destOrd="0" presId="urn:microsoft.com/office/officeart/2005/8/layout/hChevron3"/>
    <dgm:cxn modelId="{2C81F1AA-BBA3-4505-B4AA-A36BC3C43A4F}" type="presOf" srcId="{928D7369-08E2-4BF2-BB9B-D352CB2C6653}" destId="{901043A4-DB7F-4029-8A84-796EEF6C6243}" srcOrd="0" destOrd="0" presId="urn:microsoft.com/office/officeart/2005/8/layout/hChevron3"/>
    <dgm:cxn modelId="{E49D6FC7-3A84-46BC-87DE-C2CFCCD494FF}" type="presOf" srcId="{82B00492-0CFD-422C-965A-9296F0A2A8C0}" destId="{D3098D76-3FFC-45CB-B959-949224C6695B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2E66BE20-52C5-4358-8A3D-DACCE7F58D4F}" type="presOf" srcId="{1B34EA24-9A6F-4541-B392-13BC178CC268}" destId="{3A175681-180B-45F9-B187-1F561246EEE7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285315F7-8F1C-4BD6-9D55-E68000108C3D}" type="presParOf" srcId="{7D6E98B7-A154-4933-B349-DB656AA9EE27}" destId="{4EC98080-5793-445E-A7C6-8C010E466A33}" srcOrd="0" destOrd="0" presId="urn:microsoft.com/office/officeart/2005/8/layout/hChevron3"/>
    <dgm:cxn modelId="{88782C87-4292-4CF6-9136-EC56CA7959C1}" type="presParOf" srcId="{7D6E98B7-A154-4933-B349-DB656AA9EE27}" destId="{A7A3F62A-501D-489E-9C71-7E01B8BA68F6}" srcOrd="1" destOrd="0" presId="urn:microsoft.com/office/officeart/2005/8/layout/hChevron3"/>
    <dgm:cxn modelId="{038D8F54-146A-45FF-B0ED-D1C3B872C0A7}" type="presParOf" srcId="{7D6E98B7-A154-4933-B349-DB656AA9EE27}" destId="{901043A4-DB7F-4029-8A84-796EEF6C6243}" srcOrd="2" destOrd="0" presId="urn:microsoft.com/office/officeart/2005/8/layout/hChevron3"/>
    <dgm:cxn modelId="{AA86F687-AB35-4FCE-9A16-E8AE29626B81}" type="presParOf" srcId="{7D6E98B7-A154-4933-B349-DB656AA9EE27}" destId="{EC7A7B52-69DC-44C3-9D20-8BC7A674780A}" srcOrd="3" destOrd="0" presId="urn:microsoft.com/office/officeart/2005/8/layout/hChevron3"/>
    <dgm:cxn modelId="{F6776BCB-8786-4884-A6B7-3959DE5ADD32}" type="presParOf" srcId="{7D6E98B7-A154-4933-B349-DB656AA9EE27}" destId="{270DF342-5E84-47CD-ACE2-E95B3ADDE37A}" srcOrd="4" destOrd="0" presId="urn:microsoft.com/office/officeart/2005/8/layout/hChevron3"/>
    <dgm:cxn modelId="{10926D89-98F4-4609-85A6-CC1C2C415413}" type="presParOf" srcId="{7D6E98B7-A154-4933-B349-DB656AA9EE27}" destId="{B81ADE3C-CA2F-4CBF-A96A-D4429E33E781}" srcOrd="5" destOrd="0" presId="urn:microsoft.com/office/officeart/2005/8/layout/hChevron3"/>
    <dgm:cxn modelId="{8653FFF0-5656-4968-888D-E0E8983C5F7A}" type="presParOf" srcId="{7D6E98B7-A154-4933-B349-DB656AA9EE27}" destId="{EBA8C098-9351-442C-9590-6D12F47029A4}" srcOrd="6" destOrd="0" presId="urn:microsoft.com/office/officeart/2005/8/layout/hChevron3"/>
    <dgm:cxn modelId="{3C3D72C9-BAA9-49A6-AC58-2CB32DA06829}" type="presParOf" srcId="{7D6E98B7-A154-4933-B349-DB656AA9EE27}" destId="{26FD58E0-C562-4BAB-A2E5-FAF9342759F7}" srcOrd="7" destOrd="0" presId="urn:microsoft.com/office/officeart/2005/8/layout/hChevron3"/>
    <dgm:cxn modelId="{4503B421-68C0-4F62-8EF0-4100D5034B1E}" type="presParOf" srcId="{7D6E98B7-A154-4933-B349-DB656AA9EE27}" destId="{D3098D76-3FFC-45CB-B959-949224C6695B}" srcOrd="8" destOrd="0" presId="urn:microsoft.com/office/officeart/2005/8/layout/hChevron3"/>
    <dgm:cxn modelId="{FC492ABA-0AA8-47B7-B142-273642ADABCA}" type="presParOf" srcId="{7D6E98B7-A154-4933-B349-DB656AA9EE27}" destId="{9DDB98E3-031C-4BE4-B9AE-A8E11F9F6860}" srcOrd="9" destOrd="0" presId="urn:microsoft.com/office/officeart/2005/8/layout/hChevron3"/>
    <dgm:cxn modelId="{0878BB87-206A-4EC5-8615-DC7034209022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>
        <a:solidFill>
          <a:schemeClr val="accent6"/>
        </a:solidFill>
      </dgm:spPr>
      <dgm:t>
        <a:bodyPr/>
        <a:lstStyle/>
        <a:p>
          <a:r>
            <a:rPr lang="pt-B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DC14FDFE-2C87-4BB1-8196-3A88EA1F4C85}" type="presOf" srcId="{02CCC187-76B7-4964-940B-94F279E6EBD3}" destId="{4EC98080-5793-445E-A7C6-8C010E466A33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D589BA9A-6CE7-4B5A-BD0B-09B6DE7BFB83}" type="presOf" srcId="{32A9EF5D-240F-47E1-A596-3BDF119350B4}" destId="{270DF342-5E84-47CD-ACE2-E95B3ADDE37A}" srcOrd="0" destOrd="0" presId="urn:microsoft.com/office/officeart/2005/8/layout/hChevron3"/>
    <dgm:cxn modelId="{745EE90D-C51B-4A20-8EC6-B07830722ECB}" type="presOf" srcId="{1B34EA24-9A6F-4541-B392-13BC178CC268}" destId="{3A175681-180B-45F9-B187-1F561246EEE7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0C94FED5-147A-463A-9EF0-590D9410E1BC}" type="presOf" srcId="{928D7369-08E2-4BF2-BB9B-D352CB2C6653}" destId="{901043A4-DB7F-4029-8A84-796EEF6C6243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3FF3AC98-D7D6-4184-AFED-4CC164042F35}" type="presOf" srcId="{00EF7051-20B6-422D-A593-A3AC3C9384A3}" destId="{EBA8C098-9351-442C-9590-6D12F47029A4}" srcOrd="0" destOrd="0" presId="urn:microsoft.com/office/officeart/2005/8/layout/hChevron3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3D2C2C7C-C75A-44A0-95BD-0A5A160AC4B9}" type="presOf" srcId="{82B00492-0CFD-422C-965A-9296F0A2A8C0}" destId="{D3098D76-3FFC-45CB-B959-949224C6695B}" srcOrd="0" destOrd="0" presId="urn:microsoft.com/office/officeart/2005/8/layout/hChevron3"/>
    <dgm:cxn modelId="{6D4822DB-7D47-4AB5-A39C-5C0ACC621FBD}" type="presOf" srcId="{84D05E76-7F37-413A-BF38-445A07B22598}" destId="{7D6E98B7-A154-4933-B349-DB656AA9EE27}" srcOrd="0" destOrd="0" presId="urn:microsoft.com/office/officeart/2005/8/layout/hChevron3"/>
    <dgm:cxn modelId="{0161E3C8-1EA6-4EDA-911B-7490158108E1}" type="presParOf" srcId="{7D6E98B7-A154-4933-B349-DB656AA9EE27}" destId="{4EC98080-5793-445E-A7C6-8C010E466A33}" srcOrd="0" destOrd="0" presId="urn:microsoft.com/office/officeart/2005/8/layout/hChevron3"/>
    <dgm:cxn modelId="{497369DF-5FA0-4321-BD76-77C1909C37E1}" type="presParOf" srcId="{7D6E98B7-A154-4933-B349-DB656AA9EE27}" destId="{A7A3F62A-501D-489E-9C71-7E01B8BA68F6}" srcOrd="1" destOrd="0" presId="urn:microsoft.com/office/officeart/2005/8/layout/hChevron3"/>
    <dgm:cxn modelId="{9BEDEC2D-14C4-450E-B3DF-A97CA81B08D3}" type="presParOf" srcId="{7D6E98B7-A154-4933-B349-DB656AA9EE27}" destId="{901043A4-DB7F-4029-8A84-796EEF6C6243}" srcOrd="2" destOrd="0" presId="urn:microsoft.com/office/officeart/2005/8/layout/hChevron3"/>
    <dgm:cxn modelId="{CB50E4D3-FC45-4F1C-B783-B47806189531}" type="presParOf" srcId="{7D6E98B7-A154-4933-B349-DB656AA9EE27}" destId="{EC7A7B52-69DC-44C3-9D20-8BC7A674780A}" srcOrd="3" destOrd="0" presId="urn:microsoft.com/office/officeart/2005/8/layout/hChevron3"/>
    <dgm:cxn modelId="{6D478981-4ADA-46A6-BEA0-8355963622AE}" type="presParOf" srcId="{7D6E98B7-A154-4933-B349-DB656AA9EE27}" destId="{270DF342-5E84-47CD-ACE2-E95B3ADDE37A}" srcOrd="4" destOrd="0" presId="urn:microsoft.com/office/officeart/2005/8/layout/hChevron3"/>
    <dgm:cxn modelId="{7A94089D-C188-4D30-96AF-F5F2A1B27051}" type="presParOf" srcId="{7D6E98B7-A154-4933-B349-DB656AA9EE27}" destId="{B81ADE3C-CA2F-4CBF-A96A-D4429E33E781}" srcOrd="5" destOrd="0" presId="urn:microsoft.com/office/officeart/2005/8/layout/hChevron3"/>
    <dgm:cxn modelId="{41FDBA53-045A-4584-8BFE-65F612DB6E62}" type="presParOf" srcId="{7D6E98B7-A154-4933-B349-DB656AA9EE27}" destId="{EBA8C098-9351-442C-9590-6D12F47029A4}" srcOrd="6" destOrd="0" presId="urn:microsoft.com/office/officeart/2005/8/layout/hChevron3"/>
    <dgm:cxn modelId="{D708D538-C727-43F1-A278-1D2406BCEDD8}" type="presParOf" srcId="{7D6E98B7-A154-4933-B349-DB656AA9EE27}" destId="{26FD58E0-C562-4BAB-A2E5-FAF9342759F7}" srcOrd="7" destOrd="0" presId="urn:microsoft.com/office/officeart/2005/8/layout/hChevron3"/>
    <dgm:cxn modelId="{E81B6678-2DCF-47AE-BDF7-E1A97A832C78}" type="presParOf" srcId="{7D6E98B7-A154-4933-B349-DB656AA9EE27}" destId="{D3098D76-3FFC-45CB-B959-949224C6695B}" srcOrd="8" destOrd="0" presId="urn:microsoft.com/office/officeart/2005/8/layout/hChevron3"/>
    <dgm:cxn modelId="{892E8544-DA52-42BF-97D1-1A88A02CC347}" type="presParOf" srcId="{7D6E98B7-A154-4933-B349-DB656AA9EE27}" destId="{9DDB98E3-031C-4BE4-B9AE-A8E11F9F6860}" srcOrd="9" destOrd="0" presId="urn:microsoft.com/office/officeart/2005/8/layout/hChevron3"/>
    <dgm:cxn modelId="{5018F281-5176-4F8B-9896-4059B823C99A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/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/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/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/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/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/>
        </a:p>
      </dgm:t>
    </dgm:pt>
    <dgm:pt modelId="{00EF7051-20B6-422D-A593-A3AC3C9384A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/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/>
        </a:p>
      </dgm:t>
    </dgm:pt>
    <dgm:pt modelId="{82B00492-0CFD-422C-965A-9296F0A2A8C0}">
      <dgm:prSet custT="1"/>
      <dgm:spPr>
        <a:solidFill>
          <a:schemeClr val="accent6"/>
        </a:solidFill>
      </dgm:spPr>
      <dgm:t>
        <a:bodyPr/>
        <a:lstStyle/>
        <a:p>
          <a:r>
            <a:rPr lang="pt-BR" sz="1050" b="1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/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/>
        </a:p>
      </dgm:t>
    </dgm:pt>
    <dgm:pt modelId="{1B34EA24-9A6F-4541-B392-13BC178CC268}">
      <dgm:prSet custT="1"/>
      <dgm:spPr>
        <a:solidFill>
          <a:schemeClr val="tx2"/>
        </a:solidFill>
      </dgm:spPr>
      <dgm:t>
        <a:bodyPr/>
        <a:lstStyle/>
        <a:p>
          <a:r>
            <a:rPr lang="pt-BR" sz="1400" b="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/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/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1E7B11D4-F26E-4364-9B4F-12F6EECCBF09}" type="presOf" srcId="{82B00492-0CFD-422C-965A-9296F0A2A8C0}" destId="{D3098D76-3FFC-45CB-B959-949224C6695B}" srcOrd="0" destOrd="0" presId="urn:microsoft.com/office/officeart/2005/8/layout/hChevron3"/>
    <dgm:cxn modelId="{5FA344E8-9904-4622-A0EE-C45F667DDBCB}" type="presOf" srcId="{02CCC187-76B7-4964-940B-94F279E6EBD3}" destId="{4EC98080-5793-445E-A7C6-8C010E466A33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AF012682-E2DF-4288-9A0E-33D5CCE716CB}" type="presOf" srcId="{928D7369-08E2-4BF2-BB9B-D352CB2C6653}" destId="{901043A4-DB7F-4029-8A84-796EEF6C6243}" srcOrd="0" destOrd="0" presId="urn:microsoft.com/office/officeart/2005/8/layout/hChevron3"/>
    <dgm:cxn modelId="{9A074EFE-A56A-4F28-9A57-CE8B0E6037D0}" type="presOf" srcId="{84D05E76-7F37-413A-BF38-445A07B22598}" destId="{7D6E98B7-A154-4933-B349-DB656AA9EE27}" srcOrd="0" destOrd="0" presId="urn:microsoft.com/office/officeart/2005/8/layout/hChevron3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B8647722-88AA-4A00-A2CF-D4CC79042073}" type="presOf" srcId="{00EF7051-20B6-422D-A593-A3AC3C9384A3}" destId="{EBA8C098-9351-442C-9590-6D12F47029A4}" srcOrd="0" destOrd="0" presId="urn:microsoft.com/office/officeart/2005/8/layout/hChevron3"/>
    <dgm:cxn modelId="{F2D43648-90C3-4574-A86E-98AAE024D338}" type="presOf" srcId="{1B34EA24-9A6F-4541-B392-13BC178CC268}" destId="{3A175681-180B-45F9-B187-1F561246EEE7}" srcOrd="0" destOrd="0" presId="urn:microsoft.com/office/officeart/2005/8/layout/hChevron3"/>
    <dgm:cxn modelId="{D2822EAB-6518-4B30-B3BE-41A5E7B01FA7}" type="presOf" srcId="{32A9EF5D-240F-47E1-A596-3BDF119350B4}" destId="{270DF342-5E84-47CD-ACE2-E95B3ADDE37A}" srcOrd="0" destOrd="0" presId="urn:microsoft.com/office/officeart/2005/8/layout/hChevron3"/>
    <dgm:cxn modelId="{99DA5671-A4C4-422D-887F-9CAF4D82BB60}" type="presParOf" srcId="{7D6E98B7-A154-4933-B349-DB656AA9EE27}" destId="{4EC98080-5793-445E-A7C6-8C010E466A33}" srcOrd="0" destOrd="0" presId="urn:microsoft.com/office/officeart/2005/8/layout/hChevron3"/>
    <dgm:cxn modelId="{56E5A6FC-8187-40E9-BB4B-B35B767EA102}" type="presParOf" srcId="{7D6E98B7-A154-4933-B349-DB656AA9EE27}" destId="{A7A3F62A-501D-489E-9C71-7E01B8BA68F6}" srcOrd="1" destOrd="0" presId="urn:microsoft.com/office/officeart/2005/8/layout/hChevron3"/>
    <dgm:cxn modelId="{7B6901AA-135D-43E9-AD3B-A0ABBE8F8FDC}" type="presParOf" srcId="{7D6E98B7-A154-4933-B349-DB656AA9EE27}" destId="{901043A4-DB7F-4029-8A84-796EEF6C6243}" srcOrd="2" destOrd="0" presId="urn:microsoft.com/office/officeart/2005/8/layout/hChevron3"/>
    <dgm:cxn modelId="{4C0B91D1-232D-44FC-866D-0E7A5302EC7E}" type="presParOf" srcId="{7D6E98B7-A154-4933-B349-DB656AA9EE27}" destId="{EC7A7B52-69DC-44C3-9D20-8BC7A674780A}" srcOrd="3" destOrd="0" presId="urn:microsoft.com/office/officeart/2005/8/layout/hChevron3"/>
    <dgm:cxn modelId="{A6A74306-0444-4437-97D1-EC11AE993BDC}" type="presParOf" srcId="{7D6E98B7-A154-4933-B349-DB656AA9EE27}" destId="{270DF342-5E84-47CD-ACE2-E95B3ADDE37A}" srcOrd="4" destOrd="0" presId="urn:microsoft.com/office/officeart/2005/8/layout/hChevron3"/>
    <dgm:cxn modelId="{BD2B0B03-4196-4E8C-BBB6-13DCE42FD244}" type="presParOf" srcId="{7D6E98B7-A154-4933-B349-DB656AA9EE27}" destId="{B81ADE3C-CA2F-4CBF-A96A-D4429E33E781}" srcOrd="5" destOrd="0" presId="urn:microsoft.com/office/officeart/2005/8/layout/hChevron3"/>
    <dgm:cxn modelId="{026D6F52-6AC9-4F77-BECB-C569D4A89F5A}" type="presParOf" srcId="{7D6E98B7-A154-4933-B349-DB656AA9EE27}" destId="{EBA8C098-9351-442C-9590-6D12F47029A4}" srcOrd="6" destOrd="0" presId="urn:microsoft.com/office/officeart/2005/8/layout/hChevron3"/>
    <dgm:cxn modelId="{668DA494-695E-4FC8-A166-B1EC2DFAD2B1}" type="presParOf" srcId="{7D6E98B7-A154-4933-B349-DB656AA9EE27}" destId="{26FD58E0-C562-4BAB-A2E5-FAF9342759F7}" srcOrd="7" destOrd="0" presId="urn:microsoft.com/office/officeart/2005/8/layout/hChevron3"/>
    <dgm:cxn modelId="{A333A4F0-F1FD-4BB3-AF3C-5A9B00F138C8}" type="presParOf" srcId="{7D6E98B7-A154-4933-B349-DB656AA9EE27}" destId="{D3098D76-3FFC-45CB-B959-949224C6695B}" srcOrd="8" destOrd="0" presId="urn:microsoft.com/office/officeart/2005/8/layout/hChevron3"/>
    <dgm:cxn modelId="{C07ACBA1-C245-4963-9852-95BBC6C7B570}" type="presParOf" srcId="{7D6E98B7-A154-4933-B349-DB656AA9EE27}" destId="{9DDB98E3-031C-4BE4-B9AE-A8E11F9F6860}" srcOrd="9" destOrd="0" presId="urn:microsoft.com/office/officeart/2005/8/layout/hChevron3"/>
    <dgm:cxn modelId="{10488A2F-EF39-4243-94CF-5476447B2270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400" b="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400" b="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 custT="1"/>
      <dgm:spPr/>
      <dgm:t>
        <a:bodyPr/>
        <a:lstStyle/>
        <a:p>
          <a:r>
            <a:rPr lang="pt-BR" sz="11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99AC2899-8035-4CC8-B283-67A415CC3EDC}" type="presOf" srcId="{02CCC187-76B7-4964-940B-94F279E6EBD3}" destId="{4EC98080-5793-445E-A7C6-8C010E466A33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597DE702-ED5C-4B10-8E2E-095E24330C11}" type="presOf" srcId="{00EF7051-20B6-422D-A593-A3AC3C9384A3}" destId="{EBA8C098-9351-442C-9590-6D12F47029A4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9ADBF509-0614-473D-AD32-CC78A9591652}" type="presOf" srcId="{928D7369-08E2-4BF2-BB9B-D352CB2C6653}" destId="{901043A4-DB7F-4029-8A84-796EEF6C6243}" srcOrd="0" destOrd="0" presId="urn:microsoft.com/office/officeart/2005/8/layout/hChevron3"/>
    <dgm:cxn modelId="{A69B4F74-0F07-4AB4-8D12-36FD0E3A4AFE}" type="presOf" srcId="{1B34EA24-9A6F-4541-B392-13BC178CC268}" destId="{3A175681-180B-45F9-B187-1F561246EEE7}" srcOrd="0" destOrd="0" presId="urn:microsoft.com/office/officeart/2005/8/layout/hChevron3"/>
    <dgm:cxn modelId="{065AAA0D-6910-49D2-A600-3CCCC2C3AA76}" type="presOf" srcId="{32A9EF5D-240F-47E1-A596-3BDF119350B4}" destId="{270DF342-5E84-47CD-ACE2-E95B3ADDE37A}" srcOrd="0" destOrd="0" presId="urn:microsoft.com/office/officeart/2005/8/layout/hChevron3"/>
    <dgm:cxn modelId="{07F20981-78F6-4522-8BEA-6008176E783A}" type="presOf" srcId="{82B00492-0CFD-422C-965A-9296F0A2A8C0}" destId="{D3098D76-3FFC-45CB-B959-949224C6695B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59637A7A-AB29-4A59-BFDB-D5815DA15EAA}" type="presOf" srcId="{84D05E76-7F37-413A-BF38-445A07B22598}" destId="{7D6E98B7-A154-4933-B349-DB656AA9EE27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408672C8-8DA1-4702-9EEB-3317C6A48F32}" type="presParOf" srcId="{7D6E98B7-A154-4933-B349-DB656AA9EE27}" destId="{4EC98080-5793-445E-A7C6-8C010E466A33}" srcOrd="0" destOrd="0" presId="urn:microsoft.com/office/officeart/2005/8/layout/hChevron3"/>
    <dgm:cxn modelId="{27D3741A-D236-4282-AADA-A17352CABEAB}" type="presParOf" srcId="{7D6E98B7-A154-4933-B349-DB656AA9EE27}" destId="{A7A3F62A-501D-489E-9C71-7E01B8BA68F6}" srcOrd="1" destOrd="0" presId="urn:microsoft.com/office/officeart/2005/8/layout/hChevron3"/>
    <dgm:cxn modelId="{E67DB4AB-C342-4F3D-9A88-F36F9E514193}" type="presParOf" srcId="{7D6E98B7-A154-4933-B349-DB656AA9EE27}" destId="{901043A4-DB7F-4029-8A84-796EEF6C6243}" srcOrd="2" destOrd="0" presId="urn:microsoft.com/office/officeart/2005/8/layout/hChevron3"/>
    <dgm:cxn modelId="{CD82BFC4-DAD4-471E-B935-7C405824D1CD}" type="presParOf" srcId="{7D6E98B7-A154-4933-B349-DB656AA9EE27}" destId="{EC7A7B52-69DC-44C3-9D20-8BC7A674780A}" srcOrd="3" destOrd="0" presId="urn:microsoft.com/office/officeart/2005/8/layout/hChevron3"/>
    <dgm:cxn modelId="{180E2A13-7798-482F-9CB5-2BE87ACBAB97}" type="presParOf" srcId="{7D6E98B7-A154-4933-B349-DB656AA9EE27}" destId="{270DF342-5E84-47CD-ACE2-E95B3ADDE37A}" srcOrd="4" destOrd="0" presId="urn:microsoft.com/office/officeart/2005/8/layout/hChevron3"/>
    <dgm:cxn modelId="{2CCDD439-0ECF-4A3B-903D-AB982CAD477D}" type="presParOf" srcId="{7D6E98B7-A154-4933-B349-DB656AA9EE27}" destId="{B81ADE3C-CA2F-4CBF-A96A-D4429E33E781}" srcOrd="5" destOrd="0" presId="urn:microsoft.com/office/officeart/2005/8/layout/hChevron3"/>
    <dgm:cxn modelId="{D1F9DB3F-48AA-4440-98C9-336A652C5E3D}" type="presParOf" srcId="{7D6E98B7-A154-4933-B349-DB656AA9EE27}" destId="{EBA8C098-9351-442C-9590-6D12F47029A4}" srcOrd="6" destOrd="0" presId="urn:microsoft.com/office/officeart/2005/8/layout/hChevron3"/>
    <dgm:cxn modelId="{CB3992BF-7189-4855-B17F-CAC9F8442F5A}" type="presParOf" srcId="{7D6E98B7-A154-4933-B349-DB656AA9EE27}" destId="{26FD58E0-C562-4BAB-A2E5-FAF9342759F7}" srcOrd="7" destOrd="0" presId="urn:microsoft.com/office/officeart/2005/8/layout/hChevron3"/>
    <dgm:cxn modelId="{589EE1F3-28C2-42F9-8ADA-0D4F03E84985}" type="presParOf" srcId="{7D6E98B7-A154-4933-B349-DB656AA9EE27}" destId="{D3098D76-3FFC-45CB-B959-949224C6695B}" srcOrd="8" destOrd="0" presId="urn:microsoft.com/office/officeart/2005/8/layout/hChevron3"/>
    <dgm:cxn modelId="{621B5FC6-2813-43BC-B065-4295C6065EEB}" type="presParOf" srcId="{7D6E98B7-A154-4933-B349-DB656AA9EE27}" destId="{9DDB98E3-031C-4BE4-B9AE-A8E11F9F6860}" srcOrd="9" destOrd="0" presId="urn:microsoft.com/office/officeart/2005/8/layout/hChevron3"/>
    <dgm:cxn modelId="{F05DCB63-598F-433F-A7E2-5B50E69AC798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400" b="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400" b="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70DF768D-15E3-4070-AE77-386F2AA484FD}" type="presOf" srcId="{1B34EA24-9A6F-4541-B392-13BC178CC268}" destId="{3A175681-180B-45F9-B187-1F561246EEE7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94EAF089-A5C6-4905-918B-21E5FF8701D0}" type="presOf" srcId="{82B00492-0CFD-422C-965A-9296F0A2A8C0}" destId="{D3098D76-3FFC-45CB-B959-949224C6695B}" srcOrd="0" destOrd="0" presId="urn:microsoft.com/office/officeart/2005/8/layout/hChevron3"/>
    <dgm:cxn modelId="{C203ED89-A74E-45C1-A71F-3F85D6922AE0}" type="presOf" srcId="{00EF7051-20B6-422D-A593-A3AC3C9384A3}" destId="{EBA8C098-9351-442C-9590-6D12F47029A4}" srcOrd="0" destOrd="0" presId="urn:microsoft.com/office/officeart/2005/8/layout/hChevron3"/>
    <dgm:cxn modelId="{121720F7-73EC-48F7-A99D-ACCAFF1EB74D}" type="presOf" srcId="{84D05E76-7F37-413A-BF38-445A07B22598}" destId="{7D6E98B7-A154-4933-B349-DB656AA9EE27}" srcOrd="0" destOrd="0" presId="urn:microsoft.com/office/officeart/2005/8/layout/hChevron3"/>
    <dgm:cxn modelId="{16A75809-0341-4BF2-A500-5E807F97E11F}" type="presOf" srcId="{02CCC187-76B7-4964-940B-94F279E6EBD3}" destId="{4EC98080-5793-445E-A7C6-8C010E466A33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AD2F8427-05F1-4C94-A89D-30A6951E8707}" type="presOf" srcId="{928D7369-08E2-4BF2-BB9B-D352CB2C6653}" destId="{901043A4-DB7F-4029-8A84-796EEF6C6243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96EA8611-D2CB-48A2-B6D0-E6AE59FA1DE5}" type="presOf" srcId="{32A9EF5D-240F-47E1-A596-3BDF119350B4}" destId="{270DF342-5E84-47CD-ACE2-E95B3ADDE37A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D9D00F75-FAEF-48A0-ADED-2DDDEEBEA3CF}" type="presParOf" srcId="{7D6E98B7-A154-4933-B349-DB656AA9EE27}" destId="{4EC98080-5793-445E-A7C6-8C010E466A33}" srcOrd="0" destOrd="0" presId="urn:microsoft.com/office/officeart/2005/8/layout/hChevron3"/>
    <dgm:cxn modelId="{21A38D89-7C14-48CA-BD78-6FD8FD97CDF5}" type="presParOf" srcId="{7D6E98B7-A154-4933-B349-DB656AA9EE27}" destId="{A7A3F62A-501D-489E-9C71-7E01B8BA68F6}" srcOrd="1" destOrd="0" presId="urn:microsoft.com/office/officeart/2005/8/layout/hChevron3"/>
    <dgm:cxn modelId="{40174B3D-5832-4FD9-B191-0DB4B015949D}" type="presParOf" srcId="{7D6E98B7-A154-4933-B349-DB656AA9EE27}" destId="{901043A4-DB7F-4029-8A84-796EEF6C6243}" srcOrd="2" destOrd="0" presId="urn:microsoft.com/office/officeart/2005/8/layout/hChevron3"/>
    <dgm:cxn modelId="{BDAE7569-B0BC-4A23-AE57-9B20A4D6EF75}" type="presParOf" srcId="{7D6E98B7-A154-4933-B349-DB656AA9EE27}" destId="{EC7A7B52-69DC-44C3-9D20-8BC7A674780A}" srcOrd="3" destOrd="0" presId="urn:microsoft.com/office/officeart/2005/8/layout/hChevron3"/>
    <dgm:cxn modelId="{B823BAC0-1381-4A63-914A-8F4F009C0CC2}" type="presParOf" srcId="{7D6E98B7-A154-4933-B349-DB656AA9EE27}" destId="{270DF342-5E84-47CD-ACE2-E95B3ADDE37A}" srcOrd="4" destOrd="0" presId="urn:microsoft.com/office/officeart/2005/8/layout/hChevron3"/>
    <dgm:cxn modelId="{DDEAF10B-DDC8-475C-98D3-D4F7E2A0C786}" type="presParOf" srcId="{7D6E98B7-A154-4933-B349-DB656AA9EE27}" destId="{B81ADE3C-CA2F-4CBF-A96A-D4429E33E781}" srcOrd="5" destOrd="0" presId="urn:microsoft.com/office/officeart/2005/8/layout/hChevron3"/>
    <dgm:cxn modelId="{F754F0EA-78E7-4AE8-9804-B323299767F7}" type="presParOf" srcId="{7D6E98B7-A154-4933-B349-DB656AA9EE27}" destId="{EBA8C098-9351-442C-9590-6D12F47029A4}" srcOrd="6" destOrd="0" presId="urn:microsoft.com/office/officeart/2005/8/layout/hChevron3"/>
    <dgm:cxn modelId="{3DE9416C-F48B-49CB-A718-90D6F5179B4B}" type="presParOf" srcId="{7D6E98B7-A154-4933-B349-DB656AA9EE27}" destId="{26FD58E0-C562-4BAB-A2E5-FAF9342759F7}" srcOrd="7" destOrd="0" presId="urn:microsoft.com/office/officeart/2005/8/layout/hChevron3"/>
    <dgm:cxn modelId="{0B68D6AF-C582-467B-81EB-0910D208F768}" type="presParOf" srcId="{7D6E98B7-A154-4933-B349-DB656AA9EE27}" destId="{D3098D76-3FFC-45CB-B959-949224C6695B}" srcOrd="8" destOrd="0" presId="urn:microsoft.com/office/officeart/2005/8/layout/hChevron3"/>
    <dgm:cxn modelId="{6DFBCB62-4F7A-42CC-A377-9B4FB2E78620}" type="presParOf" srcId="{7D6E98B7-A154-4933-B349-DB656AA9EE27}" destId="{9DDB98E3-031C-4BE4-B9AE-A8E11F9F6860}" srcOrd="9" destOrd="0" presId="urn:microsoft.com/office/officeart/2005/8/layout/hChevron3"/>
    <dgm:cxn modelId="{8022079C-5C79-41E4-B66E-FB959F9B522B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400" b="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400" b="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B38C6F95-C20D-4375-86E3-A66885C44015}" type="presOf" srcId="{00EF7051-20B6-422D-A593-A3AC3C9384A3}" destId="{EBA8C098-9351-442C-9590-6D12F47029A4}" srcOrd="0" destOrd="0" presId="urn:microsoft.com/office/officeart/2005/8/layout/hChevron3"/>
    <dgm:cxn modelId="{D8D725F0-5CD2-4EDC-8092-27D02AD6B0A7}" type="presOf" srcId="{1B34EA24-9A6F-4541-B392-13BC178CC268}" destId="{3A175681-180B-45F9-B187-1F561246EEE7}" srcOrd="0" destOrd="0" presId="urn:microsoft.com/office/officeart/2005/8/layout/hChevron3"/>
    <dgm:cxn modelId="{302D23D6-BC7C-495E-A0AF-C7893AEA169C}" type="presOf" srcId="{82B00492-0CFD-422C-965A-9296F0A2A8C0}" destId="{D3098D76-3FFC-45CB-B959-949224C6695B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7B665014-DEED-447F-A47D-F74CA64DC73E}" type="presOf" srcId="{32A9EF5D-240F-47E1-A596-3BDF119350B4}" destId="{270DF342-5E84-47CD-ACE2-E95B3ADDE37A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9E115F9E-5364-4D65-80E7-2A26097D8387}" type="presOf" srcId="{84D05E76-7F37-413A-BF38-445A07B22598}" destId="{7D6E98B7-A154-4933-B349-DB656AA9EE27}" srcOrd="0" destOrd="0" presId="urn:microsoft.com/office/officeart/2005/8/layout/hChevron3"/>
    <dgm:cxn modelId="{12B575BA-4D4C-4D5F-850B-3C841A5EED1D}" type="presOf" srcId="{928D7369-08E2-4BF2-BB9B-D352CB2C6653}" destId="{901043A4-DB7F-4029-8A84-796EEF6C6243}" srcOrd="0" destOrd="0" presId="urn:microsoft.com/office/officeart/2005/8/layout/hChevron3"/>
    <dgm:cxn modelId="{EEB8312E-084F-413E-9985-F567EE567872}" type="presOf" srcId="{02CCC187-76B7-4964-940B-94F279E6EBD3}" destId="{4EC98080-5793-445E-A7C6-8C010E466A33}" srcOrd="0" destOrd="0" presId="urn:microsoft.com/office/officeart/2005/8/layout/hChevron3"/>
    <dgm:cxn modelId="{AA07BBBE-758B-494B-817D-610F02402F3B}" type="presParOf" srcId="{7D6E98B7-A154-4933-B349-DB656AA9EE27}" destId="{4EC98080-5793-445E-A7C6-8C010E466A33}" srcOrd="0" destOrd="0" presId="urn:microsoft.com/office/officeart/2005/8/layout/hChevron3"/>
    <dgm:cxn modelId="{22E373DA-F66A-4A24-997B-FDF155DE530E}" type="presParOf" srcId="{7D6E98B7-A154-4933-B349-DB656AA9EE27}" destId="{A7A3F62A-501D-489E-9C71-7E01B8BA68F6}" srcOrd="1" destOrd="0" presId="urn:microsoft.com/office/officeart/2005/8/layout/hChevron3"/>
    <dgm:cxn modelId="{0809E38A-ABE3-4473-90F7-9CE90D0528B8}" type="presParOf" srcId="{7D6E98B7-A154-4933-B349-DB656AA9EE27}" destId="{901043A4-DB7F-4029-8A84-796EEF6C6243}" srcOrd="2" destOrd="0" presId="urn:microsoft.com/office/officeart/2005/8/layout/hChevron3"/>
    <dgm:cxn modelId="{822A372F-E6D6-4DF1-8643-67528A7DE326}" type="presParOf" srcId="{7D6E98B7-A154-4933-B349-DB656AA9EE27}" destId="{EC7A7B52-69DC-44C3-9D20-8BC7A674780A}" srcOrd="3" destOrd="0" presId="urn:microsoft.com/office/officeart/2005/8/layout/hChevron3"/>
    <dgm:cxn modelId="{3E7AE9C0-42A7-4007-886F-32E65E7E4903}" type="presParOf" srcId="{7D6E98B7-A154-4933-B349-DB656AA9EE27}" destId="{270DF342-5E84-47CD-ACE2-E95B3ADDE37A}" srcOrd="4" destOrd="0" presId="urn:microsoft.com/office/officeart/2005/8/layout/hChevron3"/>
    <dgm:cxn modelId="{45C5783C-D6A2-46BF-A5FC-1DA3A6750AB2}" type="presParOf" srcId="{7D6E98B7-A154-4933-B349-DB656AA9EE27}" destId="{B81ADE3C-CA2F-4CBF-A96A-D4429E33E781}" srcOrd="5" destOrd="0" presId="urn:microsoft.com/office/officeart/2005/8/layout/hChevron3"/>
    <dgm:cxn modelId="{B519AD51-CD44-4675-B273-00CC4D24D14D}" type="presParOf" srcId="{7D6E98B7-A154-4933-B349-DB656AA9EE27}" destId="{EBA8C098-9351-442C-9590-6D12F47029A4}" srcOrd="6" destOrd="0" presId="urn:microsoft.com/office/officeart/2005/8/layout/hChevron3"/>
    <dgm:cxn modelId="{D9CC2F81-9687-4F65-A7FF-8249E4A6302F}" type="presParOf" srcId="{7D6E98B7-A154-4933-B349-DB656AA9EE27}" destId="{26FD58E0-C562-4BAB-A2E5-FAF9342759F7}" srcOrd="7" destOrd="0" presId="urn:microsoft.com/office/officeart/2005/8/layout/hChevron3"/>
    <dgm:cxn modelId="{79F6A160-C2B9-4349-965C-CCFFE2D270F6}" type="presParOf" srcId="{7D6E98B7-A154-4933-B349-DB656AA9EE27}" destId="{D3098D76-3FFC-45CB-B959-949224C6695B}" srcOrd="8" destOrd="0" presId="urn:microsoft.com/office/officeart/2005/8/layout/hChevron3"/>
    <dgm:cxn modelId="{1FD0D650-4331-426D-A657-EA28C260BD76}" type="presParOf" srcId="{7D6E98B7-A154-4933-B349-DB656AA9EE27}" destId="{9DDB98E3-031C-4BE4-B9AE-A8E11F9F6860}" srcOrd="9" destOrd="0" presId="urn:microsoft.com/office/officeart/2005/8/layout/hChevron3"/>
    <dgm:cxn modelId="{75A5F627-F051-4EE5-B5FB-B24720679FFD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C602CB6D-2920-4FAD-AA28-8F22C1FC1E72}" type="presOf" srcId="{84D05E76-7F37-413A-BF38-445A07B22598}" destId="{7D6E98B7-A154-4933-B349-DB656AA9EE27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C7ABA362-5CCD-4FB1-B47B-89538829EC61}" type="presOf" srcId="{1B34EA24-9A6F-4541-B392-13BC178CC268}" destId="{3A175681-180B-45F9-B187-1F561246EEE7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5854E2CE-FE8F-4BB6-BBE4-B96D454C3899}" type="presOf" srcId="{32A9EF5D-240F-47E1-A596-3BDF119350B4}" destId="{270DF342-5E84-47CD-ACE2-E95B3ADDE37A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8F346A6E-D677-4EC2-9860-2E9E3E6C6AA7}" type="presOf" srcId="{928D7369-08E2-4BF2-BB9B-D352CB2C6653}" destId="{901043A4-DB7F-4029-8A84-796EEF6C6243}" srcOrd="0" destOrd="0" presId="urn:microsoft.com/office/officeart/2005/8/layout/hChevron3"/>
    <dgm:cxn modelId="{22E0B844-6559-4D54-B7DA-9025DF761004}" type="presOf" srcId="{02CCC187-76B7-4964-940B-94F279E6EBD3}" destId="{4EC98080-5793-445E-A7C6-8C010E466A33}" srcOrd="0" destOrd="0" presId="urn:microsoft.com/office/officeart/2005/8/layout/hChevron3"/>
    <dgm:cxn modelId="{AF30365C-9814-4DAD-B13C-3FBECEE30B71}" type="presOf" srcId="{82B00492-0CFD-422C-965A-9296F0A2A8C0}" destId="{D3098D76-3FFC-45CB-B959-949224C6695B}" srcOrd="0" destOrd="0" presId="urn:microsoft.com/office/officeart/2005/8/layout/hChevron3"/>
    <dgm:cxn modelId="{10B041A1-1180-4642-938D-D258AA159E71}" type="presOf" srcId="{00EF7051-20B6-422D-A593-A3AC3C9384A3}" destId="{EBA8C098-9351-442C-9590-6D12F47029A4}" srcOrd="0" destOrd="0" presId="urn:microsoft.com/office/officeart/2005/8/layout/hChevron3"/>
    <dgm:cxn modelId="{5A49A528-A5FD-4C6A-AA3E-D05B2EBE9249}" type="presParOf" srcId="{7D6E98B7-A154-4933-B349-DB656AA9EE27}" destId="{4EC98080-5793-445E-A7C6-8C010E466A33}" srcOrd="0" destOrd="0" presId="urn:microsoft.com/office/officeart/2005/8/layout/hChevron3"/>
    <dgm:cxn modelId="{8ACCE8BB-5B9A-4E67-8D14-DBCB97CA9F6C}" type="presParOf" srcId="{7D6E98B7-A154-4933-B349-DB656AA9EE27}" destId="{A7A3F62A-501D-489E-9C71-7E01B8BA68F6}" srcOrd="1" destOrd="0" presId="urn:microsoft.com/office/officeart/2005/8/layout/hChevron3"/>
    <dgm:cxn modelId="{5AEF8D52-B413-4208-9976-0148954F2E61}" type="presParOf" srcId="{7D6E98B7-A154-4933-B349-DB656AA9EE27}" destId="{901043A4-DB7F-4029-8A84-796EEF6C6243}" srcOrd="2" destOrd="0" presId="urn:microsoft.com/office/officeart/2005/8/layout/hChevron3"/>
    <dgm:cxn modelId="{602C182B-F820-4CFF-853E-866D279DC368}" type="presParOf" srcId="{7D6E98B7-A154-4933-B349-DB656AA9EE27}" destId="{EC7A7B52-69DC-44C3-9D20-8BC7A674780A}" srcOrd="3" destOrd="0" presId="urn:microsoft.com/office/officeart/2005/8/layout/hChevron3"/>
    <dgm:cxn modelId="{FB74C8D0-04F3-4553-BC28-079CC1E27EEE}" type="presParOf" srcId="{7D6E98B7-A154-4933-B349-DB656AA9EE27}" destId="{270DF342-5E84-47CD-ACE2-E95B3ADDE37A}" srcOrd="4" destOrd="0" presId="urn:microsoft.com/office/officeart/2005/8/layout/hChevron3"/>
    <dgm:cxn modelId="{F46A5347-23FB-45DC-B1E6-20EC50E7A5FF}" type="presParOf" srcId="{7D6E98B7-A154-4933-B349-DB656AA9EE27}" destId="{B81ADE3C-CA2F-4CBF-A96A-D4429E33E781}" srcOrd="5" destOrd="0" presId="urn:microsoft.com/office/officeart/2005/8/layout/hChevron3"/>
    <dgm:cxn modelId="{1FD66296-56D7-42A2-B719-633ED24A431F}" type="presParOf" srcId="{7D6E98B7-A154-4933-B349-DB656AA9EE27}" destId="{EBA8C098-9351-442C-9590-6D12F47029A4}" srcOrd="6" destOrd="0" presId="urn:microsoft.com/office/officeart/2005/8/layout/hChevron3"/>
    <dgm:cxn modelId="{97D2A81B-C120-4642-8C99-11053A1AD121}" type="presParOf" srcId="{7D6E98B7-A154-4933-B349-DB656AA9EE27}" destId="{26FD58E0-C562-4BAB-A2E5-FAF9342759F7}" srcOrd="7" destOrd="0" presId="urn:microsoft.com/office/officeart/2005/8/layout/hChevron3"/>
    <dgm:cxn modelId="{7B1F4D21-C58F-411F-A66D-048C572D18A3}" type="presParOf" srcId="{7D6E98B7-A154-4933-B349-DB656AA9EE27}" destId="{D3098D76-3FFC-45CB-B959-949224C6695B}" srcOrd="8" destOrd="0" presId="urn:microsoft.com/office/officeart/2005/8/layout/hChevron3"/>
    <dgm:cxn modelId="{152EE681-61E3-4295-9747-2894484A897B}" type="presParOf" srcId="{7D6E98B7-A154-4933-B349-DB656AA9EE27}" destId="{9DDB98E3-031C-4BE4-B9AE-A8E11F9F6860}" srcOrd="9" destOrd="0" presId="urn:microsoft.com/office/officeart/2005/8/layout/hChevron3"/>
    <dgm:cxn modelId="{CB21C148-7A29-4EEA-8706-815B7A47CED6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9BB51C77-4CD0-4BB3-83E2-6AC84319D514}" type="presOf" srcId="{82B00492-0CFD-422C-965A-9296F0A2A8C0}" destId="{D3098D76-3FFC-45CB-B959-949224C6695B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3EAC8499-7BEF-430E-A5C7-E0F5CEC19B91}" type="presOf" srcId="{84D05E76-7F37-413A-BF38-445A07B22598}" destId="{7D6E98B7-A154-4933-B349-DB656AA9EE27}" srcOrd="0" destOrd="0" presId="urn:microsoft.com/office/officeart/2005/8/layout/hChevron3"/>
    <dgm:cxn modelId="{4A2FE923-347F-403B-A0AE-67ACD6D8FE98}" type="presOf" srcId="{00EF7051-20B6-422D-A593-A3AC3C9384A3}" destId="{EBA8C098-9351-442C-9590-6D12F47029A4}" srcOrd="0" destOrd="0" presId="urn:microsoft.com/office/officeart/2005/8/layout/hChevron3"/>
    <dgm:cxn modelId="{290CBD4B-93CB-4143-9726-BEC82D42708B}" type="presOf" srcId="{928D7369-08E2-4BF2-BB9B-D352CB2C6653}" destId="{901043A4-DB7F-4029-8A84-796EEF6C6243}" srcOrd="0" destOrd="0" presId="urn:microsoft.com/office/officeart/2005/8/layout/hChevron3"/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A2CDEABE-BF33-48B4-8441-59C33FD3BEAE}" type="presOf" srcId="{1B34EA24-9A6F-4541-B392-13BC178CC268}" destId="{3A175681-180B-45F9-B187-1F561246EEE7}" srcOrd="0" destOrd="0" presId="urn:microsoft.com/office/officeart/2005/8/layout/hChevron3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445B8B48-0C3C-430F-AC5A-A6160A61F1B8}" type="presOf" srcId="{02CCC187-76B7-4964-940B-94F279E6EBD3}" destId="{4EC98080-5793-445E-A7C6-8C010E466A33}" srcOrd="0" destOrd="0" presId="urn:microsoft.com/office/officeart/2005/8/layout/hChevron3"/>
    <dgm:cxn modelId="{F12B8201-FD7E-4EF5-B581-270D8FAE3DCA}" type="presOf" srcId="{32A9EF5D-240F-47E1-A596-3BDF119350B4}" destId="{270DF342-5E84-47CD-ACE2-E95B3ADDE37A}" srcOrd="0" destOrd="0" presId="urn:microsoft.com/office/officeart/2005/8/layout/hChevron3"/>
    <dgm:cxn modelId="{A9ED7A88-759A-4340-A5E0-F0DA0B256851}" type="presParOf" srcId="{7D6E98B7-A154-4933-B349-DB656AA9EE27}" destId="{4EC98080-5793-445E-A7C6-8C010E466A33}" srcOrd="0" destOrd="0" presId="urn:microsoft.com/office/officeart/2005/8/layout/hChevron3"/>
    <dgm:cxn modelId="{E0C65D0A-EFC3-4786-9792-3E6CF6B789F9}" type="presParOf" srcId="{7D6E98B7-A154-4933-B349-DB656AA9EE27}" destId="{A7A3F62A-501D-489E-9C71-7E01B8BA68F6}" srcOrd="1" destOrd="0" presId="urn:microsoft.com/office/officeart/2005/8/layout/hChevron3"/>
    <dgm:cxn modelId="{D826C501-10DA-45F6-AA62-CEE942A5BF95}" type="presParOf" srcId="{7D6E98B7-A154-4933-B349-DB656AA9EE27}" destId="{901043A4-DB7F-4029-8A84-796EEF6C6243}" srcOrd="2" destOrd="0" presId="urn:microsoft.com/office/officeart/2005/8/layout/hChevron3"/>
    <dgm:cxn modelId="{1D22FA75-F93A-4650-9C1E-116D2AE5F257}" type="presParOf" srcId="{7D6E98B7-A154-4933-B349-DB656AA9EE27}" destId="{EC7A7B52-69DC-44C3-9D20-8BC7A674780A}" srcOrd="3" destOrd="0" presId="urn:microsoft.com/office/officeart/2005/8/layout/hChevron3"/>
    <dgm:cxn modelId="{DB59DB39-0129-4E87-AABE-7FC103537D14}" type="presParOf" srcId="{7D6E98B7-A154-4933-B349-DB656AA9EE27}" destId="{270DF342-5E84-47CD-ACE2-E95B3ADDE37A}" srcOrd="4" destOrd="0" presId="urn:microsoft.com/office/officeart/2005/8/layout/hChevron3"/>
    <dgm:cxn modelId="{1EB0B42A-9830-49B0-B091-3AEBEFC4FE6B}" type="presParOf" srcId="{7D6E98B7-A154-4933-B349-DB656AA9EE27}" destId="{B81ADE3C-CA2F-4CBF-A96A-D4429E33E781}" srcOrd="5" destOrd="0" presId="urn:microsoft.com/office/officeart/2005/8/layout/hChevron3"/>
    <dgm:cxn modelId="{7882EE2B-1627-48E8-B90A-09D07523D96B}" type="presParOf" srcId="{7D6E98B7-A154-4933-B349-DB656AA9EE27}" destId="{EBA8C098-9351-442C-9590-6D12F47029A4}" srcOrd="6" destOrd="0" presId="urn:microsoft.com/office/officeart/2005/8/layout/hChevron3"/>
    <dgm:cxn modelId="{E56F1315-3E0E-49DF-9278-669A3144D14D}" type="presParOf" srcId="{7D6E98B7-A154-4933-B349-DB656AA9EE27}" destId="{26FD58E0-C562-4BAB-A2E5-FAF9342759F7}" srcOrd="7" destOrd="0" presId="urn:microsoft.com/office/officeart/2005/8/layout/hChevron3"/>
    <dgm:cxn modelId="{DDF0849F-CA64-4E8D-BBAA-B87C10EBBFA1}" type="presParOf" srcId="{7D6E98B7-A154-4933-B349-DB656AA9EE27}" destId="{D3098D76-3FFC-45CB-B959-949224C6695B}" srcOrd="8" destOrd="0" presId="urn:microsoft.com/office/officeart/2005/8/layout/hChevron3"/>
    <dgm:cxn modelId="{3609265C-A31B-40D3-87C0-6913C112CB60}" type="presParOf" srcId="{7D6E98B7-A154-4933-B349-DB656AA9EE27}" destId="{9DDB98E3-031C-4BE4-B9AE-A8E11F9F6860}" srcOrd="9" destOrd="0" presId="urn:microsoft.com/office/officeart/2005/8/layout/hChevron3"/>
    <dgm:cxn modelId="{269E6B52-51EF-437D-87AB-98E3438CE2AA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D05E76-7F37-413A-BF38-445A07B22598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02CCC187-76B7-4964-940B-94F279E6EBD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000" b="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089F-AFA8-4EE7-88E6-2813B9A8F286}" type="par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FF571-6456-41B3-9E61-37770F752B59}" type="sibTrans" cxnId="{77892123-F91D-4AE6-9D14-46541D65D50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D7369-08E2-4BF2-BB9B-D352CB2C6653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600" b="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B873F-DF9B-4BCD-B7A9-E162CB451EC5}" type="par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9FD85-C16C-4D73-BF53-7AE5CD696490}" type="sibTrans" cxnId="{E5B0A0AF-F801-4A7C-BAA1-E59AF51A3F8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9EF5D-240F-47E1-A596-3BDF119350B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0472D-315A-4EA8-B160-60EE5F77593C}" type="par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7445A-FE52-4389-A1FA-AD8FFA9BBA2C}" type="sibTrans" cxnId="{1633CD52-C7FC-45BB-8405-84A09CB46961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F7051-20B6-422D-A593-A3AC3C9384A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200" b="1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9E5F2-1A42-43E8-8F48-A28EE4EFD65D}" type="par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B16C8-A5E0-47DF-AB73-746D5448573B}" type="sibTrans" cxnId="{F7BDB2A7-7585-41F7-A0F2-0379D18A40B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00492-0CFD-422C-965A-9296F0A2A8C0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55BC-7614-4613-ABFD-3B1AE028BBC4}" type="par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D6D81-1070-4A66-8384-45516C92A612}" type="sibTrans" cxnId="{F01FDDEE-BFB1-4F11-BB77-ABCDF718596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EA24-9A6F-4541-B392-13BC178CC268}">
      <dgm:prSet custT="1"/>
      <dgm:spPr/>
      <dgm:t>
        <a:bodyPr/>
        <a:lstStyle/>
        <a:p>
          <a:r>
            <a:rPr lang="pt-BR" sz="14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2A1EB-0500-48D4-952B-B331376BA5BA}" type="par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A5B84-78EA-4B7A-80F2-6A4BC2B5DEFD}" type="sibTrans" cxnId="{06DCA0D3-7586-4304-AF3B-7C9E5654FD1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E98B7-A154-4933-B349-DB656AA9EE27}" type="pres">
      <dgm:prSet presAssocID="{84D05E76-7F37-413A-BF38-445A07B22598}" presName="Name0" presStyleCnt="0">
        <dgm:presLayoutVars>
          <dgm:dir/>
          <dgm:resizeHandles val="exact"/>
        </dgm:presLayoutVars>
      </dgm:prSet>
      <dgm:spPr/>
    </dgm:pt>
    <dgm:pt modelId="{4EC98080-5793-445E-A7C6-8C010E466A33}" type="pres">
      <dgm:prSet presAssocID="{02CCC187-76B7-4964-940B-94F279E6EBD3}" presName="parTxOnly" presStyleLbl="node1" presStyleIdx="0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3F62A-501D-489E-9C71-7E01B8BA68F6}" type="pres">
      <dgm:prSet presAssocID="{7DEFF571-6456-41B3-9E61-37770F752B59}" presName="parSpace" presStyleCnt="0"/>
      <dgm:spPr/>
    </dgm:pt>
    <dgm:pt modelId="{901043A4-DB7F-4029-8A84-796EEF6C6243}" type="pres">
      <dgm:prSet presAssocID="{928D7369-08E2-4BF2-BB9B-D352CB2C6653}" presName="parTxOnly" presStyleLbl="node1" presStyleIdx="1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7A7B52-69DC-44C3-9D20-8BC7A674780A}" type="pres">
      <dgm:prSet presAssocID="{FFD9FD85-C16C-4D73-BF53-7AE5CD696490}" presName="parSpace" presStyleCnt="0"/>
      <dgm:spPr/>
    </dgm:pt>
    <dgm:pt modelId="{270DF342-5E84-47CD-ACE2-E95B3ADDE37A}" type="pres">
      <dgm:prSet presAssocID="{32A9EF5D-240F-47E1-A596-3BDF119350B4}" presName="parTxOnly" presStyleLbl="node1" presStyleIdx="2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ADE3C-CA2F-4CBF-A96A-D4429E33E781}" type="pres">
      <dgm:prSet presAssocID="{7997445A-FE52-4389-A1FA-AD8FFA9BBA2C}" presName="parSpace" presStyleCnt="0"/>
      <dgm:spPr/>
    </dgm:pt>
    <dgm:pt modelId="{EBA8C098-9351-442C-9590-6D12F47029A4}" type="pres">
      <dgm:prSet presAssocID="{00EF7051-20B6-422D-A593-A3AC3C9384A3}" presName="parTxOnly" presStyleLbl="node1" presStyleIdx="3" presStyleCnt="6" custLinFactY="-100000" custLinFactNeighborX="1064" custLinFactNeighborY="-140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D58E0-C562-4BAB-A2E5-FAF9342759F7}" type="pres">
      <dgm:prSet presAssocID="{E22B16C8-A5E0-47DF-AB73-746D5448573B}" presName="parSpace" presStyleCnt="0"/>
      <dgm:spPr/>
    </dgm:pt>
    <dgm:pt modelId="{D3098D76-3FFC-45CB-B959-949224C6695B}" type="pres">
      <dgm:prSet presAssocID="{82B00492-0CFD-422C-965A-9296F0A2A8C0}" presName="parTxOnly" presStyleLbl="node1" presStyleIdx="4" presStyleCnt="6" custLinFactX="60061" custLinFactY="-100000" custLinFactNeighborX="100000" custLinFactNeighborY="-139110">
        <dgm:presLayoutVars>
          <dgm:bulletEnabled val="1"/>
        </dgm:presLayoutVars>
      </dgm:prSet>
      <dgm:spPr/>
    </dgm:pt>
    <dgm:pt modelId="{9DDB98E3-031C-4BE4-B9AE-A8E11F9F6860}" type="pres">
      <dgm:prSet presAssocID="{515D6D81-1070-4A66-8384-45516C92A612}" presName="parSpace" presStyleCnt="0"/>
      <dgm:spPr/>
    </dgm:pt>
    <dgm:pt modelId="{3A175681-180B-45F9-B187-1F561246EEE7}" type="pres">
      <dgm:prSet presAssocID="{1B34EA24-9A6F-4541-B392-13BC178CC268}" presName="parTxOnly" presStyleLbl="node1" presStyleIdx="5" presStyleCnt="6" custLinFactX="-60612" custLinFactY="-100000" custLinFactNeighborX="-100000" custLinFactNeighborY="-140649">
        <dgm:presLayoutVars>
          <dgm:bulletEnabled val="1"/>
        </dgm:presLayoutVars>
      </dgm:prSet>
      <dgm:spPr/>
    </dgm:pt>
  </dgm:ptLst>
  <dgm:cxnLst>
    <dgm:cxn modelId="{1633CD52-C7FC-45BB-8405-84A09CB46961}" srcId="{84D05E76-7F37-413A-BF38-445A07B22598}" destId="{32A9EF5D-240F-47E1-A596-3BDF119350B4}" srcOrd="2" destOrd="0" parTransId="{9800472D-315A-4EA8-B160-60EE5F77593C}" sibTransId="{7997445A-FE52-4389-A1FA-AD8FFA9BBA2C}"/>
    <dgm:cxn modelId="{41F4CF88-383F-49F5-A794-933D5D6508F2}" type="presOf" srcId="{00EF7051-20B6-422D-A593-A3AC3C9384A3}" destId="{EBA8C098-9351-442C-9590-6D12F47029A4}" srcOrd="0" destOrd="0" presId="urn:microsoft.com/office/officeart/2005/8/layout/hChevron3"/>
    <dgm:cxn modelId="{44F1041B-A295-429F-BAFC-DFFA932D3381}" type="presOf" srcId="{1B34EA24-9A6F-4541-B392-13BC178CC268}" destId="{3A175681-180B-45F9-B187-1F561246EEE7}" srcOrd="0" destOrd="0" presId="urn:microsoft.com/office/officeart/2005/8/layout/hChevron3"/>
    <dgm:cxn modelId="{F7BDB2A7-7585-41F7-A0F2-0379D18A40B8}" srcId="{84D05E76-7F37-413A-BF38-445A07B22598}" destId="{00EF7051-20B6-422D-A593-A3AC3C9384A3}" srcOrd="3" destOrd="0" parTransId="{4409E5F2-1A42-43E8-8F48-A28EE4EFD65D}" sibTransId="{E22B16C8-A5E0-47DF-AB73-746D5448573B}"/>
    <dgm:cxn modelId="{60DB40A1-79FB-4B40-BDBF-D1FFBE4ECA87}" type="presOf" srcId="{32A9EF5D-240F-47E1-A596-3BDF119350B4}" destId="{270DF342-5E84-47CD-ACE2-E95B3ADDE37A}" srcOrd="0" destOrd="0" presId="urn:microsoft.com/office/officeart/2005/8/layout/hChevron3"/>
    <dgm:cxn modelId="{1606529E-1C32-48D3-AEC3-E46AE95D447D}" type="presOf" srcId="{928D7369-08E2-4BF2-BB9B-D352CB2C6653}" destId="{901043A4-DB7F-4029-8A84-796EEF6C6243}" srcOrd="0" destOrd="0" presId="urn:microsoft.com/office/officeart/2005/8/layout/hChevron3"/>
    <dgm:cxn modelId="{E5B0A0AF-F801-4A7C-BAA1-E59AF51A3F80}" srcId="{84D05E76-7F37-413A-BF38-445A07B22598}" destId="{928D7369-08E2-4BF2-BB9B-D352CB2C6653}" srcOrd="1" destOrd="0" parTransId="{D51B873F-DF9B-4BCD-B7A9-E162CB451EC5}" sibTransId="{FFD9FD85-C16C-4D73-BF53-7AE5CD696490}"/>
    <dgm:cxn modelId="{D8A5EB5D-CA61-4FE2-9A19-1FFB2965C0E6}" type="presOf" srcId="{02CCC187-76B7-4964-940B-94F279E6EBD3}" destId="{4EC98080-5793-445E-A7C6-8C010E466A33}" srcOrd="0" destOrd="0" presId="urn:microsoft.com/office/officeart/2005/8/layout/hChevron3"/>
    <dgm:cxn modelId="{B05692AA-977C-48AB-9DE9-882290BB80C5}" type="presOf" srcId="{84D05E76-7F37-413A-BF38-445A07B22598}" destId="{7D6E98B7-A154-4933-B349-DB656AA9EE27}" srcOrd="0" destOrd="0" presId="urn:microsoft.com/office/officeart/2005/8/layout/hChevron3"/>
    <dgm:cxn modelId="{F01FDDEE-BFB1-4F11-BB77-ABCDF7185963}" srcId="{84D05E76-7F37-413A-BF38-445A07B22598}" destId="{82B00492-0CFD-422C-965A-9296F0A2A8C0}" srcOrd="4" destOrd="0" parTransId="{4BCB55BC-7614-4613-ABFD-3B1AE028BBC4}" sibTransId="{515D6D81-1070-4A66-8384-45516C92A612}"/>
    <dgm:cxn modelId="{82E3ADFD-EA90-4D71-975E-9C0DA693180E}" type="presOf" srcId="{82B00492-0CFD-422C-965A-9296F0A2A8C0}" destId="{D3098D76-3FFC-45CB-B959-949224C6695B}" srcOrd="0" destOrd="0" presId="urn:microsoft.com/office/officeart/2005/8/layout/hChevron3"/>
    <dgm:cxn modelId="{06DCA0D3-7586-4304-AF3B-7C9E5654FD19}" srcId="{84D05E76-7F37-413A-BF38-445A07B22598}" destId="{1B34EA24-9A6F-4541-B392-13BC178CC268}" srcOrd="5" destOrd="0" parTransId="{A282A1EB-0500-48D4-952B-B331376BA5BA}" sibTransId="{3EBA5B84-78EA-4B7A-80F2-6A4BC2B5DEFD}"/>
    <dgm:cxn modelId="{77892123-F91D-4AE6-9D14-46541D65D509}" srcId="{84D05E76-7F37-413A-BF38-445A07B22598}" destId="{02CCC187-76B7-4964-940B-94F279E6EBD3}" srcOrd="0" destOrd="0" parTransId="{CE96089F-AFA8-4EE7-88E6-2813B9A8F286}" sibTransId="{7DEFF571-6456-41B3-9E61-37770F752B59}"/>
    <dgm:cxn modelId="{166FBEAE-0B66-4000-AF7E-1B9274329BB9}" type="presParOf" srcId="{7D6E98B7-A154-4933-B349-DB656AA9EE27}" destId="{4EC98080-5793-445E-A7C6-8C010E466A33}" srcOrd="0" destOrd="0" presId="urn:microsoft.com/office/officeart/2005/8/layout/hChevron3"/>
    <dgm:cxn modelId="{D2FCCAB4-E723-4AE4-81C4-FAB0BEC4E1F1}" type="presParOf" srcId="{7D6E98B7-A154-4933-B349-DB656AA9EE27}" destId="{A7A3F62A-501D-489E-9C71-7E01B8BA68F6}" srcOrd="1" destOrd="0" presId="urn:microsoft.com/office/officeart/2005/8/layout/hChevron3"/>
    <dgm:cxn modelId="{E0CCBC3E-5240-42A8-BD3E-41726871824D}" type="presParOf" srcId="{7D6E98B7-A154-4933-B349-DB656AA9EE27}" destId="{901043A4-DB7F-4029-8A84-796EEF6C6243}" srcOrd="2" destOrd="0" presId="urn:microsoft.com/office/officeart/2005/8/layout/hChevron3"/>
    <dgm:cxn modelId="{C5270B58-2F51-47C4-B193-08D1C2FE7763}" type="presParOf" srcId="{7D6E98B7-A154-4933-B349-DB656AA9EE27}" destId="{EC7A7B52-69DC-44C3-9D20-8BC7A674780A}" srcOrd="3" destOrd="0" presId="urn:microsoft.com/office/officeart/2005/8/layout/hChevron3"/>
    <dgm:cxn modelId="{AA2E7052-44F2-40ED-928A-16BF37AD437E}" type="presParOf" srcId="{7D6E98B7-A154-4933-B349-DB656AA9EE27}" destId="{270DF342-5E84-47CD-ACE2-E95B3ADDE37A}" srcOrd="4" destOrd="0" presId="urn:microsoft.com/office/officeart/2005/8/layout/hChevron3"/>
    <dgm:cxn modelId="{5CB38602-753F-421C-898C-38A6A7AAC4EE}" type="presParOf" srcId="{7D6E98B7-A154-4933-B349-DB656AA9EE27}" destId="{B81ADE3C-CA2F-4CBF-A96A-D4429E33E781}" srcOrd="5" destOrd="0" presId="urn:microsoft.com/office/officeart/2005/8/layout/hChevron3"/>
    <dgm:cxn modelId="{4F3373B8-7443-47C4-AF4F-E74A2EDA826A}" type="presParOf" srcId="{7D6E98B7-A154-4933-B349-DB656AA9EE27}" destId="{EBA8C098-9351-442C-9590-6D12F47029A4}" srcOrd="6" destOrd="0" presId="urn:microsoft.com/office/officeart/2005/8/layout/hChevron3"/>
    <dgm:cxn modelId="{B261DDC6-312B-4671-848E-3AB5585C778F}" type="presParOf" srcId="{7D6E98B7-A154-4933-B349-DB656AA9EE27}" destId="{26FD58E0-C562-4BAB-A2E5-FAF9342759F7}" srcOrd="7" destOrd="0" presId="urn:microsoft.com/office/officeart/2005/8/layout/hChevron3"/>
    <dgm:cxn modelId="{75FA23FF-D19E-4072-BD7B-CD68D0909395}" type="presParOf" srcId="{7D6E98B7-A154-4933-B349-DB656AA9EE27}" destId="{D3098D76-3FFC-45CB-B959-949224C6695B}" srcOrd="8" destOrd="0" presId="urn:microsoft.com/office/officeart/2005/8/layout/hChevron3"/>
    <dgm:cxn modelId="{AB4F0B9A-5ECD-4802-BF2A-1F5D87834865}" type="presParOf" srcId="{7D6E98B7-A154-4933-B349-DB656AA9EE27}" destId="{9DDB98E3-031C-4BE4-B9AE-A8E11F9F6860}" srcOrd="9" destOrd="0" presId="urn:microsoft.com/office/officeart/2005/8/layout/hChevron3"/>
    <dgm:cxn modelId="{53FFF964-06DF-4D52-9E75-692DD8F3FF47}" type="presParOf" srcId="{7D6E98B7-A154-4933-B349-DB656AA9EE27}" destId="{3A175681-180B-45F9-B187-1F561246EEE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400" b="0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400" b="0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0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0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400" b="0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400" b="0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400" b="0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8080-5793-445E-A7C6-8C010E466A33}">
      <dsp:nvSpPr>
        <dsp:cNvPr id="0" name=""/>
        <dsp:cNvSpPr/>
      </dsp:nvSpPr>
      <dsp:spPr>
        <a:xfrm>
          <a:off x="4506" y="351007"/>
          <a:ext cx="1645518" cy="65820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</a:t>
          </a:r>
          <a:endParaRPr lang="pt-B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351007"/>
        <a:ext cx="1480966" cy="658207"/>
      </dsp:txXfrm>
    </dsp:sp>
    <dsp:sp modelId="{901043A4-DB7F-4029-8A84-796EEF6C6243}">
      <dsp:nvSpPr>
        <dsp:cNvPr id="0" name=""/>
        <dsp:cNvSpPr/>
      </dsp:nvSpPr>
      <dsp:spPr>
        <a:xfrm>
          <a:off x="1320920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Geral</a:t>
          </a:r>
          <a:endParaRPr lang="pt-BR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024" y="351007"/>
        <a:ext cx="987311" cy="658207"/>
      </dsp:txXfrm>
    </dsp:sp>
    <dsp:sp modelId="{270DF342-5E84-47CD-ACE2-E95B3ADDE37A}">
      <dsp:nvSpPr>
        <dsp:cNvPr id="0" name=""/>
        <dsp:cNvSpPr/>
      </dsp:nvSpPr>
      <dsp:spPr>
        <a:xfrm>
          <a:off x="2637335" y="351007"/>
          <a:ext cx="1645518" cy="658207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Metodologia</a:t>
          </a:r>
          <a:endParaRPr lang="pt-BR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439" y="351007"/>
        <a:ext cx="987311" cy="658207"/>
      </dsp:txXfrm>
    </dsp:sp>
    <dsp:sp modelId="{EBA8C098-9351-442C-9590-6D12F47029A4}">
      <dsp:nvSpPr>
        <dsp:cNvPr id="0" name=""/>
        <dsp:cNvSpPr/>
      </dsp:nvSpPr>
      <dsp:spPr>
        <a:xfrm>
          <a:off x="3953749" y="351007"/>
          <a:ext cx="1645518" cy="65820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Objetivos, Metas e Resultados</a:t>
          </a:r>
          <a:endParaRPr lang="pt-BR" sz="1200" b="1" kern="1200" dirty="0">
            <a:ln>
              <a:noFill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53" y="351007"/>
        <a:ext cx="987311" cy="658207"/>
      </dsp:txXfrm>
    </dsp:sp>
    <dsp:sp modelId="{D3098D76-3FFC-45CB-B959-949224C6695B}">
      <dsp:nvSpPr>
        <dsp:cNvPr id="0" name=""/>
        <dsp:cNvSpPr/>
      </dsp:nvSpPr>
      <dsp:spPr>
        <a:xfrm>
          <a:off x="6584081" y="36003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Processo Pessoal de Aprendizagem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3185" y="360038"/>
        <a:ext cx="987311" cy="658207"/>
      </dsp:txXfrm>
    </dsp:sp>
    <dsp:sp modelId="{3A175681-180B-45F9-B187-1F561246EEE7}">
      <dsp:nvSpPr>
        <dsp:cNvPr id="0" name=""/>
        <dsp:cNvSpPr/>
      </dsp:nvSpPr>
      <dsp:spPr>
        <a:xfrm>
          <a:off x="5256592" y="349908"/>
          <a:ext cx="1645518" cy="6582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Discussão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696" y="349908"/>
        <a:ext cx="987311" cy="658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9CD48-F5FE-4141-BCD4-01B44E88F6A7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0749F-124C-4B2C-B598-9350487E3F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84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último mês de intervenção conseguimos realizar a busca ativa para 100% das gestantes faltosas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 os meses de intervenção atingimos 76,7%, 85% e 95,8%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40%, 75% e 70,8%,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 a intervenção atingimos a meta nos dois primeiros meses com resultados de 100%. No entanto, no último mês houve uma queda para 33,3%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Atingimos a meta nos dois primeiros meses com 100%, porém no último mês o índice caiu para 33,3% por falha no registro dessas informações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Atingimos a meta nos dois primeiros meses com 100%, porém no último mês o índice caiu para 33,3% por falha no registro dessas informações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Atingimos a meta nos dois primeiros meses com 100%, porém no último mês o índice caiu para 33,3% por falha no registro dessas informações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Atingimos a meta nos dois primeiros meses com 100%, porém no último mês o índice caiu para 33,3% por falha no registro dessas informações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longo dos 3 meses conseguimos um média de 64,8% das usuárias atendidas com o esquema vacinal de hepatite B em 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0749F-124C-4B2C-B598-9350487E3F3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6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1F17-2DCC-408C-BEAC-705B255F78D3}" type="datetime1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5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1D14-AF63-49D6-BFCC-C22901C4E3C2}" type="datetime1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49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467E-DEE3-4C1B-9129-EC0F3BD83610}" type="datetime1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26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5F22-1419-4906-A338-F23B018607C9}" type="datetime1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23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173C-421C-4B3A-A044-68DBF5B78E68}" type="datetime1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36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BA25-151F-4107-BB70-C14C1A108928}" type="datetime1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15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DB84-7C35-4581-8F3D-1267FE7790B0}" type="datetime1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83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FFF5-9363-477C-9901-3E82C14F45E5}" type="datetime1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67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23FE-FE17-42E7-95F6-6D836C1A254C}" type="datetime1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71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B340-557E-4368-84FF-5431DB61FB69}" type="datetime1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06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97D4-E263-457F-8D36-2A0901035724}" type="datetime1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33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79F9-3C65-4E79-8D98-4AD467B3B154}" type="datetime1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35D3A-2D08-4532-9B40-7394A55A1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67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Relationship Id="rId9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Relationship Id="rId9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Relationship Id="rId9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Relationship Id="rId9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Relationship Id="rId9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Relationship Id="rId9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Relationship Id="rId9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Relationship Id="rId9" Type="http://schemas.openxmlformats.org/officeDocument/2006/relationships/chart" Target="../charts/chart20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Relationship Id="rId9" Type="http://schemas.openxmlformats.org/officeDocument/2006/relationships/chart" Target="../charts/chart21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Relationship Id="rId9" Type="http://schemas.openxmlformats.org/officeDocument/2006/relationships/chart" Target="../charts/chart2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Relationship Id="rId9" Type="http://schemas.openxmlformats.org/officeDocument/2006/relationships/chart" Target="../charts/chart23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Relationship Id="rId9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Relationship Id="rId9" Type="http://schemas.openxmlformats.org/officeDocument/2006/relationships/chart" Target="../charts/chart25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Relationship Id="rId9" Type="http://schemas.openxmlformats.org/officeDocument/2006/relationships/chart" Target="../charts/chart26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Relationship Id="rId9" Type="http://schemas.openxmlformats.org/officeDocument/2006/relationships/chart" Target="../charts/chart27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Qualificação do pré-natal e puerpério na Unidade de Saúde da Família Jorge André </a:t>
            </a:r>
            <a:r>
              <a:rPr lang="pt-BR" b="1" dirty="0" err="1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Gurjão</a:t>
            </a:r>
            <a:r>
              <a:rPr lang="pt-BR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Vieira em Boa Vista – RR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Especializando: Felipe Queiroz Portela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Josueida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Carvalho Souza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5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10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86000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captadas no primeiro trimestre de gestação.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516990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274225210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336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11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86000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com pelo menos um exame ginecológico por trimestre.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98874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891151728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1997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12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11977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com pelo menos um exame das mamas durante o pré-natal. </a:t>
            </a: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574121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220697527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13</a:t>
            </a:fld>
            <a:endParaRPr lang="pt-BR"/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030565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83568" y="2204864"/>
            <a:ext cx="80648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5: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100% das gestantes a solicitação de exames laboratoriais de acordo com protocolo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6: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100% das gestantes a prescrição de sulfato ferroso e ácido fólico conforme protocolo.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82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14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195736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com o esquema da vacina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anti-tetânica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completo. </a:t>
            </a: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536124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559020177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111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15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286000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com o esquema da vacina de Hepatite B completo. </a:t>
            </a: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530026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686826949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121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Graphic spid="1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16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123728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com avaliação de necessidade de atendimento odontológico. </a:t>
            </a: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187306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529423231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3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17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280929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com primeira consulta odontológica programática. </a:t>
            </a: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342432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781108295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7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18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195736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faltosas às consultas que receberam busca ativa. </a:t>
            </a: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232718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113950789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649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1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19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28600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com registro na ficha espelho de pré-natal/vacinação. </a:t>
            </a:r>
          </a:p>
        </p:txBody>
      </p:sp>
      <p:graphicFrame>
        <p:nvGraphicFramePr>
          <p:cNvPr id="13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323429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094476434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89509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2</a:t>
            </a:fld>
            <a:endParaRPr lang="pt-BR"/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295528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814349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2132856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importância do Pré-Natal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município de Boa Vista –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309.050 habitantes.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32 Unidades Básicas de Saúde.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55 Equipes de Estratégia de Saúda da Família.</a:t>
            </a:r>
          </a:p>
          <a:p>
            <a:pPr lvl="1"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Centro de Saúde Jorge André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Gurjão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Vieira: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Zona Oeste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4000 pessoas na área da unidade.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97" y="-13103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20</a:t>
            </a:fld>
            <a:endParaRPr lang="pt-BR"/>
          </a:p>
        </p:txBody>
      </p:sp>
      <p:graphicFrame>
        <p:nvGraphicFramePr>
          <p:cNvPr id="9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710514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83568" y="2204864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13: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a avaliação de risco gestacional em 100% das gestantes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81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21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73262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que receberam orientação nutricional. </a:t>
            </a: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220557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292589319"/>
              </p:ext>
            </p:extLst>
          </p:nvPr>
        </p:nvGraphicFramePr>
        <p:xfrm>
          <a:off x="1692000" y="198900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584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22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261497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que receberam orientação sobre aleitamento materno. </a:t>
            </a: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906891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640281375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407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Graphic spid="10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23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5740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que receberam orientação sobre cuidados com o recém-nascido. </a:t>
            </a:r>
          </a:p>
        </p:txBody>
      </p:sp>
      <p:graphicFrame>
        <p:nvGraphicFramePr>
          <p:cNvPr id="13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784742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679639687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0814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Graphic spid="11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24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28600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com orientação sobre anticoncepção após o parto. </a:t>
            </a: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446251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741505947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34132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Graphic spid="10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25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86000" y="53012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com orientação sobre os riscos do tabagismo e do uso de álcool e drogas na gestação. </a:t>
            </a: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193812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782666285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523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10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26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8600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e puérperas com orientação sobre higiene bucal.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607947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945210845"/>
              </p:ext>
            </p:extLst>
          </p:nvPr>
        </p:nvGraphicFramePr>
        <p:xfrm>
          <a:off x="1692000" y="198900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411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27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195736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puérperas com consulta até 42 dias após o parto. </a:t>
            </a: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918297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524328" y="321297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50%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333285829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633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Graphic spid="10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28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123728" y="54452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puérperas que tiveram as mamas examinadas.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431719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809574875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1512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10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29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275209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puérperas que tiveram o abdome examinado. </a:t>
            </a: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207155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360666333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940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3</a:t>
            </a:fld>
            <a:endParaRPr lang="pt-BR"/>
          </a:p>
        </p:txBody>
      </p:sp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180635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213285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era o programa da Pré-Natal e Puerpério antes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intervirmos?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Falha no registro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Baixa adesão ao puerpério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Inexistência do grupo de gestantes</a:t>
            </a:r>
          </a:p>
          <a:p>
            <a:pPr lvl="1"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3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30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275209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puérperas que receberam exame ginecológico.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558959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690564111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8314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Graphic spid="9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31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75534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puérperas com avaliação do estado psíquico. </a:t>
            </a: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720625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962219793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486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10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32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75534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puérperas com avaliação para intercorrências.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956002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97289941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2828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33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7553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puérperas com prescrição de algum método de anticoncepção.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807494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764567819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661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10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34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75534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puérperas com registro adequado.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645793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514621831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0892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12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35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7553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puérperas que receberam orientação sobre os cuidados com o recém-nascido.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621566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76524552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230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8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36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7553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puérperas que receberam orientação sobre aleitamento materno.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80179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205824861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971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10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37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7553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puérperas com orientação sobre planejamento familiar.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429200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668344" y="321297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82162456"/>
              </p:ext>
            </p:extLst>
          </p:nvPr>
        </p:nvGraphicFramePr>
        <p:xfrm>
          <a:off x="1692000" y="1809000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979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8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38</a:t>
            </a:fld>
            <a:endParaRPr lang="pt-BR"/>
          </a:p>
        </p:txBody>
      </p:sp>
      <p:graphicFrame>
        <p:nvGraphicFramePr>
          <p:cNvPr id="1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62359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11560" y="2132856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importância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intervenção: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Incorporação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39</a:t>
            </a:fld>
            <a:endParaRPr lang="pt-BR"/>
          </a:p>
        </p:txBody>
      </p:sp>
      <p:graphicFrame>
        <p:nvGraphicFramePr>
          <p:cNvPr id="19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408707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11560" y="213285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Conhecer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Entender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Aprender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4</a:t>
            </a:fld>
            <a:endParaRPr lang="pt-BR"/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065044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21328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Qualificar a atenção ao pré-natal e puerpério na Unidade de Saúde da Família Jorge André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Gurjão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Vieira.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40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23628" y="2921169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5</a:t>
            </a:fld>
            <a:endParaRPr lang="pt-BR"/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388581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213285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Ações: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e avaliação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Engajamento público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</a:t>
            </a:r>
          </a:p>
          <a:p>
            <a:pPr lvl="1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6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1560" y="213285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Manual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Técnico Pré-natal e Puerpério: atenção qualificada e humanizada - Ministério da Saúde,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Caderno de Atenção Básica Atenção ao Pré-Natal de Baixo Risco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Ficha espelho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Planilha eletrônica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Livro de atendimento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profissional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834191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87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7</a:t>
            </a:fld>
            <a:endParaRPr lang="pt-BR"/>
          </a:p>
        </p:txBody>
      </p:sp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645868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2132856"/>
            <a:ext cx="84249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cobertura do programa de Pré-Natal e Puerpério na equipe de saúde.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Pré-natal e Puerpério realizado pela equipe de saúde.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das usuárias ao programa de Pré-natal e Puerpério.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8</a:t>
            </a:fld>
            <a:endParaRPr lang="pt-BR"/>
          </a:p>
        </p:txBody>
      </p:sp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08326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2132856"/>
            <a:ext cx="84249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registro efetuado na unidade para o programa de Pré-natal e Puerpério.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de risco das gestantes atendidas pela equipe de saúde.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Promover a saúde no Pré-natal e Puerpério para as usuárias atendidas na unidade.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5D3A-2D08-4532-9B40-7394A55A1488}" type="slidenum">
              <a:rPr lang="pt-BR" smtClean="0"/>
              <a:t>9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286000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cadastradas no Programa de Pré-natal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305037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228779936"/>
              </p:ext>
            </p:extLst>
          </p:nvPr>
        </p:nvGraphicFramePr>
        <p:xfrm>
          <a:off x="1619672" y="1791000"/>
          <a:ext cx="5904656" cy="32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452320" y="19888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Final: 117,5%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24328" y="321297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90%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9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3" grpId="0"/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1528</Words>
  <Application>Microsoft Office PowerPoint</Application>
  <PresentationFormat>Apresentação na tela (4:3)</PresentationFormat>
  <Paragraphs>420</Paragraphs>
  <Slides>40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Qualificação do pré-natal e puerpério na Unidade de Saúde da Família Jorge André Gurjão Vieira em Boa Vista – RR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do pré-natal e puerpério na Unidade de Saúde da Família Jorge André Gurjão Vieira em Boa Vista – RR </dc:title>
  <dc:creator>Felipe</dc:creator>
  <cp:lastModifiedBy>Felipe</cp:lastModifiedBy>
  <cp:revision>163</cp:revision>
  <dcterms:created xsi:type="dcterms:W3CDTF">2014-12-23T19:55:25Z</dcterms:created>
  <dcterms:modified xsi:type="dcterms:W3CDTF">2015-01-22T23:52:13Z</dcterms:modified>
</cp:coreProperties>
</file>