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A06E0C-35AA-4FB4-A9EF-E042604D3862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E748C5-7FE5-4C26-8F2B-946C3F51FE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06E0C-35AA-4FB4-A9EF-E042604D3862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748C5-7FE5-4C26-8F2B-946C3F51FE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06E0C-35AA-4FB4-A9EF-E042604D3862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748C5-7FE5-4C26-8F2B-946C3F51FE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06E0C-35AA-4FB4-A9EF-E042604D3862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748C5-7FE5-4C26-8F2B-946C3F51FE9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06E0C-35AA-4FB4-A9EF-E042604D3862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748C5-7FE5-4C26-8F2B-946C3F51FE94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06E0C-35AA-4FB4-A9EF-E042604D3862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748C5-7FE5-4C26-8F2B-946C3F51FE9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06E0C-35AA-4FB4-A9EF-E042604D3862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748C5-7FE5-4C26-8F2B-946C3F51FE9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06E0C-35AA-4FB4-A9EF-E042604D3862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748C5-7FE5-4C26-8F2B-946C3F51FE94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06E0C-35AA-4FB4-A9EF-E042604D3862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748C5-7FE5-4C26-8F2B-946C3F51FE9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5A06E0C-35AA-4FB4-A9EF-E042604D3862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748C5-7FE5-4C26-8F2B-946C3F51FE94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A06E0C-35AA-4FB4-A9EF-E042604D3862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E748C5-7FE5-4C26-8F2B-946C3F51FE94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A06E0C-35AA-4FB4-A9EF-E042604D3862}" type="datetimeFigureOut">
              <a:rPr lang="pt-BR" smtClean="0"/>
              <a:t>26/01/2015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FE748C5-7FE5-4C26-8F2B-946C3F51FE9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Trabalho de Conclusão de Curso</a:t>
            </a:r>
            <a:br>
              <a:rPr lang="pt-BR" sz="3600" dirty="0" smtClean="0"/>
            </a:b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Melhoria da Atenção à Saúde dos Idosos da UBS de </a:t>
            </a:r>
            <a:r>
              <a:rPr lang="pt-BR" sz="3600" dirty="0" err="1" smtClean="0"/>
              <a:t>Aceguá</a:t>
            </a:r>
            <a:r>
              <a:rPr lang="pt-BR" sz="3600" dirty="0" smtClean="0"/>
              <a:t>/</a:t>
            </a:r>
            <a:r>
              <a:rPr lang="pt-BR" sz="3600" dirty="0" smtClean="0"/>
              <a:t>RS.</a:t>
            </a:r>
          </a:p>
          <a:p>
            <a:endParaRPr lang="pt-BR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OBJETIVOS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METAS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RESULTADOS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PROMOÇÃO DA SAÚDE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ORIENTAÇÃO NUTRICIONAL EM 100% DOS CADASTRADOS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77</a:t>
                      </a:r>
                      <a:r>
                        <a:rPr lang="pt-BR" baseline="0" dirty="0" smtClean="0"/>
                        <a:t> IDOSOS; 100%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ORIENTAÇÃO PARA A PRÁTICA REGULAR</a:t>
                      </a:r>
                      <a:r>
                        <a:rPr lang="pt-BR" baseline="0" dirty="0" smtClean="0"/>
                        <a:t> DE ATIVIDADES FÍSICAS EM 100% DOS CADASTRADOS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63 IDOSOS;</a:t>
                      </a:r>
                      <a:r>
                        <a:rPr lang="pt-BR" baseline="0" dirty="0" smtClean="0"/>
                        <a:t> 81,8%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ORIENTAÇÃO EM HIGIENE BUCAL</a:t>
                      </a:r>
                      <a:r>
                        <a:rPr lang="pt-BR" baseline="0" dirty="0" smtClean="0"/>
                        <a:t> EM 100% DOS CADASTRADOS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?</a:t>
                      </a:r>
                      <a:r>
                        <a:rPr lang="pt-BR" baseline="0" dirty="0" smtClean="0"/>
                        <a:t> ? ? 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OBJETIVO/ METAS/ RESULTADOS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IMPORTÂNCIA PARA A EQUIPE:      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                      </a:t>
            </a:r>
          </a:p>
          <a:p>
            <a:pPr>
              <a:buNone/>
            </a:pPr>
            <a:r>
              <a:rPr lang="pt-BR" dirty="0" smtClean="0"/>
              <a:t> -REFORÇAR CONVIÇÃO DA NECESSIDADE DE TRABALHO EM CONJUNTO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smtClean="0"/>
              <a:t>                        </a:t>
            </a:r>
          </a:p>
          <a:p>
            <a:pPr>
              <a:buNone/>
            </a:pPr>
            <a:r>
              <a:rPr lang="pt-BR" dirty="0" smtClean="0"/>
              <a:t>-DEMONTROU QUE PODEMOS TRABALHAR DE FORMA AMPLIADA.   </a:t>
            </a:r>
          </a:p>
          <a:p>
            <a:pPr>
              <a:buNone/>
            </a:pPr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IMPORTÂNCIA PARA O SERVIÇO: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-MOSTROU A NECESSIDADE DE REFORÇAR A GESTÃO E ORGANIZAÇÃO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</a:t>
            </a:r>
            <a:r>
              <a:rPr lang="pt-BR" dirty="0" smtClean="0"/>
              <a:t>ISCUSSÃO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IMPORTÂNCIA PARA A COMUNIDADE: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-MOSTROU QUE SE PODE MELHORAR A SAÚDE DOS IDOSOS QUANDO SE RASTREIA E INVESTIGA OS PROBLEMAS MAIS COMUNS NA TERCEIRA IDADE DE FORMA AMPLIADA, COM BOA RESOLUTIVIDADE.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NECESSIDADE DE MUDANÇAS:</a:t>
            </a:r>
          </a:p>
          <a:p>
            <a:pPr>
              <a:buNone/>
            </a:pPr>
            <a:endParaRPr lang="pt-BR" dirty="0" smtClean="0"/>
          </a:p>
          <a:p>
            <a:pPr>
              <a:buFontTx/>
              <a:buChar char="-"/>
            </a:pPr>
            <a:r>
              <a:rPr lang="pt-BR" dirty="0" smtClean="0"/>
              <a:t>PARTILHAR COM A ENFERMAGEM A NECESSIDADE DE ORGANIZAÇÃO DA AGENDA E MONITORAMENTO</a:t>
            </a:r>
          </a:p>
          <a:p>
            <a:pPr>
              <a:buFontTx/>
              <a:buChar char="-"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-PENSAR UMA FORMA DE REGISTRO MAIS DINÂMICA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APESAR DOS CONTRATEMPOS:</a:t>
            </a:r>
          </a:p>
          <a:p>
            <a:pPr>
              <a:buFontTx/>
              <a:buChar char="-"/>
            </a:pPr>
            <a:r>
              <a:rPr lang="pt-BR" dirty="0" smtClean="0"/>
              <a:t>TROCA DE FUNCIONÁRIOS</a:t>
            </a:r>
          </a:p>
          <a:p>
            <a:pPr>
              <a:buFontTx/>
              <a:buChar char="-"/>
            </a:pPr>
            <a:r>
              <a:rPr lang="pt-BR" dirty="0" smtClean="0"/>
              <a:t>ESCASSEZ DE RECURSOS</a:t>
            </a:r>
          </a:p>
          <a:p>
            <a:pPr>
              <a:buFontTx/>
              <a:buChar char="-"/>
            </a:pPr>
            <a:r>
              <a:rPr lang="pt-BR" dirty="0" smtClean="0"/>
              <a:t>DISTANCIAS NO MUNICÍPIO</a:t>
            </a:r>
          </a:p>
          <a:p>
            <a:pPr>
              <a:buFontTx/>
              <a:buChar char="-"/>
            </a:pPr>
            <a:r>
              <a:rPr lang="pt-BR" dirty="0" smtClean="0"/>
              <a:t>UNIDADE BÁSICA DE SAÚDE MISTA COM CONFUSÃO DE PAPEIS A SER DESEMPENHADO PELO ESF</a:t>
            </a:r>
          </a:p>
          <a:p>
            <a:pPr>
              <a:buFontTx/>
              <a:buChar char="-"/>
            </a:pPr>
            <a:r>
              <a:rPr lang="pt-BR" dirty="0" smtClean="0"/>
              <a:t>CULTURA DE FUNCIONAMENTO DA UNIDADE DE SAÚDE</a:t>
            </a:r>
          </a:p>
          <a:p>
            <a:pPr>
              <a:buFontTx/>
              <a:buChar char="-"/>
            </a:pPr>
            <a:r>
              <a:rPr lang="pt-BR" dirty="0" smtClean="0"/>
              <a:t>DIFICULDADES DE ORGANIZAÇÃO E GERENCIAMENTO DA AGENDA DE ATENDIMENTOS.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REFLEXÃO CRÍTICA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DEVEMOS PERSEGUIR A EXCELÊNCIA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REFLEXÃO CRITICA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 GRANDE APRENDIZADO: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- A VISÃO DE SAÚDE PÚBLICA DE FORMA TÁTICA E ESTRATÉGICA.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REFLEXÃO CRÍTICA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Caracterização:-</a:t>
            </a:r>
            <a:r>
              <a:rPr lang="pt-BR" dirty="0" err="1" smtClean="0"/>
              <a:t>Aceguá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smtClean="0"/>
              <a:t>                         -Município da Fronteira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smtClean="0"/>
              <a:t>                         -Município dos Pampas Gaúchos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smtClean="0"/>
              <a:t>                         _ 4324 habitantes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smtClean="0"/>
              <a:t>                         </a:t>
            </a:r>
            <a:r>
              <a:rPr lang="pt-BR" smtClean="0"/>
              <a:t>-Aceguá/Uruguai/Cidadeirmã/2000 </a:t>
            </a:r>
            <a:r>
              <a:rPr lang="pt-BR" dirty="0" smtClean="0"/>
              <a:t>brasileiros.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smtClean="0"/>
              <a:t>                         -2/3 da população mora na zona rural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smtClean="0"/>
              <a:t>                         _UBS MISTA.</a:t>
            </a:r>
          </a:p>
          <a:p>
            <a:pPr>
              <a:buNone/>
            </a:pPr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Introdução: 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Importância do projeto:</a:t>
            </a:r>
          </a:p>
          <a:p>
            <a:pPr>
              <a:buNone/>
            </a:pPr>
            <a:r>
              <a:rPr lang="pt-BR" dirty="0" smtClean="0"/>
              <a:t>                      - População de idosos 666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smtClean="0"/>
              <a:t>                     - 15,4% da População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smtClean="0"/>
              <a:t>                     - População Envelhecida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smtClean="0"/>
              <a:t>                     - População Mais Vulnerável </a:t>
            </a:r>
          </a:p>
          <a:p>
            <a:pPr>
              <a:buNone/>
            </a:pPr>
            <a:r>
              <a:rPr lang="pt-BR" dirty="0" smtClean="0"/>
              <a:t> </a:t>
            </a:r>
            <a:r>
              <a:rPr lang="pt-BR" dirty="0" smtClean="0"/>
              <a:t>                     - Não Havia Nenhum Programa Específico Voltado </a:t>
            </a:r>
            <a:r>
              <a:rPr lang="pt-BR" dirty="0" smtClean="0"/>
              <a:t>P</a:t>
            </a:r>
            <a:r>
              <a:rPr lang="pt-BR" dirty="0" smtClean="0"/>
              <a:t>ara Essa Faixa Etária no Município.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Melhorar </a:t>
            </a:r>
            <a:r>
              <a:rPr lang="pt-BR" dirty="0" smtClean="0"/>
              <a:t>a</a:t>
            </a:r>
            <a:r>
              <a:rPr lang="pt-BR" dirty="0" smtClean="0"/>
              <a:t> Atenção a Saúde dos Idosos</a:t>
            </a:r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Implantar o Programa de Saúde dos Idosos do Ministério da Saúde para Melhorar os Indicadores de Cobertura, Qualidade, Adesão, Registro, Avaliação de Risco e Promoção da Saúde da População de Idosos do Município.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Cadastrar e Avaliar a População Idosa Adstrita Conforme o Protocolo do Ministério da Saúde, através da Avaliação </a:t>
            </a:r>
            <a:r>
              <a:rPr lang="pt-BR" dirty="0" err="1" smtClean="0"/>
              <a:t>Multidimencional</a:t>
            </a:r>
            <a:r>
              <a:rPr lang="pt-BR" dirty="0" smtClean="0"/>
              <a:t> Rápida.</a:t>
            </a:r>
          </a:p>
          <a:p>
            <a:r>
              <a:rPr lang="pt-BR" dirty="0" smtClean="0"/>
              <a:t>Registrar os Atendimentos nos Prontuários, Ficha Espelho e Planilhas de Coleta de Dados.</a:t>
            </a:r>
          </a:p>
          <a:p>
            <a:r>
              <a:rPr lang="pt-BR" dirty="0" smtClean="0"/>
              <a:t>Reavaliar Idosos com Problemas Identificados em 1 mês, demais idosos pelo menos em 1 ano.</a:t>
            </a:r>
          </a:p>
          <a:p>
            <a:r>
              <a:rPr lang="pt-BR" dirty="0" smtClean="0"/>
              <a:t>Realizar Visitas Domiciliares em Todos Idosos com Problemas de Locomoção ou Acamados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OBJETIVOS/ METAS/ RESULTADOS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047790"/>
          <a:ext cx="8229600" cy="5010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804188">
                <a:tc>
                  <a:txBody>
                    <a:bodyPr/>
                    <a:lstStyle/>
                    <a:p>
                      <a:r>
                        <a:rPr lang="pt-BR" dirty="0" smtClean="0"/>
                        <a:t>OBJETIVOS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METAS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RESULTADOS</a:t>
                      </a:r>
                      <a:endParaRPr lang="pt-BR" dirty="0"/>
                    </a:p>
                  </a:txBody>
                  <a:tcPr/>
                </a:tc>
              </a:tr>
              <a:tr h="866363">
                <a:tc>
                  <a:txBody>
                    <a:bodyPr/>
                    <a:lstStyle/>
                    <a:p>
                      <a:r>
                        <a:rPr lang="pt-BR" dirty="0" smtClean="0"/>
                        <a:t>COBERTURA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CADASTRAR 84 IDOSOS;</a:t>
                      </a:r>
                      <a:r>
                        <a:rPr lang="pt-BR" baseline="0" dirty="0" smtClean="0"/>
                        <a:t> 12,5% EM 4 MESES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77 IDOSOS; 11,6%</a:t>
                      </a:r>
                      <a:endParaRPr lang="pt-BR" dirty="0"/>
                    </a:p>
                  </a:txBody>
                  <a:tcPr/>
                </a:tc>
              </a:tr>
              <a:tr h="1126272">
                <a:tc>
                  <a:txBody>
                    <a:bodyPr/>
                    <a:lstStyle/>
                    <a:p>
                      <a:r>
                        <a:rPr lang="pt-BR" dirty="0" smtClean="0"/>
                        <a:t>QUALIDADE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FAZER</a:t>
                      </a:r>
                      <a:r>
                        <a:rPr lang="pt-BR" baseline="0" dirty="0" smtClean="0"/>
                        <a:t> AVALIAÇÃO MULTIDIMENCIONAL EM 100% DOS CADASTRADOS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77 IDOSOS; 100%</a:t>
                      </a:r>
                      <a:endParaRPr lang="pt-BR" dirty="0"/>
                    </a:p>
                  </a:txBody>
                  <a:tcPr/>
                </a:tc>
              </a:tr>
              <a:tr h="866363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FAZER EXAME CLÍNICO APROPRIADO EM 100%</a:t>
                      </a:r>
                      <a:r>
                        <a:rPr lang="pt-BR" baseline="0" dirty="0" smtClean="0"/>
                        <a:t> DOS CADATRADOS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77 IDOSOS;</a:t>
                      </a:r>
                      <a:r>
                        <a:rPr lang="pt-BR" baseline="0" dirty="0" smtClean="0"/>
                        <a:t> 100%</a:t>
                      </a:r>
                      <a:endParaRPr lang="pt-BR" dirty="0"/>
                    </a:p>
                  </a:txBody>
                  <a:tcPr/>
                </a:tc>
              </a:tr>
              <a:tr h="1126272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SOLICITAR</a:t>
                      </a:r>
                      <a:r>
                        <a:rPr lang="pt-BR" baseline="0" dirty="0" smtClean="0"/>
                        <a:t> EXAMES COMPLEMENTARES EM 100% DOS IDOSOS HA E DM CADASTRADOS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56 DOS 62 IDOSOS HA OU DM; 90,3%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540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OBJETIVOS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METAS 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RESULTADO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QUALIDADE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CADASTRAR 100%</a:t>
                      </a:r>
                      <a:r>
                        <a:rPr lang="pt-BR" baseline="0" dirty="0" smtClean="0"/>
                        <a:t> DOS IDOSOS ACAMADOS OU COM PROBLEMAS DE LOCOMOÇAO EM 4 MESES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r>
                        <a:rPr lang="pt-BR" baseline="0" dirty="0" smtClean="0"/>
                        <a:t> IDOSOS</a:t>
                      </a:r>
                      <a:r>
                        <a:rPr lang="pt-BR" dirty="0" smtClean="0"/>
                        <a:t>;</a:t>
                      </a:r>
                      <a:r>
                        <a:rPr lang="pt-BR" baseline="0" dirty="0" smtClean="0"/>
                        <a:t> 100%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VISITAR 100%</a:t>
                      </a:r>
                      <a:r>
                        <a:rPr lang="pt-BR" baseline="0" dirty="0" smtClean="0"/>
                        <a:t> DOS IDOSOS ACAMADOS OU COM PROLEMAS DE LOCOMOÇÃO EM 4 MESES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 IDOSOS;</a:t>
                      </a:r>
                      <a:r>
                        <a:rPr lang="pt-BR" baseline="0" dirty="0" smtClean="0"/>
                        <a:t> 100%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RASTREAR</a:t>
                      </a:r>
                      <a:r>
                        <a:rPr lang="pt-BR" baseline="0" dirty="0" smtClean="0"/>
                        <a:t> HA EM 100% DOS CADASTRADOS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75 IDOSOS;</a:t>
                      </a:r>
                      <a:r>
                        <a:rPr lang="pt-BR" baseline="0" dirty="0" smtClean="0"/>
                        <a:t> 97,4%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RASTREAR DM EM 100% DOS CADASTRADOS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77</a:t>
                      </a:r>
                      <a:r>
                        <a:rPr lang="pt-BR" baseline="0" dirty="0" smtClean="0"/>
                        <a:t> IDOSOS</a:t>
                      </a:r>
                      <a:r>
                        <a:rPr lang="pt-BR" dirty="0" smtClean="0"/>
                        <a:t>; 100%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OBJETIVOS/ METAS/ RESULTADOS</a:t>
            </a: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0BJETIVOS/ METAS/ RESULTADOS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OBJETIVOS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METAS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RESULTADOS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QUALIDADE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AVALIAR NECESSIDADE</a:t>
                      </a:r>
                      <a:r>
                        <a:rPr lang="pt-BR" baseline="0" dirty="0" smtClean="0"/>
                        <a:t> DE ATENDIMENTO ODONTOLÓGICO EM 100% DOS CADASTRADOS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54 IDOSOS; 70,1%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ADESÃO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BUSCA ATIVA AOS FALTOSOS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 IDOSOS;</a:t>
                      </a:r>
                      <a:r>
                        <a:rPr lang="pt-BR" baseline="0" dirty="0" smtClean="0"/>
                        <a:t> 0%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REGISTRO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MANTER REGISTRO DE 100% DOS CADASTRADOS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77 IDOSOS; 100%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DISTRIBUIR CADERNETA DA PESSOA IDOSA EM</a:t>
                      </a:r>
                      <a:r>
                        <a:rPr lang="pt-BR" baseline="0" dirty="0" smtClean="0"/>
                        <a:t> 100% DOS CADASTRADOS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68 IDOSOS; 88,3%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OBJETIVOS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METAS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RESULTADOS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AVALIAÇÃO DE RISCO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 RASTREAR RISCO DE MORBIMORTALIDADE EM 100%</a:t>
                      </a:r>
                      <a:r>
                        <a:rPr lang="pt-BR" baseline="0" dirty="0" smtClean="0"/>
                        <a:t> DOS CADASTRADOS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 IDOSOS; 15,6%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INVESTIGAR FRAGILIDADE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77 IDOSOS; 100%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AVALIAÇÃO DA REDE SOCIAL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77 IDOSOS; 100%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OBJETIVOS/ METAS/ RESULTADOS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202</TotalTime>
  <Words>685</Words>
  <Application>Microsoft Office PowerPoint</Application>
  <PresentationFormat>Apresentação na tela (4:3)</PresentationFormat>
  <Paragraphs>129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Concurso</vt:lpstr>
      <vt:lpstr>Trabalho de Conclusão de Curso </vt:lpstr>
      <vt:lpstr> Introdução: </vt:lpstr>
      <vt:lpstr>Introdução</vt:lpstr>
      <vt:lpstr>Objetivo</vt:lpstr>
      <vt:lpstr>Metodologia</vt:lpstr>
      <vt:lpstr>OBJETIVOS/ METAS/ RESULTADOS</vt:lpstr>
      <vt:lpstr>OBJETIVOS/ METAS/ RESULTADOS</vt:lpstr>
      <vt:lpstr>0BJETIVOS/ METAS/ RESULTADOS</vt:lpstr>
      <vt:lpstr>OBJETIVOS/ METAS/ RESULTADOS</vt:lpstr>
      <vt:lpstr>OBJETIVO/ METAS/ RESULTADOS</vt:lpstr>
      <vt:lpstr>DISCUSSÃO</vt:lpstr>
      <vt:lpstr>DISCUSSÃO</vt:lpstr>
      <vt:lpstr>DISCUSSÃO</vt:lpstr>
      <vt:lpstr>DISCUSSÃO</vt:lpstr>
      <vt:lpstr>REFLEXÃO CRÍTICA</vt:lpstr>
      <vt:lpstr>REFLEXÃO CRITICA</vt:lpstr>
      <vt:lpstr>REFLEXÃO CRÍTICA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Conclusão de Curso</dc:title>
  <dc:creator>Usuario</dc:creator>
  <cp:lastModifiedBy>Usuario</cp:lastModifiedBy>
  <cp:revision>19</cp:revision>
  <dcterms:created xsi:type="dcterms:W3CDTF">2015-01-26T20:22:14Z</dcterms:created>
  <dcterms:modified xsi:type="dcterms:W3CDTF">2015-01-26T23:44:33Z</dcterms:modified>
</cp:coreProperties>
</file>