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8" r:id="rId13"/>
    <p:sldId id="279" r:id="rId14"/>
    <p:sldId id="280" r:id="rId15"/>
    <p:sldId id="281" r:id="rId16"/>
    <p:sldId id="282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5" r:id="rId31"/>
    <p:sldId id="300" r:id="rId32"/>
    <p:sldId id="301" r:id="rId33"/>
    <p:sldId id="271" r:id="rId34"/>
    <p:sldId id="303" r:id="rId35"/>
    <p:sldId id="304" r:id="rId36"/>
    <p:sldId id="302" r:id="rId3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ocuments\C&#243;pia%20de%20Planilha%20Gaby%20OR%20Vera%20Pron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93559898681562"/>
          <c:y val="0.26007419039817431"/>
          <c:w val="0.84677502714590536"/>
          <c:h val="0.62637586701532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nas UBS</c:v>
                </c:pt>
              </c:strCache>
            </c:strRef>
          </c:tx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91616"/>
        <c:axId val="103393152"/>
      </c:barChart>
      <c:catAx>
        <c:axId val="1033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3393152"/>
        <c:crosses val="autoZero"/>
        <c:auto val="1"/>
        <c:lblAlgn val="ctr"/>
        <c:lblOffset val="100"/>
        <c:noMultiLvlLbl val="0"/>
      </c:catAx>
      <c:valAx>
        <c:axId val="10339315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3391616"/>
        <c:crosses val="autoZero"/>
        <c:crossBetween val="between"/>
        <c:majorUnit val="0.2"/>
      </c:valAx>
    </c:plotArea>
    <c:plotVisOnly val="1"/>
    <c:dispBlanksAs val="gap"/>
    <c:showDLblsOverMax val="0"/>
  </c:chart>
  <c:spPr>
    <a:effectLst>
      <a:glow rad="101600">
        <a:schemeClr val="accent2">
          <a:satMod val="175000"/>
          <a:alpha val="40000"/>
        </a:schemeClr>
      </a:glow>
    </a:effectLst>
  </c:spPr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>
        <c:manualLayout>
          <c:xMode val="edge"/>
          <c:yMode val="edge"/>
          <c:x val="0.1082829032068332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3740083925355"/>
          <c:y val="0.17464912617630143"/>
          <c:w val="0.8262642563609861"/>
          <c:h val="0.67206760130593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0.74468085106383075</c:v>
                </c:pt>
                <c:pt idx="1">
                  <c:v>0.76950354609929073</c:v>
                </c:pt>
                <c:pt idx="2">
                  <c:v>0.82624113475177363</c:v>
                </c:pt>
                <c:pt idx="3">
                  <c:v>0.91489361702127725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86464"/>
        <c:axId val="104325120"/>
      </c:barChart>
      <c:catAx>
        <c:axId val="10428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4325120"/>
        <c:crosses val="autoZero"/>
        <c:auto val="1"/>
        <c:lblAlgn val="ctr"/>
        <c:lblOffset val="100"/>
        <c:noMultiLvlLbl val="0"/>
      </c:catAx>
      <c:valAx>
        <c:axId val="10432512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42864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93559898681553"/>
          <c:y val="0.24912366064850808"/>
          <c:w val="0.84677502714590525"/>
          <c:h val="0.6421074633616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Indicadores!$C$101</c:f>
              <c:strCache>
                <c:ptCount val="1"/>
                <c:pt idx="0">
                  <c:v>Proporção de idosos com avaliação de risco para saúde bucal</c:v>
                </c:pt>
              </c:strCache>
            </c:strRef>
          </c:tx>
          <c:invertIfNegative val="0"/>
          <c:cat>
            <c:strRef>
              <c:f>Indicadores!$D$100:$G$100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Indicadores!$D$101:$G$101</c:f>
              <c:numCache>
                <c:formatCode>0.0%</c:formatCode>
                <c:ptCount val="4"/>
                <c:pt idx="0">
                  <c:v>0.75177304964539082</c:v>
                </c:pt>
                <c:pt idx="1">
                  <c:v>0.7978723404255319</c:v>
                </c:pt>
                <c:pt idx="2">
                  <c:v>0.86524822695035464</c:v>
                </c:pt>
                <c:pt idx="3">
                  <c:v>0.9113475177304966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23168"/>
        <c:axId val="104024704"/>
      </c:barChart>
      <c:catAx>
        <c:axId val="1040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024704"/>
        <c:crosses val="autoZero"/>
        <c:auto val="1"/>
        <c:lblAlgn val="ctr"/>
        <c:lblOffset val="100"/>
        <c:noMultiLvlLbl val="0"/>
      </c:catAx>
      <c:valAx>
        <c:axId val="104024704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40231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Indicadores!$C$142</c:f>
              <c:strCache>
                <c:ptCount val="1"/>
                <c:pt idx="0">
                  <c:v>Proporção de idosos com rastreamento para câncer bucal</c:v>
                </c:pt>
              </c:strCache>
            </c:strRef>
          </c:tx>
          <c:invertIfNegative val="0"/>
          <c:cat>
            <c:strRef>
              <c:f>Indicadores!$D$141:$G$141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Indicadores!$D$142:$G$142</c:f>
              <c:numCache>
                <c:formatCode>0.0%</c:formatCode>
                <c:ptCount val="4"/>
                <c:pt idx="0">
                  <c:v>0.21631205673758871</c:v>
                </c:pt>
                <c:pt idx="1">
                  <c:v>0.45390070921985887</c:v>
                </c:pt>
                <c:pt idx="2">
                  <c:v>0.70212765957446865</c:v>
                </c:pt>
                <c:pt idx="3">
                  <c:v>0.91843971631205679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58240"/>
        <c:axId val="104060032"/>
      </c:barChart>
      <c:catAx>
        <c:axId val="1040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060032"/>
        <c:crosses val="autoZero"/>
        <c:auto val="1"/>
        <c:lblAlgn val="ctr"/>
        <c:lblOffset val="100"/>
        <c:noMultiLvlLbl val="0"/>
      </c:catAx>
      <c:valAx>
        <c:axId val="1040600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40582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Proporção de idosos com avaliação de risco para morbimortalidade em dia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93559898681553"/>
          <c:y val="0.28832168168639127"/>
          <c:w val="0.84677502714590525"/>
          <c:h val="0.59489157107445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com as consultas em dia de acordo com o protocolo</c:v>
                </c:pt>
              </c:strCache>
            </c:strRef>
          </c:tx>
          <c:invertIfNegative val="0"/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0.85106382978723316</c:v>
                </c:pt>
                <c:pt idx="1">
                  <c:v>0.85460992907801492</c:v>
                </c:pt>
                <c:pt idx="2">
                  <c:v>0.85815602836879501</c:v>
                </c:pt>
                <c:pt idx="3">
                  <c:v>0.85815602836879501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93568"/>
        <c:axId val="104095104"/>
      </c:barChart>
      <c:catAx>
        <c:axId val="10409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4095104"/>
        <c:crosses val="autoZero"/>
        <c:auto val="1"/>
        <c:lblAlgn val="ctr"/>
        <c:lblOffset val="100"/>
        <c:noMultiLvlLbl val="0"/>
      </c:catAx>
      <c:valAx>
        <c:axId val="10409510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40935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invertIfNegative val="0"/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0.89716312056737557</c:v>
                </c:pt>
                <c:pt idx="1">
                  <c:v>0.90070921985815655</c:v>
                </c:pt>
                <c:pt idx="2">
                  <c:v>0.9042553191489362</c:v>
                </c:pt>
                <c:pt idx="3">
                  <c:v>0.90780141843971718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25184"/>
        <c:axId val="104126720"/>
      </c:barChart>
      <c:catAx>
        <c:axId val="1041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126720"/>
        <c:crosses val="autoZero"/>
        <c:auto val="1"/>
        <c:lblAlgn val="ctr"/>
        <c:lblOffset val="100"/>
        <c:noMultiLvlLbl val="0"/>
      </c:catAx>
      <c:valAx>
        <c:axId val="10412672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412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93559898681553"/>
          <c:y val="0.28268600010697348"/>
          <c:w val="0.84677502714590525"/>
          <c:h val="0.60424132522865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idosos com orientação sobre higiene bucal e prevenção de cárie</c:v>
                </c:pt>
              </c:strCache>
            </c:strRef>
          </c:tx>
          <c:invertIfNegative val="0"/>
          <c:cat>
            <c:strRef>
              <c:f>Indicadores!$D$107:$G$107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Indicadores!$D$108:$G$108</c:f>
              <c:numCache>
                <c:formatCode>0.0%</c:formatCode>
                <c:ptCount val="4"/>
                <c:pt idx="0">
                  <c:v>0.85106382978723316</c:v>
                </c:pt>
                <c:pt idx="1">
                  <c:v>0.87943262411347589</c:v>
                </c:pt>
                <c:pt idx="2">
                  <c:v>0.9326241134751786</c:v>
                </c:pt>
                <c:pt idx="3">
                  <c:v>0.94680851063829874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33984"/>
        <c:axId val="104235776"/>
      </c:barChart>
      <c:catAx>
        <c:axId val="10423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35776"/>
        <c:crosses val="autoZero"/>
        <c:auto val="1"/>
        <c:lblAlgn val="ctr"/>
        <c:lblOffset val="100"/>
        <c:noMultiLvlLbl val="0"/>
      </c:catAx>
      <c:valAx>
        <c:axId val="104235776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42339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Indicadores!$C$149</c:f>
              <c:strCache>
                <c:ptCount val="1"/>
                <c:pt idx="0">
                  <c:v>Proporção de idosos com orientações sobre câncer bucal</c:v>
                </c:pt>
              </c:strCache>
            </c:strRef>
          </c:tx>
          <c:invertIfNegative val="0"/>
          <c:cat>
            <c:strRef>
              <c:f>Indicadores!$D$148:$G$148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Indicadores!$D$149:$G$149</c:f>
              <c:numCache>
                <c:formatCode>0.0%</c:formatCode>
                <c:ptCount val="4"/>
                <c:pt idx="0">
                  <c:v>0.21985815602836895</c:v>
                </c:pt>
                <c:pt idx="1">
                  <c:v>0.45744680851063835</c:v>
                </c:pt>
                <c:pt idx="2">
                  <c:v>0.70212765957446865</c:v>
                </c:pt>
                <c:pt idx="3">
                  <c:v>0.92907801418439795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52928"/>
        <c:axId val="104254464"/>
      </c:barChart>
      <c:catAx>
        <c:axId val="10425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54464"/>
        <c:crosses val="autoZero"/>
        <c:auto val="1"/>
        <c:lblAlgn val="ctr"/>
        <c:lblOffset val="100"/>
        <c:noMultiLvlLbl val="0"/>
      </c:catAx>
      <c:valAx>
        <c:axId val="1042544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42529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>
        <c:manualLayout>
          <c:xMode val="edge"/>
          <c:yMode val="edge"/>
          <c:x val="0.17648229422141906"/>
          <c:y val="3.89294403892944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90163934426228"/>
          <c:y val="0.25912454936371848"/>
          <c:w val="0.84221311475409832"/>
          <c:h val="0.6277383449374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idosos que receberam orientação nutricional</c:v>
                </c:pt>
              </c:strCache>
            </c:strRef>
          </c:tx>
          <c:invertIfNegative val="0"/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0.90780141843971718</c:v>
                </c:pt>
                <c:pt idx="1">
                  <c:v>0.9326241134751786</c:v>
                </c:pt>
                <c:pt idx="2">
                  <c:v>0.93971631205673767</c:v>
                </c:pt>
                <c:pt idx="3">
                  <c:v>0.93971631205673767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14624"/>
        <c:axId val="104716160"/>
      </c:barChart>
      <c:catAx>
        <c:axId val="10471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4716160"/>
        <c:crosses val="autoZero"/>
        <c:auto val="1"/>
        <c:lblAlgn val="ctr"/>
        <c:lblOffset val="100"/>
        <c:noMultiLvlLbl val="0"/>
      </c:catAx>
      <c:valAx>
        <c:axId val="10471616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47146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93559898681553"/>
          <c:y val="0.27972075728112245"/>
          <c:w val="0.84677502714590525"/>
          <c:h val="0.60839264708644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0.90391459074733016</c:v>
                </c:pt>
                <c:pt idx="1">
                  <c:v>0.92882562277580138</c:v>
                </c:pt>
                <c:pt idx="2">
                  <c:v>0.92882562277580138</c:v>
                </c:pt>
                <c:pt idx="3">
                  <c:v>0.92882562277580138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17056"/>
        <c:axId val="144318848"/>
      </c:barChart>
      <c:catAx>
        <c:axId val="14431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4318848"/>
        <c:crosses val="autoZero"/>
        <c:auto val="1"/>
        <c:lblAlgn val="ctr"/>
        <c:lblOffset val="100"/>
        <c:noMultiLvlLbl val="0"/>
      </c:catAx>
      <c:valAx>
        <c:axId val="14431884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43170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07958806033768"/>
          <c:y val="0.19366197183098588"/>
          <c:w val="0.84920799465214769"/>
          <c:h val="0.6971830985915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Indicadores!$C$87</c:f>
              <c:strCache>
                <c:ptCount val="1"/>
                <c:pt idx="0">
                  <c:v>Proporção de idosos com primeira consulta odontológica</c:v>
                </c:pt>
              </c:strCache>
            </c:strRef>
          </c:tx>
          <c:invertIfNegative val="0"/>
          <c:cat>
            <c:strRef>
              <c:f>Indicadores!$D$86:$G$86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Indicadores!$D$87:$G$87</c:f>
              <c:numCache>
                <c:formatCode>0.0%</c:formatCode>
                <c:ptCount val="4"/>
                <c:pt idx="0">
                  <c:v>0.24822695035460993</c:v>
                </c:pt>
                <c:pt idx="1">
                  <c:v>0.49645390070922024</c:v>
                </c:pt>
                <c:pt idx="2">
                  <c:v>0.72695035460992963</c:v>
                </c:pt>
                <c:pt idx="3">
                  <c:v>0.80851063829787262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02496"/>
        <c:axId val="103809792"/>
      </c:barChart>
      <c:catAx>
        <c:axId val="10340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809792"/>
        <c:crosses val="autoZero"/>
        <c:auto val="1"/>
        <c:lblAlgn val="ctr"/>
        <c:lblOffset val="100"/>
        <c:noMultiLvlLbl val="0"/>
      </c:catAx>
      <c:valAx>
        <c:axId val="10380979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34024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Proporção de idosos acamados ou com problemas de locomoção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717194833480969"/>
          <c:y val="0.25735294117647095"/>
          <c:w val="0.84646631641871162"/>
          <c:h val="0.62867647058823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com as consultas em dia de acordo com o protocolo</c:v>
                </c:pt>
              </c:strCache>
            </c:strRef>
          </c:tx>
          <c:invertIfNegative val="0"/>
          <c:cat>
            <c:strRef>
              <c:f>Indicadores!$D$22:$G$22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Indicadores!$D$23:$G$23</c:f>
              <c:numCache>
                <c:formatCode>0.0%</c:formatCode>
                <c:ptCount val="4"/>
                <c:pt idx="0">
                  <c:v>0.12455516014234867</c:v>
                </c:pt>
                <c:pt idx="1">
                  <c:v>0.12455516014234867</c:v>
                </c:pt>
                <c:pt idx="2">
                  <c:v>0.12455516014234867</c:v>
                </c:pt>
                <c:pt idx="3">
                  <c:v>0.12811387900355842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51520"/>
        <c:axId val="143853824"/>
      </c:barChart>
      <c:catAx>
        <c:axId val="14385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3853824"/>
        <c:crosses val="autoZero"/>
        <c:auto val="1"/>
        <c:lblAlgn val="ctr"/>
        <c:lblOffset val="100"/>
        <c:noMultiLvlLbl val="0"/>
      </c:catAx>
      <c:valAx>
        <c:axId val="14385382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38515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idosos acamados que receberam visita domiciliar</c:v>
                </c:pt>
              </c:strCache>
            </c:strRef>
          </c:tx>
          <c:invertIfNegative val="0"/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8.5714285714285715E-2</c:v>
                </c:pt>
                <c:pt idx="1">
                  <c:v>0.2</c:v>
                </c:pt>
                <c:pt idx="2">
                  <c:v>0.31428571428571461</c:v>
                </c:pt>
                <c:pt idx="3">
                  <c:v>0.58333333333333337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20160"/>
        <c:axId val="144221696"/>
      </c:barChart>
      <c:catAx>
        <c:axId val="1442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221696"/>
        <c:crosses val="autoZero"/>
        <c:auto val="1"/>
        <c:lblAlgn val="ctr"/>
        <c:lblOffset val="100"/>
        <c:noMultiLvlLbl val="0"/>
      </c:catAx>
      <c:valAx>
        <c:axId val="14422169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42201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Indicadores!$C$129</c:f>
              <c:strCache>
                <c:ptCount val="1"/>
                <c:pt idx="0">
                  <c:v>Proporção de idosos faltosos que receberam busca ativa</c:v>
                </c:pt>
              </c:strCache>
            </c:strRef>
          </c:tx>
          <c:invertIfNegative val="0"/>
          <c:cat>
            <c:strRef>
              <c:f>Indicadores!$D$128:$G$128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Indicadores!$D$129:$G$129</c:f>
              <c:numCache>
                <c:formatCode>0.0%</c:formatCode>
                <c:ptCount val="4"/>
                <c:pt idx="0">
                  <c:v>0.58333333333333337</c:v>
                </c:pt>
                <c:pt idx="1">
                  <c:v>0.86956521739130499</c:v>
                </c:pt>
                <c:pt idx="2">
                  <c:v>0.86206896551724066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43328"/>
        <c:axId val="103844864"/>
      </c:barChart>
      <c:catAx>
        <c:axId val="10384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844864"/>
        <c:crosses val="autoZero"/>
        <c:auto val="1"/>
        <c:lblAlgn val="ctr"/>
        <c:lblOffset val="100"/>
        <c:noMultiLvlLbl val="0"/>
      </c:catAx>
      <c:valAx>
        <c:axId val="1038448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38433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Indicadores!$C$135</c:f>
              <c:strCache>
                <c:ptCount val="1"/>
                <c:pt idx="0">
                  <c:v>Proporção de idosos que receberam atendimento especializado quando necessário</c:v>
                </c:pt>
              </c:strCache>
            </c:strRef>
          </c:tx>
          <c:invertIfNegative val="0"/>
          <c:cat>
            <c:strRef>
              <c:f>Indicadores!$D$134:$G$134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Indicadores!$D$135:$G$135</c:f>
              <c:numCache>
                <c:formatCode>0.0%</c:formatCode>
                <c:ptCount val="4"/>
                <c:pt idx="0">
                  <c:v>0.69230769230769262</c:v>
                </c:pt>
                <c:pt idx="1">
                  <c:v>0.77272727272727348</c:v>
                </c:pt>
                <c:pt idx="2">
                  <c:v>0.78125</c:v>
                </c:pt>
                <c:pt idx="3">
                  <c:v>0.81818181818181901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95040"/>
        <c:axId val="103896576"/>
      </c:barChart>
      <c:catAx>
        <c:axId val="10389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896576"/>
        <c:crosses val="autoZero"/>
        <c:auto val="1"/>
        <c:lblAlgn val="ctr"/>
        <c:lblOffset val="100"/>
        <c:noMultiLvlLbl val="0"/>
      </c:catAx>
      <c:valAx>
        <c:axId val="10389657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38950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07958806033768"/>
          <c:y val="0.24912366064850805"/>
          <c:w val="0.84920799465214769"/>
          <c:h val="0.6421074633616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idosos com tratamento odontológico concluído</c:v>
                </c:pt>
              </c:strCache>
            </c:strRef>
          </c:tx>
          <c:invertIfNegative val="0"/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0.71631205673758869</c:v>
                </c:pt>
                <c:pt idx="1">
                  <c:v>0.78014184397163122</c:v>
                </c:pt>
                <c:pt idx="2">
                  <c:v>0.8120567375886526</c:v>
                </c:pt>
                <c:pt idx="3">
                  <c:v>0.81914893617021345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50784"/>
        <c:axId val="103927808"/>
      </c:barChart>
      <c:catAx>
        <c:axId val="609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927808"/>
        <c:crosses val="autoZero"/>
        <c:auto val="1"/>
        <c:lblAlgn val="ctr"/>
        <c:lblOffset val="100"/>
        <c:noMultiLvlLbl val="0"/>
      </c:catAx>
      <c:valAx>
        <c:axId val="103927808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09507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93559898681555"/>
          <c:y val="0.28832168168639133"/>
          <c:w val="0.84677502714590536"/>
          <c:h val="0.59489157107445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0.90070921985815666</c:v>
                </c:pt>
                <c:pt idx="1">
                  <c:v>0.9113475177304966</c:v>
                </c:pt>
                <c:pt idx="2">
                  <c:v>0.91489361702127736</c:v>
                </c:pt>
                <c:pt idx="3">
                  <c:v>0.91843971631205679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65824"/>
        <c:axId val="103967360"/>
      </c:barChart>
      <c:catAx>
        <c:axId val="1039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3967360"/>
        <c:crosses val="autoZero"/>
        <c:auto val="1"/>
        <c:lblAlgn val="ctr"/>
        <c:lblOffset val="100"/>
        <c:noMultiLvlLbl val="0"/>
      </c:catAx>
      <c:valAx>
        <c:axId val="10396736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39658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Proporção de idosos com a vacina da gripe em dia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07958806033768"/>
          <c:y val="0.19366197183098588"/>
          <c:w val="0.84920799465214769"/>
          <c:h val="0.6971830985915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0.90070921985815655</c:v>
                </c:pt>
                <c:pt idx="1">
                  <c:v>0.92553191489361697</c:v>
                </c:pt>
                <c:pt idx="2">
                  <c:v>0.92198581560283743</c:v>
                </c:pt>
                <c:pt idx="3">
                  <c:v>0.92907801418439795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75328"/>
        <c:axId val="104277120"/>
      </c:barChart>
      <c:catAx>
        <c:axId val="1042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4277120"/>
        <c:crosses val="autoZero"/>
        <c:auto val="1"/>
        <c:lblAlgn val="ctr"/>
        <c:lblOffset val="100"/>
        <c:noMultiLvlLbl val="0"/>
      </c:catAx>
      <c:valAx>
        <c:axId val="10427712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42753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291ED-C974-419D-97C2-390D50155C68}" type="doc">
      <dgm:prSet loTypeId="urn:microsoft.com/office/officeart/2005/8/layout/hierarchy4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83D73A64-D10C-4B0C-8241-BBFF04A8BCAE}">
      <dgm:prSet phldrT="[Texto]" custT="1"/>
      <dgm:spPr/>
      <dgm:t>
        <a:bodyPr/>
        <a:lstStyle/>
        <a:p>
          <a:r>
            <a:rPr lang="pt-BR" sz="4000" smtClean="0"/>
            <a:t>Caracterização do Município</a:t>
          </a:r>
          <a:endParaRPr lang="pt-BR" sz="4000" dirty="0"/>
        </a:p>
      </dgm:t>
    </dgm:pt>
    <dgm:pt modelId="{1E0FEE95-6CE7-4AA5-AD91-341D121F9602}" type="parTrans" cxnId="{B9388DC8-9FEE-4DF2-AA29-8BBDE5DE26EB}">
      <dgm:prSet/>
      <dgm:spPr/>
      <dgm:t>
        <a:bodyPr/>
        <a:lstStyle/>
        <a:p>
          <a:endParaRPr lang="pt-BR"/>
        </a:p>
      </dgm:t>
    </dgm:pt>
    <dgm:pt modelId="{281B0140-252A-4134-AD45-D28E5E041626}" type="sibTrans" cxnId="{B9388DC8-9FEE-4DF2-AA29-8BBDE5DE26EB}">
      <dgm:prSet/>
      <dgm:spPr/>
      <dgm:t>
        <a:bodyPr/>
        <a:lstStyle/>
        <a:p>
          <a:endParaRPr lang="pt-BR"/>
        </a:p>
      </dgm:t>
    </dgm:pt>
    <dgm:pt modelId="{234AE947-41DD-4ABC-9F14-DE8B61E8758D}">
      <dgm:prSet custT="1"/>
      <dgm:spPr/>
      <dgm:t>
        <a:bodyPr/>
        <a:lstStyle/>
        <a:p>
          <a:r>
            <a:rPr lang="pt-BR" sz="2800" smtClean="0"/>
            <a:t>38.000 Habi-tantes</a:t>
          </a:r>
          <a:endParaRPr lang="pt-BR" sz="2800" dirty="0"/>
        </a:p>
      </dgm:t>
    </dgm:pt>
    <dgm:pt modelId="{0DDCA95E-1DC1-4D16-A66C-3DC2C6D8076B}" type="parTrans" cxnId="{E78DFD4C-2CAE-411E-B49F-CC24B84E0C82}">
      <dgm:prSet/>
      <dgm:spPr/>
      <dgm:t>
        <a:bodyPr/>
        <a:lstStyle/>
        <a:p>
          <a:endParaRPr lang="pt-BR"/>
        </a:p>
      </dgm:t>
    </dgm:pt>
    <dgm:pt modelId="{2AA7C7A6-0788-4D94-855D-E32E1776459B}" type="sibTrans" cxnId="{E78DFD4C-2CAE-411E-B49F-CC24B84E0C82}">
      <dgm:prSet/>
      <dgm:spPr/>
      <dgm:t>
        <a:bodyPr/>
        <a:lstStyle/>
        <a:p>
          <a:endParaRPr lang="pt-BR"/>
        </a:p>
      </dgm:t>
    </dgm:pt>
    <dgm:pt modelId="{E49BAFF0-C5EA-4F97-93E5-06A828A1B0D0}">
      <dgm:prSet custT="1"/>
      <dgm:spPr/>
      <dgm:t>
        <a:bodyPr/>
        <a:lstStyle/>
        <a:p>
          <a:r>
            <a:rPr lang="pt-BR" sz="2800" smtClean="0"/>
            <a:t>IDH</a:t>
          </a:r>
        </a:p>
        <a:p>
          <a:r>
            <a:rPr lang="pt-BR" sz="2800" smtClean="0"/>
            <a:t>0,761</a:t>
          </a:r>
          <a:endParaRPr lang="pt-BR" sz="2800" dirty="0"/>
        </a:p>
      </dgm:t>
    </dgm:pt>
    <dgm:pt modelId="{0491A099-0EC9-4EDB-92CD-212D57D4E93B}" type="parTrans" cxnId="{BF52B077-FF6E-487A-A4EC-BA0022E4E408}">
      <dgm:prSet/>
      <dgm:spPr/>
      <dgm:t>
        <a:bodyPr/>
        <a:lstStyle/>
        <a:p>
          <a:endParaRPr lang="pt-BR"/>
        </a:p>
      </dgm:t>
    </dgm:pt>
    <dgm:pt modelId="{8D574352-B62B-483D-9302-182ACFB28228}" type="sibTrans" cxnId="{BF52B077-FF6E-487A-A4EC-BA0022E4E408}">
      <dgm:prSet/>
      <dgm:spPr/>
      <dgm:t>
        <a:bodyPr/>
        <a:lstStyle/>
        <a:p>
          <a:endParaRPr lang="pt-BR"/>
        </a:p>
      </dgm:t>
    </dgm:pt>
    <dgm:pt modelId="{2E631855-3F0D-4D45-82C1-50C2E9ED95FF}">
      <dgm:prSet custT="1"/>
      <dgm:spPr/>
      <dgm:t>
        <a:bodyPr/>
        <a:lstStyle/>
        <a:p>
          <a:r>
            <a:rPr lang="pt-BR" sz="2800" smtClean="0"/>
            <a:t>27</a:t>
          </a:r>
        </a:p>
        <a:p>
          <a:r>
            <a:rPr lang="pt-BR" sz="2800" smtClean="0"/>
            <a:t>Bairros</a:t>
          </a:r>
          <a:endParaRPr lang="pt-BR" sz="2800" dirty="0"/>
        </a:p>
      </dgm:t>
    </dgm:pt>
    <dgm:pt modelId="{B098434C-1A90-46A0-847B-E7FB437D300F}" type="parTrans" cxnId="{027CC003-1CBB-41FE-A92E-7EF01202DF39}">
      <dgm:prSet/>
      <dgm:spPr/>
      <dgm:t>
        <a:bodyPr/>
        <a:lstStyle/>
        <a:p>
          <a:endParaRPr lang="pt-BR"/>
        </a:p>
      </dgm:t>
    </dgm:pt>
    <dgm:pt modelId="{6F0BFBD6-3236-4B20-B4CE-702CE54B5867}" type="sibTrans" cxnId="{027CC003-1CBB-41FE-A92E-7EF01202DF39}">
      <dgm:prSet/>
      <dgm:spPr/>
      <dgm:t>
        <a:bodyPr/>
        <a:lstStyle/>
        <a:p>
          <a:endParaRPr lang="pt-BR"/>
        </a:p>
      </dgm:t>
    </dgm:pt>
    <dgm:pt modelId="{83EF1831-5C5A-4B3B-8CA4-76BB46284354}">
      <dgm:prSet custT="1"/>
      <dgm:spPr/>
      <dgm:t>
        <a:bodyPr/>
        <a:lstStyle/>
        <a:p>
          <a:r>
            <a:rPr lang="pt-BR" sz="2800" smtClean="0"/>
            <a:t>3º Pólo Metal Mecânico</a:t>
          </a:r>
          <a:endParaRPr lang="pt-BR" sz="2800" dirty="0"/>
        </a:p>
      </dgm:t>
    </dgm:pt>
    <dgm:pt modelId="{36B00CED-3557-40A3-BBB2-CA5413FE8749}" type="sibTrans" cxnId="{C0213BC3-25DB-45AB-83B4-8FA51A6724F5}">
      <dgm:prSet/>
      <dgm:spPr/>
      <dgm:t>
        <a:bodyPr/>
        <a:lstStyle/>
        <a:p>
          <a:endParaRPr lang="pt-BR"/>
        </a:p>
      </dgm:t>
    </dgm:pt>
    <dgm:pt modelId="{4A707C29-9BCB-4832-A811-E518F7FFB37C}" type="parTrans" cxnId="{C0213BC3-25DB-45AB-83B4-8FA51A6724F5}">
      <dgm:prSet/>
      <dgm:spPr/>
      <dgm:t>
        <a:bodyPr/>
        <a:lstStyle/>
        <a:p>
          <a:endParaRPr lang="pt-BR"/>
        </a:p>
      </dgm:t>
    </dgm:pt>
    <dgm:pt modelId="{C5F70698-5962-428B-A728-DFF42FE8F70D}">
      <dgm:prSet/>
      <dgm:spPr/>
      <dgm:t>
        <a:bodyPr/>
        <a:lstStyle/>
        <a:p>
          <a:r>
            <a:rPr lang="pt-BR" smtClean="0"/>
            <a:t>Área de</a:t>
          </a:r>
        </a:p>
        <a:p>
          <a:r>
            <a:rPr lang="pt-BR" smtClean="0"/>
            <a:t>491,4 km</a:t>
          </a:r>
          <a:r>
            <a:rPr lang="pt-BR" baseline="30000" smtClean="0"/>
            <a:t>2</a:t>
          </a:r>
          <a:r>
            <a:rPr lang="pt-BR" smtClean="0"/>
            <a:t> </a:t>
          </a:r>
          <a:endParaRPr lang="pt-BR" dirty="0"/>
        </a:p>
      </dgm:t>
    </dgm:pt>
    <dgm:pt modelId="{C16E0259-0A72-4940-A8DD-2762E201A49C}" type="parTrans" cxnId="{B544E368-1A49-4566-959F-1C7DEADA20E5}">
      <dgm:prSet/>
      <dgm:spPr/>
      <dgm:t>
        <a:bodyPr/>
        <a:lstStyle/>
        <a:p>
          <a:endParaRPr lang="pt-BR"/>
        </a:p>
      </dgm:t>
    </dgm:pt>
    <dgm:pt modelId="{4FD4E17F-3CCD-471D-A9DC-20CDE3D9E52F}" type="sibTrans" cxnId="{B544E368-1A49-4566-959F-1C7DEADA20E5}">
      <dgm:prSet/>
      <dgm:spPr/>
      <dgm:t>
        <a:bodyPr/>
        <a:lstStyle/>
        <a:p>
          <a:endParaRPr lang="pt-BR"/>
        </a:p>
      </dgm:t>
    </dgm:pt>
    <dgm:pt modelId="{F4A1797C-18BE-4AD0-8B5A-C308074CB78A}">
      <dgm:prSet/>
      <dgm:spPr/>
      <dgm:t>
        <a:bodyPr/>
        <a:lstStyle/>
        <a:p>
          <a:r>
            <a:rPr lang="pt-BR" smtClean="0"/>
            <a:t>Cidade das Máquinas</a:t>
          </a:r>
          <a:endParaRPr lang="pt-BR" dirty="0"/>
        </a:p>
      </dgm:t>
    </dgm:pt>
    <dgm:pt modelId="{1E498CF4-B452-4D3E-83A6-450B9320E44E}" type="parTrans" cxnId="{AA28310A-B52B-4D43-8903-6B94C9EA0163}">
      <dgm:prSet/>
      <dgm:spPr/>
      <dgm:t>
        <a:bodyPr/>
        <a:lstStyle/>
        <a:p>
          <a:endParaRPr lang="pt-BR"/>
        </a:p>
      </dgm:t>
    </dgm:pt>
    <dgm:pt modelId="{EDDCB7AD-2F96-43D4-9378-21BE9FF12FCF}" type="sibTrans" cxnId="{AA28310A-B52B-4D43-8903-6B94C9EA0163}">
      <dgm:prSet/>
      <dgm:spPr/>
      <dgm:t>
        <a:bodyPr/>
        <a:lstStyle/>
        <a:p>
          <a:endParaRPr lang="pt-BR"/>
        </a:p>
      </dgm:t>
    </dgm:pt>
    <dgm:pt modelId="{8708AEDF-8B99-4AFA-9A7B-1FCDCB5E0BFA}">
      <dgm:prSet/>
      <dgm:spPr/>
      <dgm:t>
        <a:bodyPr/>
        <a:lstStyle/>
        <a:p>
          <a:r>
            <a:rPr lang="pt-BR" smtClean="0"/>
            <a:t>Posição</a:t>
          </a:r>
        </a:p>
        <a:p>
          <a:r>
            <a:rPr lang="pt-BR" smtClean="0"/>
            <a:t>350º</a:t>
          </a:r>
          <a:endParaRPr lang="pt-BR" dirty="0"/>
        </a:p>
      </dgm:t>
    </dgm:pt>
    <dgm:pt modelId="{CF987084-B015-4992-AFF0-D9F21C876E2F}" type="parTrans" cxnId="{04DF51D3-C770-4CC6-8D5D-E43A06595F23}">
      <dgm:prSet/>
      <dgm:spPr/>
      <dgm:t>
        <a:bodyPr/>
        <a:lstStyle/>
        <a:p>
          <a:endParaRPr lang="pt-BR"/>
        </a:p>
      </dgm:t>
    </dgm:pt>
    <dgm:pt modelId="{2BE1534F-AB64-4E8D-9954-BD76B0BA2177}" type="sibTrans" cxnId="{04DF51D3-C770-4CC6-8D5D-E43A06595F23}">
      <dgm:prSet/>
      <dgm:spPr/>
      <dgm:t>
        <a:bodyPr/>
        <a:lstStyle/>
        <a:p>
          <a:endParaRPr lang="pt-BR"/>
        </a:p>
      </dgm:t>
    </dgm:pt>
    <dgm:pt modelId="{2E1A285D-D4E5-4ABD-A13F-C436BE6AAFED}">
      <dgm:prSet/>
      <dgm:spPr/>
      <dgm:t>
        <a:bodyPr/>
        <a:lstStyle/>
        <a:p>
          <a:r>
            <a:rPr lang="pt-BR" smtClean="0"/>
            <a:t>31</a:t>
          </a:r>
        </a:p>
        <a:p>
          <a:r>
            <a:rPr lang="pt-BR" smtClean="0"/>
            <a:t>Distritos na Zona Rural</a:t>
          </a:r>
          <a:endParaRPr lang="pt-BR" dirty="0"/>
        </a:p>
      </dgm:t>
    </dgm:pt>
    <dgm:pt modelId="{A8A9B89D-EE1E-40DD-93E7-633E76D8988D}" type="parTrans" cxnId="{DE58C4BD-ED9E-442A-9EFE-3F7C3844A2D0}">
      <dgm:prSet/>
      <dgm:spPr/>
      <dgm:t>
        <a:bodyPr/>
        <a:lstStyle/>
        <a:p>
          <a:endParaRPr lang="pt-BR"/>
        </a:p>
      </dgm:t>
    </dgm:pt>
    <dgm:pt modelId="{32AB76BA-DD37-4AD5-9A4C-0F166386295F}" type="sibTrans" cxnId="{DE58C4BD-ED9E-442A-9EFE-3F7C3844A2D0}">
      <dgm:prSet/>
      <dgm:spPr/>
      <dgm:t>
        <a:bodyPr/>
        <a:lstStyle/>
        <a:p>
          <a:endParaRPr lang="pt-BR"/>
        </a:p>
      </dgm:t>
    </dgm:pt>
    <dgm:pt modelId="{19B0AE25-7E7D-4F6C-9E8E-EFD65CC6CAF3}" type="pres">
      <dgm:prSet presAssocID="{9D0291ED-C974-419D-97C2-390D50155C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B0ACEC9-3E0C-4271-8B59-C87A31F8492C}" type="pres">
      <dgm:prSet presAssocID="{83D73A64-D10C-4B0C-8241-BBFF04A8BCAE}" presName="vertOne" presStyleCnt="0"/>
      <dgm:spPr/>
      <dgm:t>
        <a:bodyPr/>
        <a:lstStyle/>
        <a:p>
          <a:endParaRPr lang="pt-BR"/>
        </a:p>
      </dgm:t>
    </dgm:pt>
    <dgm:pt modelId="{AC8D1C6F-2F80-4957-8DA9-A460F1167EC1}" type="pres">
      <dgm:prSet presAssocID="{83D73A64-D10C-4B0C-8241-BBFF04A8BCAE}" presName="txOne" presStyleLbl="node0" presStyleIdx="0" presStyleCnt="1" custScaleY="51409" custLinFactNeighborX="-1985" custLinFactNeighborY="-3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45FD65-106C-416D-BAFA-72E9E42434A8}" type="pres">
      <dgm:prSet presAssocID="{83D73A64-D10C-4B0C-8241-BBFF04A8BCAE}" presName="parTransOne" presStyleCnt="0"/>
      <dgm:spPr/>
      <dgm:t>
        <a:bodyPr/>
        <a:lstStyle/>
        <a:p>
          <a:endParaRPr lang="pt-BR"/>
        </a:p>
      </dgm:t>
    </dgm:pt>
    <dgm:pt modelId="{FBF6561A-1D1E-4D5D-A538-A01F1D009F0A}" type="pres">
      <dgm:prSet presAssocID="{83D73A64-D10C-4B0C-8241-BBFF04A8BCAE}" presName="horzOne" presStyleCnt="0"/>
      <dgm:spPr/>
      <dgm:t>
        <a:bodyPr/>
        <a:lstStyle/>
        <a:p>
          <a:endParaRPr lang="pt-BR"/>
        </a:p>
      </dgm:t>
    </dgm:pt>
    <dgm:pt modelId="{C26418E5-2ADC-456E-AE25-467188D7486E}" type="pres">
      <dgm:prSet presAssocID="{234AE947-41DD-4ABC-9F14-DE8B61E8758D}" presName="vertTwo" presStyleCnt="0"/>
      <dgm:spPr/>
      <dgm:t>
        <a:bodyPr/>
        <a:lstStyle/>
        <a:p>
          <a:endParaRPr lang="pt-BR"/>
        </a:p>
      </dgm:t>
    </dgm:pt>
    <dgm:pt modelId="{60262546-71BB-46B8-997B-9AA34738154C}" type="pres">
      <dgm:prSet presAssocID="{234AE947-41DD-4ABC-9F14-DE8B61E8758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31703E-D27E-4C05-A136-123776492746}" type="pres">
      <dgm:prSet presAssocID="{234AE947-41DD-4ABC-9F14-DE8B61E8758D}" presName="parTransTwo" presStyleCnt="0"/>
      <dgm:spPr/>
      <dgm:t>
        <a:bodyPr/>
        <a:lstStyle/>
        <a:p>
          <a:endParaRPr lang="pt-BR"/>
        </a:p>
      </dgm:t>
    </dgm:pt>
    <dgm:pt modelId="{DA69A386-0A47-41FD-8D68-5FD99C4E6A46}" type="pres">
      <dgm:prSet presAssocID="{234AE947-41DD-4ABC-9F14-DE8B61E8758D}" presName="horzTwo" presStyleCnt="0"/>
      <dgm:spPr/>
      <dgm:t>
        <a:bodyPr/>
        <a:lstStyle/>
        <a:p>
          <a:endParaRPr lang="pt-BR"/>
        </a:p>
      </dgm:t>
    </dgm:pt>
    <dgm:pt modelId="{02D44CB0-A3F5-4AC6-B388-30189C7FB87B}" type="pres">
      <dgm:prSet presAssocID="{C5F70698-5962-428B-A728-DFF42FE8F70D}" presName="vertThree" presStyleCnt="0"/>
      <dgm:spPr/>
      <dgm:t>
        <a:bodyPr/>
        <a:lstStyle/>
        <a:p>
          <a:endParaRPr lang="pt-BR"/>
        </a:p>
      </dgm:t>
    </dgm:pt>
    <dgm:pt modelId="{FFD72FB0-98EE-4A27-9912-D1F356FBFE9E}" type="pres">
      <dgm:prSet presAssocID="{C5F70698-5962-428B-A728-DFF42FE8F70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5CC306-A1BF-4C17-88CF-CCFBE56DA141}" type="pres">
      <dgm:prSet presAssocID="{C5F70698-5962-428B-A728-DFF42FE8F70D}" presName="horzThree" presStyleCnt="0"/>
      <dgm:spPr/>
      <dgm:t>
        <a:bodyPr/>
        <a:lstStyle/>
        <a:p>
          <a:endParaRPr lang="pt-BR"/>
        </a:p>
      </dgm:t>
    </dgm:pt>
    <dgm:pt modelId="{3733A601-16AF-4709-BA56-FB22F34D55A8}" type="pres">
      <dgm:prSet presAssocID="{2AA7C7A6-0788-4D94-855D-E32E1776459B}" presName="sibSpaceTwo" presStyleCnt="0"/>
      <dgm:spPr/>
      <dgm:t>
        <a:bodyPr/>
        <a:lstStyle/>
        <a:p>
          <a:endParaRPr lang="pt-BR"/>
        </a:p>
      </dgm:t>
    </dgm:pt>
    <dgm:pt modelId="{0697888E-76BE-47A4-840F-675450371048}" type="pres">
      <dgm:prSet presAssocID="{83EF1831-5C5A-4B3B-8CA4-76BB46284354}" presName="vertTwo" presStyleCnt="0"/>
      <dgm:spPr/>
      <dgm:t>
        <a:bodyPr/>
        <a:lstStyle/>
        <a:p>
          <a:endParaRPr lang="pt-BR"/>
        </a:p>
      </dgm:t>
    </dgm:pt>
    <dgm:pt modelId="{1DD41AF5-6CB3-4D1E-9C06-128CC05D1836}" type="pres">
      <dgm:prSet presAssocID="{83EF1831-5C5A-4B3B-8CA4-76BB46284354}" presName="txTwo" presStyleLbl="node2" presStyleIdx="1" presStyleCnt="4" custScaleX="111863" custLinFactNeighborX="-1009" custLinFactNeighborY="-243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199BCA-8EDF-4293-9BA8-243B4093F803}" type="pres">
      <dgm:prSet presAssocID="{83EF1831-5C5A-4B3B-8CA4-76BB46284354}" presName="parTransTwo" presStyleCnt="0"/>
      <dgm:spPr/>
      <dgm:t>
        <a:bodyPr/>
        <a:lstStyle/>
        <a:p>
          <a:endParaRPr lang="pt-BR"/>
        </a:p>
      </dgm:t>
    </dgm:pt>
    <dgm:pt modelId="{DFDD236F-EB1C-45CE-B14B-F73EB16CAF04}" type="pres">
      <dgm:prSet presAssocID="{83EF1831-5C5A-4B3B-8CA4-76BB46284354}" presName="horzTwo" presStyleCnt="0"/>
      <dgm:spPr/>
      <dgm:t>
        <a:bodyPr/>
        <a:lstStyle/>
        <a:p>
          <a:endParaRPr lang="pt-BR"/>
        </a:p>
      </dgm:t>
    </dgm:pt>
    <dgm:pt modelId="{595CAEEB-23A2-44DF-8249-6117883D3272}" type="pres">
      <dgm:prSet presAssocID="{F4A1797C-18BE-4AD0-8B5A-C308074CB78A}" presName="vertThree" presStyleCnt="0"/>
      <dgm:spPr/>
      <dgm:t>
        <a:bodyPr/>
        <a:lstStyle/>
        <a:p>
          <a:endParaRPr lang="pt-BR"/>
        </a:p>
      </dgm:t>
    </dgm:pt>
    <dgm:pt modelId="{16AADC7E-6E5D-48F3-ADAC-F17E3D455FB1}" type="pres">
      <dgm:prSet presAssocID="{F4A1797C-18BE-4AD0-8B5A-C308074CB78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3005146-56EA-4899-8D81-3805A0134141}" type="pres">
      <dgm:prSet presAssocID="{F4A1797C-18BE-4AD0-8B5A-C308074CB78A}" presName="horzThree" presStyleCnt="0"/>
      <dgm:spPr/>
      <dgm:t>
        <a:bodyPr/>
        <a:lstStyle/>
        <a:p>
          <a:endParaRPr lang="pt-BR"/>
        </a:p>
      </dgm:t>
    </dgm:pt>
    <dgm:pt modelId="{25331E1E-CFD5-47E1-9182-22A85BEC6832}" type="pres">
      <dgm:prSet presAssocID="{36B00CED-3557-40A3-BBB2-CA5413FE8749}" presName="sibSpaceTwo" presStyleCnt="0"/>
      <dgm:spPr/>
      <dgm:t>
        <a:bodyPr/>
        <a:lstStyle/>
        <a:p>
          <a:endParaRPr lang="pt-BR"/>
        </a:p>
      </dgm:t>
    </dgm:pt>
    <dgm:pt modelId="{098A3D07-7EEB-4387-9682-4062C8ED1F71}" type="pres">
      <dgm:prSet presAssocID="{E49BAFF0-C5EA-4F97-93E5-06A828A1B0D0}" presName="vertTwo" presStyleCnt="0"/>
      <dgm:spPr/>
      <dgm:t>
        <a:bodyPr/>
        <a:lstStyle/>
        <a:p>
          <a:endParaRPr lang="pt-BR"/>
        </a:p>
      </dgm:t>
    </dgm:pt>
    <dgm:pt modelId="{8E3CEC20-04DD-43E4-B674-5FCC1C6D2593}" type="pres">
      <dgm:prSet presAssocID="{E49BAFF0-C5EA-4F97-93E5-06A828A1B0D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BF4E74-7767-47F7-B2C7-12D335F278EA}" type="pres">
      <dgm:prSet presAssocID="{E49BAFF0-C5EA-4F97-93E5-06A828A1B0D0}" presName="parTransTwo" presStyleCnt="0"/>
      <dgm:spPr/>
      <dgm:t>
        <a:bodyPr/>
        <a:lstStyle/>
        <a:p>
          <a:endParaRPr lang="pt-BR"/>
        </a:p>
      </dgm:t>
    </dgm:pt>
    <dgm:pt modelId="{65D9BB26-B1B8-4F62-B925-121384921A17}" type="pres">
      <dgm:prSet presAssocID="{E49BAFF0-C5EA-4F97-93E5-06A828A1B0D0}" presName="horzTwo" presStyleCnt="0"/>
      <dgm:spPr/>
      <dgm:t>
        <a:bodyPr/>
        <a:lstStyle/>
        <a:p>
          <a:endParaRPr lang="pt-BR"/>
        </a:p>
      </dgm:t>
    </dgm:pt>
    <dgm:pt modelId="{80AE71A6-8AC0-4188-A211-E36B48DC06A5}" type="pres">
      <dgm:prSet presAssocID="{8708AEDF-8B99-4AFA-9A7B-1FCDCB5E0BFA}" presName="vertThree" presStyleCnt="0"/>
      <dgm:spPr/>
      <dgm:t>
        <a:bodyPr/>
        <a:lstStyle/>
        <a:p>
          <a:endParaRPr lang="pt-BR"/>
        </a:p>
      </dgm:t>
    </dgm:pt>
    <dgm:pt modelId="{70EFA3FE-3104-40F5-BAA3-E4BBDB45AE89}" type="pres">
      <dgm:prSet presAssocID="{8708AEDF-8B99-4AFA-9A7B-1FCDCB5E0BF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2B5FDD-005C-4CE8-8A89-1B898B8FE80D}" type="pres">
      <dgm:prSet presAssocID="{8708AEDF-8B99-4AFA-9A7B-1FCDCB5E0BFA}" presName="horzThree" presStyleCnt="0"/>
      <dgm:spPr/>
      <dgm:t>
        <a:bodyPr/>
        <a:lstStyle/>
        <a:p>
          <a:endParaRPr lang="pt-BR"/>
        </a:p>
      </dgm:t>
    </dgm:pt>
    <dgm:pt modelId="{898F8803-010F-4492-A34F-F3F00FA8706B}" type="pres">
      <dgm:prSet presAssocID="{8D574352-B62B-483D-9302-182ACFB28228}" presName="sibSpaceTwo" presStyleCnt="0"/>
      <dgm:spPr/>
      <dgm:t>
        <a:bodyPr/>
        <a:lstStyle/>
        <a:p>
          <a:endParaRPr lang="pt-BR"/>
        </a:p>
      </dgm:t>
    </dgm:pt>
    <dgm:pt modelId="{5F002635-8386-4D52-8220-29B093ACA629}" type="pres">
      <dgm:prSet presAssocID="{2E631855-3F0D-4D45-82C1-50C2E9ED95FF}" presName="vertTwo" presStyleCnt="0"/>
      <dgm:spPr/>
      <dgm:t>
        <a:bodyPr/>
        <a:lstStyle/>
        <a:p>
          <a:endParaRPr lang="pt-BR"/>
        </a:p>
      </dgm:t>
    </dgm:pt>
    <dgm:pt modelId="{BC67466D-2684-463B-8076-8368A084E6F0}" type="pres">
      <dgm:prSet presAssocID="{2E631855-3F0D-4D45-82C1-50C2E9ED95FF}" presName="txTwo" presStyleLbl="node2" presStyleIdx="3" presStyleCnt="4" custLinFactNeighborX="1297" custLinFactNeighborY="34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9284AA-CEB8-4A0A-91E9-BF7A85DD3D0B}" type="pres">
      <dgm:prSet presAssocID="{2E631855-3F0D-4D45-82C1-50C2E9ED95FF}" presName="parTransTwo" presStyleCnt="0"/>
      <dgm:spPr/>
      <dgm:t>
        <a:bodyPr/>
        <a:lstStyle/>
        <a:p>
          <a:endParaRPr lang="pt-BR"/>
        </a:p>
      </dgm:t>
    </dgm:pt>
    <dgm:pt modelId="{B4FAD202-4E0C-497B-BB4B-CA2CB7F0A784}" type="pres">
      <dgm:prSet presAssocID="{2E631855-3F0D-4D45-82C1-50C2E9ED95FF}" presName="horzTwo" presStyleCnt="0"/>
      <dgm:spPr/>
      <dgm:t>
        <a:bodyPr/>
        <a:lstStyle/>
        <a:p>
          <a:endParaRPr lang="pt-BR"/>
        </a:p>
      </dgm:t>
    </dgm:pt>
    <dgm:pt modelId="{59042F15-B1F8-499C-AAEC-94A823CD177D}" type="pres">
      <dgm:prSet presAssocID="{2E1A285D-D4E5-4ABD-A13F-C436BE6AAFED}" presName="vertThree" presStyleCnt="0"/>
      <dgm:spPr/>
      <dgm:t>
        <a:bodyPr/>
        <a:lstStyle/>
        <a:p>
          <a:endParaRPr lang="pt-BR"/>
        </a:p>
      </dgm:t>
    </dgm:pt>
    <dgm:pt modelId="{82BA695B-196F-42DB-9CE6-3E7E2371EA2D}" type="pres">
      <dgm:prSet presAssocID="{2E1A285D-D4E5-4ABD-A13F-C436BE6AAFE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596C0D-C218-420B-AF2D-BE09FA33C64A}" type="pres">
      <dgm:prSet presAssocID="{2E1A285D-D4E5-4ABD-A13F-C436BE6AAFED}" presName="horzThree" presStyleCnt="0"/>
      <dgm:spPr/>
      <dgm:t>
        <a:bodyPr/>
        <a:lstStyle/>
        <a:p>
          <a:endParaRPr lang="pt-BR"/>
        </a:p>
      </dgm:t>
    </dgm:pt>
  </dgm:ptLst>
  <dgm:cxnLst>
    <dgm:cxn modelId="{C2D4BDDC-51EA-4D23-AB98-ECF36DB59EF2}" type="presOf" srcId="{E49BAFF0-C5EA-4F97-93E5-06A828A1B0D0}" destId="{8E3CEC20-04DD-43E4-B674-5FCC1C6D2593}" srcOrd="0" destOrd="0" presId="urn:microsoft.com/office/officeart/2005/8/layout/hierarchy4"/>
    <dgm:cxn modelId="{027CC003-1CBB-41FE-A92E-7EF01202DF39}" srcId="{83D73A64-D10C-4B0C-8241-BBFF04A8BCAE}" destId="{2E631855-3F0D-4D45-82C1-50C2E9ED95FF}" srcOrd="3" destOrd="0" parTransId="{B098434C-1A90-46A0-847B-E7FB437D300F}" sibTransId="{6F0BFBD6-3236-4B20-B4CE-702CE54B5867}"/>
    <dgm:cxn modelId="{AA28310A-B52B-4D43-8903-6B94C9EA0163}" srcId="{83EF1831-5C5A-4B3B-8CA4-76BB46284354}" destId="{F4A1797C-18BE-4AD0-8B5A-C308074CB78A}" srcOrd="0" destOrd="0" parTransId="{1E498CF4-B452-4D3E-83A6-450B9320E44E}" sibTransId="{EDDCB7AD-2F96-43D4-9378-21BE9FF12FCF}"/>
    <dgm:cxn modelId="{6FCE4484-3E96-4933-9819-66D45ECC488E}" type="presOf" srcId="{2E1A285D-D4E5-4ABD-A13F-C436BE6AAFED}" destId="{82BA695B-196F-42DB-9CE6-3E7E2371EA2D}" srcOrd="0" destOrd="0" presId="urn:microsoft.com/office/officeart/2005/8/layout/hierarchy4"/>
    <dgm:cxn modelId="{DE58C4BD-ED9E-442A-9EFE-3F7C3844A2D0}" srcId="{2E631855-3F0D-4D45-82C1-50C2E9ED95FF}" destId="{2E1A285D-D4E5-4ABD-A13F-C436BE6AAFED}" srcOrd="0" destOrd="0" parTransId="{A8A9B89D-EE1E-40DD-93E7-633E76D8988D}" sibTransId="{32AB76BA-DD37-4AD5-9A4C-0F166386295F}"/>
    <dgm:cxn modelId="{3855CD8D-80A0-4180-BCC8-457C8610C5AB}" type="presOf" srcId="{8708AEDF-8B99-4AFA-9A7B-1FCDCB5E0BFA}" destId="{70EFA3FE-3104-40F5-BAA3-E4BBDB45AE89}" srcOrd="0" destOrd="0" presId="urn:microsoft.com/office/officeart/2005/8/layout/hierarchy4"/>
    <dgm:cxn modelId="{F3522BB0-38AB-45C4-9A73-3049303F19F3}" type="presOf" srcId="{234AE947-41DD-4ABC-9F14-DE8B61E8758D}" destId="{60262546-71BB-46B8-997B-9AA34738154C}" srcOrd="0" destOrd="0" presId="urn:microsoft.com/office/officeart/2005/8/layout/hierarchy4"/>
    <dgm:cxn modelId="{6F1E06D0-AD0F-420D-8E7A-ABB1F2897F8C}" type="presOf" srcId="{83D73A64-D10C-4B0C-8241-BBFF04A8BCAE}" destId="{AC8D1C6F-2F80-4957-8DA9-A460F1167EC1}" srcOrd="0" destOrd="0" presId="urn:microsoft.com/office/officeart/2005/8/layout/hierarchy4"/>
    <dgm:cxn modelId="{B544E368-1A49-4566-959F-1C7DEADA20E5}" srcId="{234AE947-41DD-4ABC-9F14-DE8B61E8758D}" destId="{C5F70698-5962-428B-A728-DFF42FE8F70D}" srcOrd="0" destOrd="0" parTransId="{C16E0259-0A72-4940-A8DD-2762E201A49C}" sibTransId="{4FD4E17F-3CCD-471D-A9DC-20CDE3D9E52F}"/>
    <dgm:cxn modelId="{64310779-8B50-4504-B0F0-6E007AF83A1C}" type="presOf" srcId="{83EF1831-5C5A-4B3B-8CA4-76BB46284354}" destId="{1DD41AF5-6CB3-4D1E-9C06-128CC05D1836}" srcOrd="0" destOrd="0" presId="urn:microsoft.com/office/officeart/2005/8/layout/hierarchy4"/>
    <dgm:cxn modelId="{B9388DC8-9FEE-4DF2-AA29-8BBDE5DE26EB}" srcId="{9D0291ED-C974-419D-97C2-390D50155C68}" destId="{83D73A64-D10C-4B0C-8241-BBFF04A8BCAE}" srcOrd="0" destOrd="0" parTransId="{1E0FEE95-6CE7-4AA5-AD91-341D121F9602}" sibTransId="{281B0140-252A-4134-AD45-D28E5E041626}"/>
    <dgm:cxn modelId="{04DF51D3-C770-4CC6-8D5D-E43A06595F23}" srcId="{E49BAFF0-C5EA-4F97-93E5-06A828A1B0D0}" destId="{8708AEDF-8B99-4AFA-9A7B-1FCDCB5E0BFA}" srcOrd="0" destOrd="0" parTransId="{CF987084-B015-4992-AFF0-D9F21C876E2F}" sibTransId="{2BE1534F-AB64-4E8D-9954-BD76B0BA2177}"/>
    <dgm:cxn modelId="{C0213BC3-25DB-45AB-83B4-8FA51A6724F5}" srcId="{83D73A64-D10C-4B0C-8241-BBFF04A8BCAE}" destId="{83EF1831-5C5A-4B3B-8CA4-76BB46284354}" srcOrd="1" destOrd="0" parTransId="{4A707C29-9BCB-4832-A811-E518F7FFB37C}" sibTransId="{36B00CED-3557-40A3-BBB2-CA5413FE8749}"/>
    <dgm:cxn modelId="{BF52B077-FF6E-487A-A4EC-BA0022E4E408}" srcId="{83D73A64-D10C-4B0C-8241-BBFF04A8BCAE}" destId="{E49BAFF0-C5EA-4F97-93E5-06A828A1B0D0}" srcOrd="2" destOrd="0" parTransId="{0491A099-0EC9-4EDB-92CD-212D57D4E93B}" sibTransId="{8D574352-B62B-483D-9302-182ACFB28228}"/>
    <dgm:cxn modelId="{3887B8D0-E05F-4B9F-8501-E12E8CCC56AB}" type="presOf" srcId="{F4A1797C-18BE-4AD0-8B5A-C308074CB78A}" destId="{16AADC7E-6E5D-48F3-ADAC-F17E3D455FB1}" srcOrd="0" destOrd="0" presId="urn:microsoft.com/office/officeart/2005/8/layout/hierarchy4"/>
    <dgm:cxn modelId="{45236612-EB89-4269-B239-065E8499B289}" type="presOf" srcId="{2E631855-3F0D-4D45-82C1-50C2E9ED95FF}" destId="{BC67466D-2684-463B-8076-8368A084E6F0}" srcOrd="0" destOrd="0" presId="urn:microsoft.com/office/officeart/2005/8/layout/hierarchy4"/>
    <dgm:cxn modelId="{46E1F1E7-9D32-41E1-AFD5-26AE3DAE9F08}" type="presOf" srcId="{9D0291ED-C974-419D-97C2-390D50155C68}" destId="{19B0AE25-7E7D-4F6C-9E8E-EFD65CC6CAF3}" srcOrd="0" destOrd="0" presId="urn:microsoft.com/office/officeart/2005/8/layout/hierarchy4"/>
    <dgm:cxn modelId="{0AECD274-C9F9-41F3-B737-3C245D3DC180}" type="presOf" srcId="{C5F70698-5962-428B-A728-DFF42FE8F70D}" destId="{FFD72FB0-98EE-4A27-9912-D1F356FBFE9E}" srcOrd="0" destOrd="0" presId="urn:microsoft.com/office/officeart/2005/8/layout/hierarchy4"/>
    <dgm:cxn modelId="{E78DFD4C-2CAE-411E-B49F-CC24B84E0C82}" srcId="{83D73A64-D10C-4B0C-8241-BBFF04A8BCAE}" destId="{234AE947-41DD-4ABC-9F14-DE8B61E8758D}" srcOrd="0" destOrd="0" parTransId="{0DDCA95E-1DC1-4D16-A66C-3DC2C6D8076B}" sibTransId="{2AA7C7A6-0788-4D94-855D-E32E1776459B}"/>
    <dgm:cxn modelId="{8F79EC7F-5E9A-4638-98E0-7940AF87573B}" type="presParOf" srcId="{19B0AE25-7E7D-4F6C-9E8E-EFD65CC6CAF3}" destId="{6B0ACEC9-3E0C-4271-8B59-C87A31F8492C}" srcOrd="0" destOrd="0" presId="urn:microsoft.com/office/officeart/2005/8/layout/hierarchy4"/>
    <dgm:cxn modelId="{6F04A9D3-2FDD-4DB7-A8F5-0B7C5BB8C502}" type="presParOf" srcId="{6B0ACEC9-3E0C-4271-8B59-C87A31F8492C}" destId="{AC8D1C6F-2F80-4957-8DA9-A460F1167EC1}" srcOrd="0" destOrd="0" presId="urn:microsoft.com/office/officeart/2005/8/layout/hierarchy4"/>
    <dgm:cxn modelId="{01A15F94-5875-4426-9A41-5F92DCBCA03D}" type="presParOf" srcId="{6B0ACEC9-3E0C-4271-8B59-C87A31F8492C}" destId="{DA45FD65-106C-416D-BAFA-72E9E42434A8}" srcOrd="1" destOrd="0" presId="urn:microsoft.com/office/officeart/2005/8/layout/hierarchy4"/>
    <dgm:cxn modelId="{00292592-8A84-4D6A-8CCA-12604358C4A5}" type="presParOf" srcId="{6B0ACEC9-3E0C-4271-8B59-C87A31F8492C}" destId="{FBF6561A-1D1E-4D5D-A538-A01F1D009F0A}" srcOrd="2" destOrd="0" presId="urn:microsoft.com/office/officeart/2005/8/layout/hierarchy4"/>
    <dgm:cxn modelId="{AB6A6891-2088-4D66-B6C1-D3D0B0C4B2D0}" type="presParOf" srcId="{FBF6561A-1D1E-4D5D-A538-A01F1D009F0A}" destId="{C26418E5-2ADC-456E-AE25-467188D7486E}" srcOrd="0" destOrd="0" presId="urn:microsoft.com/office/officeart/2005/8/layout/hierarchy4"/>
    <dgm:cxn modelId="{BAEE2A9C-F922-48B4-BE5E-9F698267F414}" type="presParOf" srcId="{C26418E5-2ADC-456E-AE25-467188D7486E}" destId="{60262546-71BB-46B8-997B-9AA34738154C}" srcOrd="0" destOrd="0" presId="urn:microsoft.com/office/officeart/2005/8/layout/hierarchy4"/>
    <dgm:cxn modelId="{981FA1EC-E9B7-4720-B872-9F1C3F8BB02F}" type="presParOf" srcId="{C26418E5-2ADC-456E-AE25-467188D7486E}" destId="{5331703E-D27E-4C05-A136-123776492746}" srcOrd="1" destOrd="0" presId="urn:microsoft.com/office/officeart/2005/8/layout/hierarchy4"/>
    <dgm:cxn modelId="{CC089317-FD02-4A61-BEEF-97B745A1B39A}" type="presParOf" srcId="{C26418E5-2ADC-456E-AE25-467188D7486E}" destId="{DA69A386-0A47-41FD-8D68-5FD99C4E6A46}" srcOrd="2" destOrd="0" presId="urn:microsoft.com/office/officeart/2005/8/layout/hierarchy4"/>
    <dgm:cxn modelId="{06D32590-1CC0-4800-91BC-CFFDC90B71B0}" type="presParOf" srcId="{DA69A386-0A47-41FD-8D68-5FD99C4E6A46}" destId="{02D44CB0-A3F5-4AC6-B388-30189C7FB87B}" srcOrd="0" destOrd="0" presId="urn:microsoft.com/office/officeart/2005/8/layout/hierarchy4"/>
    <dgm:cxn modelId="{C7DAFC72-40B2-4C1F-ABE0-5D96992C5C06}" type="presParOf" srcId="{02D44CB0-A3F5-4AC6-B388-30189C7FB87B}" destId="{FFD72FB0-98EE-4A27-9912-D1F356FBFE9E}" srcOrd="0" destOrd="0" presId="urn:microsoft.com/office/officeart/2005/8/layout/hierarchy4"/>
    <dgm:cxn modelId="{9A88619F-CEE2-4632-81DA-7D0B5AB998ED}" type="presParOf" srcId="{02D44CB0-A3F5-4AC6-B388-30189C7FB87B}" destId="{385CC306-A1BF-4C17-88CF-CCFBE56DA141}" srcOrd="1" destOrd="0" presId="urn:microsoft.com/office/officeart/2005/8/layout/hierarchy4"/>
    <dgm:cxn modelId="{1B88B130-AEA5-4AD0-AB8B-85301A2E516A}" type="presParOf" srcId="{FBF6561A-1D1E-4D5D-A538-A01F1D009F0A}" destId="{3733A601-16AF-4709-BA56-FB22F34D55A8}" srcOrd="1" destOrd="0" presId="urn:microsoft.com/office/officeart/2005/8/layout/hierarchy4"/>
    <dgm:cxn modelId="{D91E5537-3CF9-4DAA-86D1-E1964BF00D87}" type="presParOf" srcId="{FBF6561A-1D1E-4D5D-A538-A01F1D009F0A}" destId="{0697888E-76BE-47A4-840F-675450371048}" srcOrd="2" destOrd="0" presId="urn:microsoft.com/office/officeart/2005/8/layout/hierarchy4"/>
    <dgm:cxn modelId="{C94376E2-9437-453D-BB81-2864CA1A2F62}" type="presParOf" srcId="{0697888E-76BE-47A4-840F-675450371048}" destId="{1DD41AF5-6CB3-4D1E-9C06-128CC05D1836}" srcOrd="0" destOrd="0" presId="urn:microsoft.com/office/officeart/2005/8/layout/hierarchy4"/>
    <dgm:cxn modelId="{24030F24-E2F3-4562-B0E0-3CB7FB85FEBA}" type="presParOf" srcId="{0697888E-76BE-47A4-840F-675450371048}" destId="{40199BCA-8EDF-4293-9BA8-243B4093F803}" srcOrd="1" destOrd="0" presId="urn:microsoft.com/office/officeart/2005/8/layout/hierarchy4"/>
    <dgm:cxn modelId="{7885652B-12AB-4F59-BD1E-0599DE7A7B78}" type="presParOf" srcId="{0697888E-76BE-47A4-840F-675450371048}" destId="{DFDD236F-EB1C-45CE-B14B-F73EB16CAF04}" srcOrd="2" destOrd="0" presId="urn:microsoft.com/office/officeart/2005/8/layout/hierarchy4"/>
    <dgm:cxn modelId="{1F27B9D3-D31B-4878-996A-90152E059C1E}" type="presParOf" srcId="{DFDD236F-EB1C-45CE-B14B-F73EB16CAF04}" destId="{595CAEEB-23A2-44DF-8249-6117883D3272}" srcOrd="0" destOrd="0" presId="urn:microsoft.com/office/officeart/2005/8/layout/hierarchy4"/>
    <dgm:cxn modelId="{90131A39-CC5F-4BF5-9C7B-BB4A2471C4BB}" type="presParOf" srcId="{595CAEEB-23A2-44DF-8249-6117883D3272}" destId="{16AADC7E-6E5D-48F3-ADAC-F17E3D455FB1}" srcOrd="0" destOrd="0" presId="urn:microsoft.com/office/officeart/2005/8/layout/hierarchy4"/>
    <dgm:cxn modelId="{AF2A6F79-5CEE-4AD7-A239-06151F0FD854}" type="presParOf" srcId="{595CAEEB-23A2-44DF-8249-6117883D3272}" destId="{83005146-56EA-4899-8D81-3805A0134141}" srcOrd="1" destOrd="0" presId="urn:microsoft.com/office/officeart/2005/8/layout/hierarchy4"/>
    <dgm:cxn modelId="{6F24C0B8-C61A-4C37-A6FF-313721E3FED9}" type="presParOf" srcId="{FBF6561A-1D1E-4D5D-A538-A01F1D009F0A}" destId="{25331E1E-CFD5-47E1-9182-22A85BEC6832}" srcOrd="3" destOrd="0" presId="urn:microsoft.com/office/officeart/2005/8/layout/hierarchy4"/>
    <dgm:cxn modelId="{FA38BE77-1E0E-4F3F-AF7B-05A97EC26263}" type="presParOf" srcId="{FBF6561A-1D1E-4D5D-A538-A01F1D009F0A}" destId="{098A3D07-7EEB-4387-9682-4062C8ED1F71}" srcOrd="4" destOrd="0" presId="urn:microsoft.com/office/officeart/2005/8/layout/hierarchy4"/>
    <dgm:cxn modelId="{4CC21827-2C0D-4A6B-8E8A-47869966F6A2}" type="presParOf" srcId="{098A3D07-7EEB-4387-9682-4062C8ED1F71}" destId="{8E3CEC20-04DD-43E4-B674-5FCC1C6D2593}" srcOrd="0" destOrd="0" presId="urn:microsoft.com/office/officeart/2005/8/layout/hierarchy4"/>
    <dgm:cxn modelId="{53DD7E9C-A1D5-479C-A49F-7444851E2847}" type="presParOf" srcId="{098A3D07-7EEB-4387-9682-4062C8ED1F71}" destId="{95BF4E74-7767-47F7-B2C7-12D335F278EA}" srcOrd="1" destOrd="0" presId="urn:microsoft.com/office/officeart/2005/8/layout/hierarchy4"/>
    <dgm:cxn modelId="{F1A6BE58-AC30-4672-BE26-13F555C38C97}" type="presParOf" srcId="{098A3D07-7EEB-4387-9682-4062C8ED1F71}" destId="{65D9BB26-B1B8-4F62-B925-121384921A17}" srcOrd="2" destOrd="0" presId="urn:microsoft.com/office/officeart/2005/8/layout/hierarchy4"/>
    <dgm:cxn modelId="{2F3321D7-2A47-4495-B004-A908F09A15E3}" type="presParOf" srcId="{65D9BB26-B1B8-4F62-B925-121384921A17}" destId="{80AE71A6-8AC0-4188-A211-E36B48DC06A5}" srcOrd="0" destOrd="0" presId="urn:microsoft.com/office/officeart/2005/8/layout/hierarchy4"/>
    <dgm:cxn modelId="{B46E1D14-A03D-41AE-A134-66D2F9EA93AF}" type="presParOf" srcId="{80AE71A6-8AC0-4188-A211-E36B48DC06A5}" destId="{70EFA3FE-3104-40F5-BAA3-E4BBDB45AE89}" srcOrd="0" destOrd="0" presId="urn:microsoft.com/office/officeart/2005/8/layout/hierarchy4"/>
    <dgm:cxn modelId="{82668BBC-51EB-444A-A2FD-10A52250BDA5}" type="presParOf" srcId="{80AE71A6-8AC0-4188-A211-E36B48DC06A5}" destId="{B22B5FDD-005C-4CE8-8A89-1B898B8FE80D}" srcOrd="1" destOrd="0" presId="urn:microsoft.com/office/officeart/2005/8/layout/hierarchy4"/>
    <dgm:cxn modelId="{36A5CE7C-423B-488E-B60F-DA0126F129F7}" type="presParOf" srcId="{FBF6561A-1D1E-4D5D-A538-A01F1D009F0A}" destId="{898F8803-010F-4492-A34F-F3F00FA8706B}" srcOrd="5" destOrd="0" presId="urn:microsoft.com/office/officeart/2005/8/layout/hierarchy4"/>
    <dgm:cxn modelId="{DD69E03F-1A8B-4B9A-A82C-0CCE0267EF5A}" type="presParOf" srcId="{FBF6561A-1D1E-4D5D-A538-A01F1D009F0A}" destId="{5F002635-8386-4D52-8220-29B093ACA629}" srcOrd="6" destOrd="0" presId="urn:microsoft.com/office/officeart/2005/8/layout/hierarchy4"/>
    <dgm:cxn modelId="{46543DFA-EF08-48AB-A634-7752D333CDD5}" type="presParOf" srcId="{5F002635-8386-4D52-8220-29B093ACA629}" destId="{BC67466D-2684-463B-8076-8368A084E6F0}" srcOrd="0" destOrd="0" presId="urn:microsoft.com/office/officeart/2005/8/layout/hierarchy4"/>
    <dgm:cxn modelId="{D017D57D-B4BC-441B-8A53-AD4A782F06EA}" type="presParOf" srcId="{5F002635-8386-4D52-8220-29B093ACA629}" destId="{CE9284AA-CEB8-4A0A-91E9-BF7A85DD3D0B}" srcOrd="1" destOrd="0" presId="urn:microsoft.com/office/officeart/2005/8/layout/hierarchy4"/>
    <dgm:cxn modelId="{D3751026-0871-4393-9FD2-18E482839A29}" type="presParOf" srcId="{5F002635-8386-4D52-8220-29B093ACA629}" destId="{B4FAD202-4E0C-497B-BB4B-CA2CB7F0A784}" srcOrd="2" destOrd="0" presId="urn:microsoft.com/office/officeart/2005/8/layout/hierarchy4"/>
    <dgm:cxn modelId="{E97E4B1D-6CCD-465D-9E7D-CDBEFE3AD902}" type="presParOf" srcId="{B4FAD202-4E0C-497B-BB4B-CA2CB7F0A784}" destId="{59042F15-B1F8-499C-AAEC-94A823CD177D}" srcOrd="0" destOrd="0" presId="urn:microsoft.com/office/officeart/2005/8/layout/hierarchy4"/>
    <dgm:cxn modelId="{E60CC9CD-0701-4AFA-AE76-6A8BA34DA708}" type="presParOf" srcId="{59042F15-B1F8-499C-AAEC-94A823CD177D}" destId="{82BA695B-196F-42DB-9CE6-3E7E2371EA2D}" srcOrd="0" destOrd="0" presId="urn:microsoft.com/office/officeart/2005/8/layout/hierarchy4"/>
    <dgm:cxn modelId="{63A41E2F-CE81-4B92-B61F-AB02B2A94485}" type="presParOf" srcId="{59042F15-B1F8-499C-AAEC-94A823CD177D}" destId="{55596C0D-C218-420B-AF2D-BE09FA33C6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291ED-C974-419D-97C2-390D50155C68}" type="doc">
      <dgm:prSet loTypeId="urn:microsoft.com/office/officeart/2005/8/layout/process1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400935F0-3510-4499-957A-F970589EEC8D}">
      <dgm:prSet phldrT="[Texto]" custT="1"/>
      <dgm:spPr/>
      <dgm:t>
        <a:bodyPr/>
        <a:lstStyle/>
        <a:p>
          <a:pPr algn="ctr"/>
          <a:r>
            <a:rPr lang="pt-BR" sz="3600" dirty="0" smtClean="0">
              <a:solidFill>
                <a:schemeClr val="tx1"/>
              </a:solidFill>
            </a:rPr>
            <a:t>12 </a:t>
          </a:r>
          <a:endParaRPr lang="pt-BR" sz="3600" dirty="0">
            <a:solidFill>
              <a:schemeClr val="tx1"/>
            </a:solidFill>
          </a:endParaRPr>
        </a:p>
      </dgm:t>
    </dgm:pt>
    <dgm:pt modelId="{86BFBF00-212B-4CAB-8487-267F60DACD7B}" type="parTrans" cxnId="{9A0189E4-AFCC-43EA-A12F-630F509EB674}">
      <dgm:prSet/>
      <dgm:spPr/>
      <dgm:t>
        <a:bodyPr/>
        <a:lstStyle/>
        <a:p>
          <a:pPr algn="ctr"/>
          <a:endParaRPr lang="pt-BR" sz="3600"/>
        </a:p>
      </dgm:t>
    </dgm:pt>
    <dgm:pt modelId="{B3774E83-E1D5-44B6-9106-EDC6605BC656}" type="sibTrans" cxnId="{9A0189E4-AFCC-43EA-A12F-630F509EB674}">
      <dgm:prSet custT="1"/>
      <dgm:spPr/>
      <dgm:t>
        <a:bodyPr/>
        <a:lstStyle/>
        <a:p>
          <a:pPr algn="ctr"/>
          <a:endParaRPr lang="pt-BR" sz="3600"/>
        </a:p>
      </dgm:t>
    </dgm:pt>
    <dgm:pt modelId="{206BD91B-F51C-4D92-9237-B195D34619A7}">
      <dgm:prSet phldrT="[Texto]" custT="1"/>
      <dgm:spPr/>
      <dgm:t>
        <a:bodyPr/>
        <a:lstStyle/>
        <a:p>
          <a:pPr algn="ctr"/>
          <a:r>
            <a:rPr lang="pt-BR" sz="3600" dirty="0" smtClean="0">
              <a:solidFill>
                <a:schemeClr val="tx1"/>
              </a:solidFill>
            </a:rPr>
            <a:t>UBS</a:t>
          </a:r>
          <a:endParaRPr lang="pt-BR" sz="3600" dirty="0">
            <a:solidFill>
              <a:schemeClr val="tx1"/>
            </a:solidFill>
          </a:endParaRPr>
        </a:p>
      </dgm:t>
    </dgm:pt>
    <dgm:pt modelId="{E3A10639-B8F3-45DA-B064-C86DEEE58F29}" type="parTrans" cxnId="{CDA09AAA-CEF7-4313-B6C3-7BA0F1642D4A}">
      <dgm:prSet/>
      <dgm:spPr/>
      <dgm:t>
        <a:bodyPr/>
        <a:lstStyle/>
        <a:p>
          <a:pPr algn="ctr"/>
          <a:endParaRPr lang="pt-BR" sz="3600"/>
        </a:p>
      </dgm:t>
    </dgm:pt>
    <dgm:pt modelId="{DA66D98C-4D72-470C-90CF-64895345F918}" type="sibTrans" cxnId="{CDA09AAA-CEF7-4313-B6C3-7BA0F1642D4A}">
      <dgm:prSet/>
      <dgm:spPr/>
      <dgm:t>
        <a:bodyPr/>
        <a:lstStyle/>
        <a:p>
          <a:pPr algn="ctr"/>
          <a:endParaRPr lang="pt-BR" sz="3600"/>
        </a:p>
      </dgm:t>
    </dgm:pt>
    <dgm:pt modelId="{83D73A64-D10C-4B0C-8241-BBFF04A8BCAE}">
      <dgm:prSet phldrT="[Texto]" custT="1"/>
      <dgm:spPr/>
      <dgm:t>
        <a:bodyPr/>
        <a:lstStyle/>
        <a:p>
          <a:pPr algn="ctr"/>
          <a:r>
            <a:rPr lang="pt-BR" sz="3600" dirty="0" smtClean="0">
              <a:solidFill>
                <a:schemeClr val="tx1"/>
              </a:solidFill>
            </a:rPr>
            <a:t>12</a:t>
          </a:r>
          <a:endParaRPr lang="pt-BR" sz="3600" dirty="0">
            <a:solidFill>
              <a:schemeClr val="tx1"/>
            </a:solidFill>
          </a:endParaRPr>
        </a:p>
      </dgm:t>
    </dgm:pt>
    <dgm:pt modelId="{1E0FEE95-6CE7-4AA5-AD91-341D121F9602}" type="parTrans" cxnId="{B9388DC8-9FEE-4DF2-AA29-8BBDE5DE26EB}">
      <dgm:prSet/>
      <dgm:spPr/>
      <dgm:t>
        <a:bodyPr/>
        <a:lstStyle/>
        <a:p>
          <a:pPr algn="ctr"/>
          <a:endParaRPr lang="pt-BR" sz="3600"/>
        </a:p>
      </dgm:t>
    </dgm:pt>
    <dgm:pt modelId="{281B0140-252A-4134-AD45-D28E5E041626}" type="sibTrans" cxnId="{B9388DC8-9FEE-4DF2-AA29-8BBDE5DE26EB}">
      <dgm:prSet custT="1"/>
      <dgm:spPr/>
      <dgm:t>
        <a:bodyPr/>
        <a:lstStyle/>
        <a:p>
          <a:pPr algn="ctr"/>
          <a:endParaRPr lang="pt-BR" sz="3600"/>
        </a:p>
      </dgm:t>
    </dgm:pt>
    <dgm:pt modelId="{B2BAF688-5871-4105-811D-D4881CD6D9F2}">
      <dgm:prSet phldrT="[Texto]" custT="1"/>
      <dgm:spPr/>
      <dgm:t>
        <a:bodyPr/>
        <a:lstStyle/>
        <a:p>
          <a:pPr algn="ctr"/>
          <a:r>
            <a:rPr lang="pt-BR" sz="3600" dirty="0" smtClean="0">
              <a:solidFill>
                <a:schemeClr val="tx1"/>
              </a:solidFill>
            </a:rPr>
            <a:t>Urbanas</a:t>
          </a:r>
          <a:endParaRPr lang="pt-BR" sz="3600" dirty="0">
            <a:solidFill>
              <a:schemeClr val="tx1"/>
            </a:solidFill>
          </a:endParaRPr>
        </a:p>
      </dgm:t>
    </dgm:pt>
    <dgm:pt modelId="{BBB026E5-DC7E-4584-9434-8FCDA48A86FB}" type="parTrans" cxnId="{52626395-64F4-4331-8D78-1D521F37AC30}">
      <dgm:prSet/>
      <dgm:spPr/>
      <dgm:t>
        <a:bodyPr/>
        <a:lstStyle/>
        <a:p>
          <a:pPr algn="ctr"/>
          <a:endParaRPr lang="pt-BR" sz="3600"/>
        </a:p>
      </dgm:t>
    </dgm:pt>
    <dgm:pt modelId="{4C0FB0AD-A2F8-4813-8F02-B89D0DF81E45}" type="sibTrans" cxnId="{52626395-64F4-4331-8D78-1D521F37AC30}">
      <dgm:prSet/>
      <dgm:spPr/>
      <dgm:t>
        <a:bodyPr/>
        <a:lstStyle/>
        <a:p>
          <a:pPr algn="ctr"/>
          <a:endParaRPr lang="pt-BR" sz="3600"/>
        </a:p>
      </dgm:t>
    </dgm:pt>
    <dgm:pt modelId="{F0B1850F-83D7-49E6-B0BE-3E73A119E946}">
      <dgm:prSet phldrT="[Texto]" custT="1"/>
      <dgm:spPr/>
      <dgm:t>
        <a:bodyPr/>
        <a:lstStyle/>
        <a:p>
          <a:pPr algn="ctr"/>
          <a:r>
            <a:rPr lang="pt-BR" sz="3600" dirty="0" smtClean="0">
              <a:solidFill>
                <a:schemeClr val="tx1"/>
              </a:solidFill>
            </a:rPr>
            <a:t>12</a:t>
          </a:r>
          <a:endParaRPr lang="pt-BR" sz="3600" dirty="0">
            <a:solidFill>
              <a:schemeClr val="tx1"/>
            </a:solidFill>
          </a:endParaRPr>
        </a:p>
      </dgm:t>
    </dgm:pt>
    <dgm:pt modelId="{73FC7A26-407E-404E-B706-B227A597CE47}" type="parTrans" cxnId="{5A0158A6-C7C3-4C73-A1C4-220B7DA3C1C2}">
      <dgm:prSet/>
      <dgm:spPr/>
      <dgm:t>
        <a:bodyPr/>
        <a:lstStyle/>
        <a:p>
          <a:pPr algn="ctr"/>
          <a:endParaRPr lang="pt-BR" sz="3600"/>
        </a:p>
      </dgm:t>
    </dgm:pt>
    <dgm:pt modelId="{9525621E-3C24-4F03-9354-161C881BCF3F}" type="sibTrans" cxnId="{5A0158A6-C7C3-4C73-A1C4-220B7DA3C1C2}">
      <dgm:prSet/>
      <dgm:spPr/>
      <dgm:t>
        <a:bodyPr/>
        <a:lstStyle/>
        <a:p>
          <a:pPr algn="ctr"/>
          <a:endParaRPr lang="pt-BR" sz="3600"/>
        </a:p>
      </dgm:t>
    </dgm:pt>
    <dgm:pt modelId="{EE41BCDA-29B5-41C4-B2B1-9F88222E7D70}">
      <dgm:prSet phldrT="[Texto]" custT="1"/>
      <dgm:spPr/>
      <dgm:t>
        <a:bodyPr/>
        <a:lstStyle/>
        <a:p>
          <a:pPr algn="ctr"/>
          <a:r>
            <a:rPr lang="pt-BR" sz="3600" dirty="0" smtClean="0">
              <a:solidFill>
                <a:schemeClr val="tx1"/>
              </a:solidFill>
            </a:rPr>
            <a:t>ESF</a:t>
          </a:r>
          <a:endParaRPr lang="pt-BR" sz="3600" dirty="0">
            <a:solidFill>
              <a:schemeClr val="tx1"/>
            </a:solidFill>
          </a:endParaRPr>
        </a:p>
      </dgm:t>
    </dgm:pt>
    <dgm:pt modelId="{66C5C980-EC75-409B-B98B-4D937B17F856}" type="parTrans" cxnId="{0C198E8A-27A4-4833-9A33-7ABC63AF63A2}">
      <dgm:prSet/>
      <dgm:spPr/>
      <dgm:t>
        <a:bodyPr/>
        <a:lstStyle/>
        <a:p>
          <a:pPr algn="ctr"/>
          <a:endParaRPr lang="pt-BR" sz="3600"/>
        </a:p>
      </dgm:t>
    </dgm:pt>
    <dgm:pt modelId="{40D9F237-65AE-447B-8D32-E35FF0B7C46C}" type="sibTrans" cxnId="{0C198E8A-27A4-4833-9A33-7ABC63AF63A2}">
      <dgm:prSet/>
      <dgm:spPr/>
      <dgm:t>
        <a:bodyPr/>
        <a:lstStyle/>
        <a:p>
          <a:pPr algn="ctr"/>
          <a:endParaRPr lang="pt-BR" sz="3600"/>
        </a:p>
      </dgm:t>
    </dgm:pt>
    <dgm:pt modelId="{2BC7E7EF-D5A8-4F10-B4EB-3FA3B1009BB7}" type="pres">
      <dgm:prSet presAssocID="{9D0291ED-C974-419D-97C2-390D50155C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780737-4E47-4DA0-BB63-8A590CDA31CB}" type="pres">
      <dgm:prSet presAssocID="{400935F0-3510-4499-957A-F970589EEC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8C6DD-5BFC-4541-AA0B-AB263EC0FECC}" type="pres">
      <dgm:prSet presAssocID="{B3774E83-E1D5-44B6-9106-EDC6605BC65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1BF1509C-018B-4924-98DC-F219BB75C0A3}" type="pres">
      <dgm:prSet presAssocID="{B3774E83-E1D5-44B6-9106-EDC6605BC65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AB6CF858-22DE-4B76-8F80-3CD9DD83E1C6}" type="pres">
      <dgm:prSet presAssocID="{83D73A64-D10C-4B0C-8241-BBFF04A8BCAE}" presName="node" presStyleLbl="node1" presStyleIdx="1" presStyleCnt="3" custScaleX="1564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AF5448-DAFB-4372-85F2-768FE485594C}" type="pres">
      <dgm:prSet presAssocID="{281B0140-252A-4134-AD45-D28E5E041626}" presName="sibTrans" presStyleLbl="sibTrans2D1" presStyleIdx="1" presStyleCnt="2"/>
      <dgm:spPr/>
      <dgm:t>
        <a:bodyPr/>
        <a:lstStyle/>
        <a:p>
          <a:endParaRPr lang="pt-BR"/>
        </a:p>
      </dgm:t>
    </dgm:pt>
    <dgm:pt modelId="{EBFB903B-9B71-45FA-BD0A-6CB5C9DBA61A}" type="pres">
      <dgm:prSet presAssocID="{281B0140-252A-4134-AD45-D28E5E041626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B7B46053-ACED-4D7F-B8CD-A378B8D81827}" type="pres">
      <dgm:prSet presAssocID="{F0B1850F-83D7-49E6-B0BE-3E73A119E946}" presName="node" presStyleLbl="node1" presStyleIdx="2" presStyleCnt="3" custLinFactNeighborX="-11018" custLinFactNeighborY="19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B34EF7-92B8-4E4F-B35D-0DA633D653C0}" type="presOf" srcId="{9D0291ED-C974-419D-97C2-390D50155C68}" destId="{2BC7E7EF-D5A8-4F10-B4EB-3FA3B1009BB7}" srcOrd="0" destOrd="0" presId="urn:microsoft.com/office/officeart/2005/8/layout/process1"/>
    <dgm:cxn modelId="{12D15600-C1B3-46D4-A593-561B09F381D9}" type="presOf" srcId="{206BD91B-F51C-4D92-9237-B195D34619A7}" destId="{DA780737-4E47-4DA0-BB63-8A590CDA31CB}" srcOrd="0" destOrd="1" presId="urn:microsoft.com/office/officeart/2005/8/layout/process1"/>
    <dgm:cxn modelId="{5A0158A6-C7C3-4C73-A1C4-220B7DA3C1C2}" srcId="{9D0291ED-C974-419D-97C2-390D50155C68}" destId="{F0B1850F-83D7-49E6-B0BE-3E73A119E946}" srcOrd="2" destOrd="0" parTransId="{73FC7A26-407E-404E-B706-B227A597CE47}" sibTransId="{9525621E-3C24-4F03-9354-161C881BCF3F}"/>
    <dgm:cxn modelId="{52C860B7-E6B7-4B9D-BEF2-25C67D3009E2}" type="presOf" srcId="{400935F0-3510-4499-957A-F970589EEC8D}" destId="{DA780737-4E47-4DA0-BB63-8A590CDA31CB}" srcOrd="0" destOrd="0" presId="urn:microsoft.com/office/officeart/2005/8/layout/process1"/>
    <dgm:cxn modelId="{5D921A0B-4E27-48E3-A675-B723482719B8}" type="presOf" srcId="{B3774E83-E1D5-44B6-9106-EDC6605BC656}" destId="{1BF1509C-018B-4924-98DC-F219BB75C0A3}" srcOrd="1" destOrd="0" presId="urn:microsoft.com/office/officeart/2005/8/layout/process1"/>
    <dgm:cxn modelId="{9A0189E4-AFCC-43EA-A12F-630F509EB674}" srcId="{9D0291ED-C974-419D-97C2-390D50155C68}" destId="{400935F0-3510-4499-957A-F970589EEC8D}" srcOrd="0" destOrd="0" parTransId="{86BFBF00-212B-4CAB-8487-267F60DACD7B}" sibTransId="{B3774E83-E1D5-44B6-9106-EDC6605BC656}"/>
    <dgm:cxn modelId="{03D3AC0E-D61B-4C4B-81D1-0CD150AC674E}" type="presOf" srcId="{B3774E83-E1D5-44B6-9106-EDC6605BC656}" destId="{0B28C6DD-5BFC-4541-AA0B-AB263EC0FECC}" srcOrd="0" destOrd="0" presId="urn:microsoft.com/office/officeart/2005/8/layout/process1"/>
    <dgm:cxn modelId="{7AF5617D-4E3D-438E-B762-D204EDC4CB47}" type="presOf" srcId="{F0B1850F-83D7-49E6-B0BE-3E73A119E946}" destId="{B7B46053-ACED-4D7F-B8CD-A378B8D81827}" srcOrd="0" destOrd="0" presId="urn:microsoft.com/office/officeart/2005/8/layout/process1"/>
    <dgm:cxn modelId="{F05A42FD-A0FC-4E7B-9171-742EC3A2F794}" type="presOf" srcId="{281B0140-252A-4134-AD45-D28E5E041626}" destId="{B7AF5448-DAFB-4372-85F2-768FE485594C}" srcOrd="0" destOrd="0" presId="urn:microsoft.com/office/officeart/2005/8/layout/process1"/>
    <dgm:cxn modelId="{CDA09AAA-CEF7-4313-B6C3-7BA0F1642D4A}" srcId="{400935F0-3510-4499-957A-F970589EEC8D}" destId="{206BD91B-F51C-4D92-9237-B195D34619A7}" srcOrd="0" destOrd="0" parTransId="{E3A10639-B8F3-45DA-B064-C86DEEE58F29}" sibTransId="{DA66D98C-4D72-470C-90CF-64895345F918}"/>
    <dgm:cxn modelId="{9F87057A-FAA5-42D8-BE69-12EEBE354572}" type="presOf" srcId="{281B0140-252A-4134-AD45-D28E5E041626}" destId="{EBFB903B-9B71-45FA-BD0A-6CB5C9DBA61A}" srcOrd="1" destOrd="0" presId="urn:microsoft.com/office/officeart/2005/8/layout/process1"/>
    <dgm:cxn modelId="{2F690AD9-228C-4D6C-A962-782FF2D3A5D3}" type="presOf" srcId="{83D73A64-D10C-4B0C-8241-BBFF04A8BCAE}" destId="{AB6CF858-22DE-4B76-8F80-3CD9DD83E1C6}" srcOrd="0" destOrd="0" presId="urn:microsoft.com/office/officeart/2005/8/layout/process1"/>
    <dgm:cxn modelId="{0C198E8A-27A4-4833-9A33-7ABC63AF63A2}" srcId="{F0B1850F-83D7-49E6-B0BE-3E73A119E946}" destId="{EE41BCDA-29B5-41C4-B2B1-9F88222E7D70}" srcOrd="0" destOrd="0" parTransId="{66C5C980-EC75-409B-B98B-4D937B17F856}" sibTransId="{40D9F237-65AE-447B-8D32-E35FF0B7C46C}"/>
    <dgm:cxn modelId="{52626395-64F4-4331-8D78-1D521F37AC30}" srcId="{83D73A64-D10C-4B0C-8241-BBFF04A8BCAE}" destId="{B2BAF688-5871-4105-811D-D4881CD6D9F2}" srcOrd="0" destOrd="0" parTransId="{BBB026E5-DC7E-4584-9434-8FCDA48A86FB}" sibTransId="{4C0FB0AD-A2F8-4813-8F02-B89D0DF81E45}"/>
    <dgm:cxn modelId="{ACEDCD0B-F594-4493-96D8-82CE8A33CA66}" type="presOf" srcId="{B2BAF688-5871-4105-811D-D4881CD6D9F2}" destId="{AB6CF858-22DE-4B76-8F80-3CD9DD83E1C6}" srcOrd="0" destOrd="1" presId="urn:microsoft.com/office/officeart/2005/8/layout/process1"/>
    <dgm:cxn modelId="{B4D06926-CABE-4400-ACD6-D667CA9ECE9F}" type="presOf" srcId="{EE41BCDA-29B5-41C4-B2B1-9F88222E7D70}" destId="{B7B46053-ACED-4D7F-B8CD-A378B8D81827}" srcOrd="0" destOrd="1" presId="urn:microsoft.com/office/officeart/2005/8/layout/process1"/>
    <dgm:cxn modelId="{B9388DC8-9FEE-4DF2-AA29-8BBDE5DE26EB}" srcId="{9D0291ED-C974-419D-97C2-390D50155C68}" destId="{83D73A64-D10C-4B0C-8241-BBFF04A8BCAE}" srcOrd="1" destOrd="0" parTransId="{1E0FEE95-6CE7-4AA5-AD91-341D121F9602}" sibTransId="{281B0140-252A-4134-AD45-D28E5E041626}"/>
    <dgm:cxn modelId="{EA62E9C4-1742-4D13-BF2E-84B99D6FD232}" type="presParOf" srcId="{2BC7E7EF-D5A8-4F10-B4EB-3FA3B1009BB7}" destId="{DA780737-4E47-4DA0-BB63-8A590CDA31CB}" srcOrd="0" destOrd="0" presId="urn:microsoft.com/office/officeart/2005/8/layout/process1"/>
    <dgm:cxn modelId="{3627BDA9-A7A3-46FA-9518-ED0F383024E1}" type="presParOf" srcId="{2BC7E7EF-D5A8-4F10-B4EB-3FA3B1009BB7}" destId="{0B28C6DD-5BFC-4541-AA0B-AB263EC0FECC}" srcOrd="1" destOrd="0" presId="urn:microsoft.com/office/officeart/2005/8/layout/process1"/>
    <dgm:cxn modelId="{CB5BCD01-D61F-437C-BA47-24042921753C}" type="presParOf" srcId="{0B28C6DD-5BFC-4541-AA0B-AB263EC0FECC}" destId="{1BF1509C-018B-4924-98DC-F219BB75C0A3}" srcOrd="0" destOrd="0" presId="urn:microsoft.com/office/officeart/2005/8/layout/process1"/>
    <dgm:cxn modelId="{141F26B2-E466-42AE-AB16-EF3DD76BFCCE}" type="presParOf" srcId="{2BC7E7EF-D5A8-4F10-B4EB-3FA3B1009BB7}" destId="{AB6CF858-22DE-4B76-8F80-3CD9DD83E1C6}" srcOrd="2" destOrd="0" presId="urn:microsoft.com/office/officeart/2005/8/layout/process1"/>
    <dgm:cxn modelId="{E8E7F99F-C9ED-4DAE-AA29-508CE1853F60}" type="presParOf" srcId="{2BC7E7EF-D5A8-4F10-B4EB-3FA3B1009BB7}" destId="{B7AF5448-DAFB-4372-85F2-768FE485594C}" srcOrd="3" destOrd="0" presId="urn:microsoft.com/office/officeart/2005/8/layout/process1"/>
    <dgm:cxn modelId="{F0083D04-F43F-4EF1-B324-C203FFC50CF6}" type="presParOf" srcId="{B7AF5448-DAFB-4372-85F2-768FE485594C}" destId="{EBFB903B-9B71-45FA-BD0A-6CB5C9DBA61A}" srcOrd="0" destOrd="0" presId="urn:microsoft.com/office/officeart/2005/8/layout/process1"/>
    <dgm:cxn modelId="{D616CFC0-408B-485E-9BC3-48A8C9F6492B}" type="presParOf" srcId="{2BC7E7EF-D5A8-4F10-B4EB-3FA3B1009BB7}" destId="{B7B46053-ACED-4D7F-B8CD-A378B8D818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291ED-C974-419D-97C2-390D50155C68}" type="doc">
      <dgm:prSet loTypeId="urn:microsoft.com/office/officeart/2005/8/layout/hierarchy2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400935F0-3510-4499-957A-F970589EEC8D}">
      <dgm:prSet phldrT="[Texto]"/>
      <dgm:spPr/>
      <dgm:t>
        <a:bodyPr/>
        <a:lstStyle/>
        <a:p>
          <a:r>
            <a:rPr lang="pt-BR" smtClean="0"/>
            <a:t>1 Hospital </a:t>
          </a:r>
          <a:endParaRPr lang="pt-BR" dirty="0"/>
        </a:p>
      </dgm:t>
    </dgm:pt>
    <dgm:pt modelId="{86BFBF00-212B-4CAB-8487-267F60DACD7B}" type="parTrans" cxnId="{9A0189E4-AFCC-43EA-A12F-630F509EB674}">
      <dgm:prSet/>
      <dgm:spPr/>
      <dgm:t>
        <a:bodyPr/>
        <a:lstStyle/>
        <a:p>
          <a:endParaRPr lang="pt-BR"/>
        </a:p>
      </dgm:t>
    </dgm:pt>
    <dgm:pt modelId="{B3774E83-E1D5-44B6-9106-EDC6605BC656}" type="sibTrans" cxnId="{9A0189E4-AFCC-43EA-A12F-630F509EB674}">
      <dgm:prSet/>
      <dgm:spPr/>
      <dgm:t>
        <a:bodyPr/>
        <a:lstStyle/>
        <a:p>
          <a:endParaRPr lang="pt-BR"/>
        </a:p>
      </dgm:t>
    </dgm:pt>
    <dgm:pt modelId="{83D73A64-D10C-4B0C-8241-BBFF04A8BCAE}">
      <dgm:prSet phldrT="[Texto]"/>
      <dgm:spPr/>
      <dgm:t>
        <a:bodyPr/>
        <a:lstStyle/>
        <a:p>
          <a:r>
            <a:rPr lang="pt-BR" smtClean="0"/>
            <a:t>1 Pronto -Socorro</a:t>
          </a:r>
          <a:endParaRPr lang="pt-BR" dirty="0"/>
        </a:p>
      </dgm:t>
    </dgm:pt>
    <dgm:pt modelId="{1E0FEE95-6CE7-4AA5-AD91-341D121F9602}" type="parTrans" cxnId="{B9388DC8-9FEE-4DF2-AA29-8BBDE5DE26EB}">
      <dgm:prSet/>
      <dgm:spPr/>
      <dgm:t>
        <a:bodyPr/>
        <a:lstStyle/>
        <a:p>
          <a:endParaRPr lang="pt-BR"/>
        </a:p>
      </dgm:t>
    </dgm:pt>
    <dgm:pt modelId="{281B0140-252A-4134-AD45-D28E5E041626}" type="sibTrans" cxnId="{B9388DC8-9FEE-4DF2-AA29-8BBDE5DE26EB}">
      <dgm:prSet/>
      <dgm:spPr/>
      <dgm:t>
        <a:bodyPr/>
        <a:lstStyle/>
        <a:p>
          <a:endParaRPr lang="pt-BR"/>
        </a:p>
      </dgm:t>
    </dgm:pt>
    <dgm:pt modelId="{F30B85DA-4A1E-4C0D-B92B-D45C500AA277}">
      <dgm:prSet/>
      <dgm:spPr/>
      <dgm:t>
        <a:bodyPr/>
        <a:lstStyle/>
        <a:p>
          <a:r>
            <a:rPr lang="pt-BR" smtClean="0"/>
            <a:t>Outros</a:t>
          </a:r>
          <a:endParaRPr lang="pt-BR" dirty="0"/>
        </a:p>
      </dgm:t>
    </dgm:pt>
    <dgm:pt modelId="{40C0975A-E3AB-4F11-BECD-F930502B5F2E}" type="parTrans" cxnId="{FBA1290E-B3D6-48DF-8A5B-BA740C007005}">
      <dgm:prSet/>
      <dgm:spPr/>
      <dgm:t>
        <a:bodyPr/>
        <a:lstStyle/>
        <a:p>
          <a:endParaRPr lang="pt-BR"/>
        </a:p>
      </dgm:t>
    </dgm:pt>
    <dgm:pt modelId="{971E4D55-E86D-4ECE-B725-A86E44ADFBB1}" type="sibTrans" cxnId="{FBA1290E-B3D6-48DF-8A5B-BA740C007005}">
      <dgm:prSet/>
      <dgm:spPr/>
      <dgm:t>
        <a:bodyPr/>
        <a:lstStyle/>
        <a:p>
          <a:endParaRPr lang="pt-BR"/>
        </a:p>
      </dgm:t>
    </dgm:pt>
    <dgm:pt modelId="{F275F590-2DD2-46B4-8375-6155EE18BDE3}">
      <dgm:prSet/>
      <dgm:spPr/>
      <dgm:t>
        <a:bodyPr/>
        <a:lstStyle/>
        <a:p>
          <a:r>
            <a:rPr lang="pt-BR" smtClean="0"/>
            <a:t>1 Centro de Especialidades</a:t>
          </a:r>
          <a:endParaRPr lang="pt-BR" dirty="0"/>
        </a:p>
      </dgm:t>
    </dgm:pt>
    <dgm:pt modelId="{74EAEA17-FB4B-48B4-BB85-D0C8B1661405}" type="parTrans" cxnId="{7B427736-1B2C-45C4-B2C7-64793230B01C}">
      <dgm:prSet/>
      <dgm:spPr/>
      <dgm:t>
        <a:bodyPr/>
        <a:lstStyle/>
        <a:p>
          <a:endParaRPr lang="pt-BR"/>
        </a:p>
      </dgm:t>
    </dgm:pt>
    <dgm:pt modelId="{8832D3F0-DAC4-44F7-A444-57CC17112A39}" type="sibTrans" cxnId="{7B427736-1B2C-45C4-B2C7-64793230B01C}">
      <dgm:prSet/>
      <dgm:spPr/>
      <dgm:t>
        <a:bodyPr/>
        <a:lstStyle/>
        <a:p>
          <a:endParaRPr lang="pt-BR"/>
        </a:p>
      </dgm:t>
    </dgm:pt>
    <dgm:pt modelId="{43C64B5B-BBFB-4912-AA44-A021733EE4B6}">
      <dgm:prSet/>
      <dgm:spPr/>
      <dgm:t>
        <a:bodyPr/>
        <a:lstStyle/>
        <a:p>
          <a:r>
            <a:rPr lang="pt-BR" smtClean="0"/>
            <a:t>1 Setor de SMS</a:t>
          </a:r>
          <a:endParaRPr lang="pt-BR" dirty="0"/>
        </a:p>
      </dgm:t>
    </dgm:pt>
    <dgm:pt modelId="{BDAE203B-B600-453E-B95E-8A4E87C837B9}" type="parTrans" cxnId="{D926C008-8598-462E-AF33-6901C5EA5696}">
      <dgm:prSet/>
      <dgm:spPr/>
      <dgm:t>
        <a:bodyPr/>
        <a:lstStyle/>
        <a:p>
          <a:endParaRPr lang="pt-BR"/>
        </a:p>
      </dgm:t>
    </dgm:pt>
    <dgm:pt modelId="{56062211-0C0C-4D42-927E-EAA44503DFCD}" type="sibTrans" cxnId="{D926C008-8598-462E-AF33-6901C5EA5696}">
      <dgm:prSet/>
      <dgm:spPr/>
      <dgm:t>
        <a:bodyPr/>
        <a:lstStyle/>
        <a:p>
          <a:endParaRPr lang="pt-BR"/>
        </a:p>
      </dgm:t>
    </dgm:pt>
    <dgm:pt modelId="{7C8EE700-3A0C-43F1-B99E-5B1F4428746D}">
      <dgm:prSet/>
      <dgm:spPr/>
      <dgm:t>
        <a:bodyPr/>
        <a:lstStyle/>
        <a:p>
          <a:r>
            <a:rPr lang="pt-BR" smtClean="0"/>
            <a:t>1 CAPS</a:t>
          </a:r>
          <a:endParaRPr lang="pt-BR" dirty="0"/>
        </a:p>
      </dgm:t>
    </dgm:pt>
    <dgm:pt modelId="{EC4FF003-D3E4-4E2D-8EE4-11780D2BA17A}" type="parTrans" cxnId="{3367E001-7AE6-44C7-B96F-75D41FB6520B}">
      <dgm:prSet/>
      <dgm:spPr/>
      <dgm:t>
        <a:bodyPr/>
        <a:lstStyle/>
        <a:p>
          <a:endParaRPr lang="pt-BR"/>
        </a:p>
      </dgm:t>
    </dgm:pt>
    <dgm:pt modelId="{F4834C3C-D8CF-4944-BC84-FE6803A0ABA3}" type="sibTrans" cxnId="{3367E001-7AE6-44C7-B96F-75D41FB6520B}">
      <dgm:prSet/>
      <dgm:spPr/>
      <dgm:t>
        <a:bodyPr/>
        <a:lstStyle/>
        <a:p>
          <a:endParaRPr lang="pt-BR"/>
        </a:p>
      </dgm:t>
    </dgm:pt>
    <dgm:pt modelId="{A00E353C-BF46-46EB-9B3E-17BF3A82A72D}">
      <dgm:prSet/>
      <dgm:spPr/>
      <dgm:t>
        <a:bodyPr/>
        <a:lstStyle/>
        <a:p>
          <a:r>
            <a:rPr lang="pt-BR" smtClean="0"/>
            <a:t>1 CEO</a:t>
          </a:r>
          <a:endParaRPr lang="pt-BR" dirty="0"/>
        </a:p>
      </dgm:t>
    </dgm:pt>
    <dgm:pt modelId="{EA3EE41A-6958-44C1-99B5-F9691B5931CF}" type="parTrans" cxnId="{9D94578F-8BA7-4D54-B157-93501A9B11AF}">
      <dgm:prSet/>
      <dgm:spPr/>
      <dgm:t>
        <a:bodyPr/>
        <a:lstStyle/>
        <a:p>
          <a:endParaRPr lang="pt-BR"/>
        </a:p>
      </dgm:t>
    </dgm:pt>
    <dgm:pt modelId="{D90A2CA4-EEE8-4AC6-9FB5-D5B486D3BA84}" type="sibTrans" cxnId="{9D94578F-8BA7-4D54-B157-93501A9B11AF}">
      <dgm:prSet/>
      <dgm:spPr/>
      <dgm:t>
        <a:bodyPr/>
        <a:lstStyle/>
        <a:p>
          <a:endParaRPr lang="pt-BR"/>
        </a:p>
      </dgm:t>
    </dgm:pt>
    <dgm:pt modelId="{E9B91957-0120-4470-8A66-7ED45E29B8BB}" type="pres">
      <dgm:prSet presAssocID="{9D0291ED-C974-419D-97C2-390D50155C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5A3E4E-939D-4D8D-BFD3-A1782F7A3535}" type="pres">
      <dgm:prSet presAssocID="{400935F0-3510-4499-957A-F970589EEC8D}" presName="root1" presStyleCnt="0"/>
      <dgm:spPr/>
      <dgm:t>
        <a:bodyPr/>
        <a:lstStyle/>
        <a:p>
          <a:endParaRPr lang="pt-BR"/>
        </a:p>
      </dgm:t>
    </dgm:pt>
    <dgm:pt modelId="{1D44B6CB-BF50-49CA-B758-9E64D5064CB3}" type="pres">
      <dgm:prSet presAssocID="{400935F0-3510-4499-957A-F970589EEC8D}" presName="LevelOneTextNode" presStyleLbl="node0" presStyleIdx="0" presStyleCnt="2" custScaleX="123069" custScaleY="118450" custLinFactNeighborX="46" custLinFactNeighborY="95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054612-281A-47B6-9F73-CC1553991646}" type="pres">
      <dgm:prSet presAssocID="{400935F0-3510-4499-957A-F970589EEC8D}" presName="level2hierChild" presStyleCnt="0"/>
      <dgm:spPr/>
      <dgm:t>
        <a:bodyPr/>
        <a:lstStyle/>
        <a:p>
          <a:endParaRPr lang="pt-BR"/>
        </a:p>
      </dgm:t>
    </dgm:pt>
    <dgm:pt modelId="{FFFEAA74-4076-438E-90FF-3B1455E890DF}" type="pres">
      <dgm:prSet presAssocID="{83D73A64-D10C-4B0C-8241-BBFF04A8BCAE}" presName="root1" presStyleCnt="0"/>
      <dgm:spPr/>
      <dgm:t>
        <a:bodyPr/>
        <a:lstStyle/>
        <a:p>
          <a:endParaRPr lang="pt-BR"/>
        </a:p>
      </dgm:t>
    </dgm:pt>
    <dgm:pt modelId="{5714FDF7-7C55-4A77-B8A0-B1E536D94F8E}" type="pres">
      <dgm:prSet presAssocID="{83D73A64-D10C-4B0C-8241-BBFF04A8BCAE}" presName="LevelOneTextNode" presStyleLbl="node0" presStyleIdx="1" presStyleCnt="2" custScaleX="120064" custScaleY="122791" custLinFactNeighborX="-4154" custLinFactNeighborY="962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A1E2B89-1567-4DD4-A9AC-F6F0072613A9}" type="pres">
      <dgm:prSet presAssocID="{83D73A64-D10C-4B0C-8241-BBFF04A8BCAE}" presName="level2hierChild" presStyleCnt="0"/>
      <dgm:spPr/>
      <dgm:t>
        <a:bodyPr/>
        <a:lstStyle/>
        <a:p>
          <a:endParaRPr lang="pt-BR"/>
        </a:p>
      </dgm:t>
    </dgm:pt>
    <dgm:pt modelId="{961BC8E1-2F72-4284-B7F0-E73A9B28EB05}" type="pres">
      <dgm:prSet presAssocID="{40C0975A-E3AB-4F11-BECD-F930502B5F2E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36008C9A-8487-43A6-8E8B-0BF9B0CD7F72}" type="pres">
      <dgm:prSet presAssocID="{40C0975A-E3AB-4F11-BECD-F930502B5F2E}" presName="connTx" presStyleLbl="parChTrans1D2" presStyleIdx="0" presStyleCnt="1"/>
      <dgm:spPr/>
      <dgm:t>
        <a:bodyPr/>
        <a:lstStyle/>
        <a:p>
          <a:endParaRPr lang="pt-BR"/>
        </a:p>
      </dgm:t>
    </dgm:pt>
    <dgm:pt modelId="{70C13BE7-77EF-4A8D-9FA0-558370123040}" type="pres">
      <dgm:prSet presAssocID="{F30B85DA-4A1E-4C0D-B92B-D45C500AA277}" presName="root2" presStyleCnt="0"/>
      <dgm:spPr/>
      <dgm:t>
        <a:bodyPr/>
        <a:lstStyle/>
        <a:p>
          <a:endParaRPr lang="pt-BR"/>
        </a:p>
      </dgm:t>
    </dgm:pt>
    <dgm:pt modelId="{FDC572E3-E188-424A-A960-32169D58578F}" type="pres">
      <dgm:prSet presAssocID="{F30B85DA-4A1E-4C0D-B92B-D45C500AA277}" presName="LevelTwoTextNode" presStyleLbl="node2" presStyleIdx="0" presStyleCnt="1" custScaleX="111616" custLinFactNeighborX="-13949" custLinFactNeighborY="-46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D064AD-7C7A-4780-95CE-6F3A7913DE3C}" type="pres">
      <dgm:prSet presAssocID="{F30B85DA-4A1E-4C0D-B92B-D45C500AA277}" presName="level3hierChild" presStyleCnt="0"/>
      <dgm:spPr/>
      <dgm:t>
        <a:bodyPr/>
        <a:lstStyle/>
        <a:p>
          <a:endParaRPr lang="pt-BR"/>
        </a:p>
      </dgm:t>
    </dgm:pt>
    <dgm:pt modelId="{D5B3F631-A1B2-413A-B6B3-8071D08F878F}" type="pres">
      <dgm:prSet presAssocID="{74EAEA17-FB4B-48B4-BB85-D0C8B1661405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6A222A05-5577-44A7-A3FD-BEB4EDA0C09B}" type="pres">
      <dgm:prSet presAssocID="{74EAEA17-FB4B-48B4-BB85-D0C8B1661405}" presName="connTx" presStyleLbl="parChTrans1D3" presStyleIdx="0" presStyleCnt="4"/>
      <dgm:spPr/>
      <dgm:t>
        <a:bodyPr/>
        <a:lstStyle/>
        <a:p>
          <a:endParaRPr lang="pt-BR"/>
        </a:p>
      </dgm:t>
    </dgm:pt>
    <dgm:pt modelId="{135CE37A-D377-4E1E-9A08-DC27BB21D3AB}" type="pres">
      <dgm:prSet presAssocID="{F275F590-2DD2-46B4-8375-6155EE18BDE3}" presName="root2" presStyleCnt="0"/>
      <dgm:spPr/>
      <dgm:t>
        <a:bodyPr/>
        <a:lstStyle/>
        <a:p>
          <a:endParaRPr lang="pt-BR"/>
        </a:p>
      </dgm:t>
    </dgm:pt>
    <dgm:pt modelId="{AF7C36EF-20FC-4D8D-BFB2-5AE8E54703F0}" type="pres">
      <dgm:prSet presAssocID="{F275F590-2DD2-46B4-8375-6155EE18BDE3}" presName="LevelTwoTextNode" presStyleLbl="node3" presStyleIdx="0" presStyleCnt="4" custScaleX="181144" custLinFactNeighborX="-955" custLinFactNeighborY="166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8177DC-ECD8-4214-8E5F-0E2FF3FC9206}" type="pres">
      <dgm:prSet presAssocID="{F275F590-2DD2-46B4-8375-6155EE18BDE3}" presName="level3hierChild" presStyleCnt="0"/>
      <dgm:spPr/>
      <dgm:t>
        <a:bodyPr/>
        <a:lstStyle/>
        <a:p>
          <a:endParaRPr lang="pt-BR"/>
        </a:p>
      </dgm:t>
    </dgm:pt>
    <dgm:pt modelId="{DB11804F-CE58-42FD-AA44-146BE02A3DEB}" type="pres">
      <dgm:prSet presAssocID="{BDAE203B-B600-453E-B95E-8A4E87C837B9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3003BC8B-6A14-447D-955B-72EB9FD28DA7}" type="pres">
      <dgm:prSet presAssocID="{BDAE203B-B600-453E-B95E-8A4E87C837B9}" presName="connTx" presStyleLbl="parChTrans1D3" presStyleIdx="1" presStyleCnt="4"/>
      <dgm:spPr/>
      <dgm:t>
        <a:bodyPr/>
        <a:lstStyle/>
        <a:p>
          <a:endParaRPr lang="pt-BR"/>
        </a:p>
      </dgm:t>
    </dgm:pt>
    <dgm:pt modelId="{EE6BCA51-2E4D-4E3D-913C-8A70DCE9A85E}" type="pres">
      <dgm:prSet presAssocID="{43C64B5B-BBFB-4912-AA44-A021733EE4B6}" presName="root2" presStyleCnt="0"/>
      <dgm:spPr/>
      <dgm:t>
        <a:bodyPr/>
        <a:lstStyle/>
        <a:p>
          <a:endParaRPr lang="pt-BR"/>
        </a:p>
      </dgm:t>
    </dgm:pt>
    <dgm:pt modelId="{99BEA995-476C-463D-8034-17E11D3E1C56}" type="pres">
      <dgm:prSet presAssocID="{43C64B5B-BBFB-4912-AA44-A021733EE4B6}" presName="LevelTwoTextNode" presStyleLbl="node3" presStyleIdx="1" presStyleCnt="4" custScaleX="173114" custLinFactNeighborX="-955" custLinFactNeighborY="1089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A54D32-3F40-4E0D-96D8-95F75D3090FF}" type="pres">
      <dgm:prSet presAssocID="{43C64B5B-BBFB-4912-AA44-A021733EE4B6}" presName="level3hierChild" presStyleCnt="0"/>
      <dgm:spPr/>
      <dgm:t>
        <a:bodyPr/>
        <a:lstStyle/>
        <a:p>
          <a:endParaRPr lang="pt-BR"/>
        </a:p>
      </dgm:t>
    </dgm:pt>
    <dgm:pt modelId="{2B43142F-0BF9-4CB1-B5FB-DAFF42A2AA79}" type="pres">
      <dgm:prSet presAssocID="{EC4FF003-D3E4-4E2D-8EE4-11780D2BA17A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88CB70B6-E49D-4124-8515-D8F56280628E}" type="pres">
      <dgm:prSet presAssocID="{EC4FF003-D3E4-4E2D-8EE4-11780D2BA17A}" presName="connTx" presStyleLbl="parChTrans1D3" presStyleIdx="2" presStyleCnt="4"/>
      <dgm:spPr/>
      <dgm:t>
        <a:bodyPr/>
        <a:lstStyle/>
        <a:p>
          <a:endParaRPr lang="pt-BR"/>
        </a:p>
      </dgm:t>
    </dgm:pt>
    <dgm:pt modelId="{099BCD91-B571-4E33-ABD6-FEFFF4E13EFB}" type="pres">
      <dgm:prSet presAssocID="{7C8EE700-3A0C-43F1-B99E-5B1F4428746D}" presName="root2" presStyleCnt="0"/>
      <dgm:spPr/>
      <dgm:t>
        <a:bodyPr/>
        <a:lstStyle/>
        <a:p>
          <a:endParaRPr lang="pt-BR"/>
        </a:p>
      </dgm:t>
    </dgm:pt>
    <dgm:pt modelId="{807E87E7-4EFC-4945-8066-343CE6DDC2DC}" type="pres">
      <dgm:prSet presAssocID="{7C8EE700-3A0C-43F1-B99E-5B1F4428746D}" presName="LevelTwoTextNode" presStyleLbl="node3" presStyleIdx="2" presStyleCnt="4" custScaleX="161773" custLinFactNeighborX="27" custLinFactNeighborY="211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9FB140-2F47-4E86-8BFD-307EDF2F9B0B}" type="pres">
      <dgm:prSet presAssocID="{7C8EE700-3A0C-43F1-B99E-5B1F4428746D}" presName="level3hierChild" presStyleCnt="0"/>
      <dgm:spPr/>
      <dgm:t>
        <a:bodyPr/>
        <a:lstStyle/>
        <a:p>
          <a:endParaRPr lang="pt-BR"/>
        </a:p>
      </dgm:t>
    </dgm:pt>
    <dgm:pt modelId="{EDF6BC8B-9566-405B-94D4-693240D5B3AC}" type="pres">
      <dgm:prSet presAssocID="{EA3EE41A-6958-44C1-99B5-F9691B5931CF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6913B944-6C9E-4B29-B7B2-3C1FA01F486E}" type="pres">
      <dgm:prSet presAssocID="{EA3EE41A-6958-44C1-99B5-F9691B5931CF}" presName="connTx" presStyleLbl="parChTrans1D3" presStyleIdx="3" presStyleCnt="4"/>
      <dgm:spPr/>
      <dgm:t>
        <a:bodyPr/>
        <a:lstStyle/>
        <a:p>
          <a:endParaRPr lang="pt-BR"/>
        </a:p>
      </dgm:t>
    </dgm:pt>
    <dgm:pt modelId="{095BC008-1860-4315-A63E-237CDEBBEDE2}" type="pres">
      <dgm:prSet presAssocID="{A00E353C-BF46-46EB-9B3E-17BF3A82A72D}" presName="root2" presStyleCnt="0"/>
      <dgm:spPr/>
      <dgm:t>
        <a:bodyPr/>
        <a:lstStyle/>
        <a:p>
          <a:endParaRPr lang="pt-BR"/>
        </a:p>
      </dgm:t>
    </dgm:pt>
    <dgm:pt modelId="{F6CA9735-74A5-4298-8DA1-6CB1E3768D70}" type="pres">
      <dgm:prSet presAssocID="{A00E353C-BF46-46EB-9B3E-17BF3A82A72D}" presName="LevelTwoTextNode" presStyleLbl="node3" presStyleIdx="3" presStyleCnt="4" custScaleX="13457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F9229F-7D14-4D49-9650-AF999FD765FE}" type="pres">
      <dgm:prSet presAssocID="{A00E353C-BF46-46EB-9B3E-17BF3A82A72D}" presName="level3hierChild" presStyleCnt="0"/>
      <dgm:spPr/>
      <dgm:t>
        <a:bodyPr/>
        <a:lstStyle/>
        <a:p>
          <a:endParaRPr lang="pt-BR"/>
        </a:p>
      </dgm:t>
    </dgm:pt>
  </dgm:ptLst>
  <dgm:cxnLst>
    <dgm:cxn modelId="{7B427736-1B2C-45C4-B2C7-64793230B01C}" srcId="{F30B85DA-4A1E-4C0D-B92B-D45C500AA277}" destId="{F275F590-2DD2-46B4-8375-6155EE18BDE3}" srcOrd="0" destOrd="0" parTransId="{74EAEA17-FB4B-48B4-BB85-D0C8B1661405}" sibTransId="{8832D3F0-DAC4-44F7-A444-57CC17112A39}"/>
    <dgm:cxn modelId="{9A0189E4-AFCC-43EA-A12F-630F509EB674}" srcId="{9D0291ED-C974-419D-97C2-390D50155C68}" destId="{400935F0-3510-4499-957A-F970589EEC8D}" srcOrd="0" destOrd="0" parTransId="{86BFBF00-212B-4CAB-8487-267F60DACD7B}" sibTransId="{B3774E83-E1D5-44B6-9106-EDC6605BC656}"/>
    <dgm:cxn modelId="{840BB93D-2591-46FF-97A3-2A968776E3DC}" type="presOf" srcId="{BDAE203B-B600-453E-B95E-8A4E87C837B9}" destId="{3003BC8B-6A14-447D-955B-72EB9FD28DA7}" srcOrd="1" destOrd="0" presId="urn:microsoft.com/office/officeart/2005/8/layout/hierarchy2"/>
    <dgm:cxn modelId="{3759C62F-D194-4840-8FB1-47BCCECE5643}" type="presOf" srcId="{EA3EE41A-6958-44C1-99B5-F9691B5931CF}" destId="{EDF6BC8B-9566-405B-94D4-693240D5B3AC}" srcOrd="0" destOrd="0" presId="urn:microsoft.com/office/officeart/2005/8/layout/hierarchy2"/>
    <dgm:cxn modelId="{9D94578F-8BA7-4D54-B157-93501A9B11AF}" srcId="{F30B85DA-4A1E-4C0D-B92B-D45C500AA277}" destId="{A00E353C-BF46-46EB-9B3E-17BF3A82A72D}" srcOrd="3" destOrd="0" parTransId="{EA3EE41A-6958-44C1-99B5-F9691B5931CF}" sibTransId="{D90A2CA4-EEE8-4AC6-9FB5-D5B486D3BA84}"/>
    <dgm:cxn modelId="{FBA1290E-B3D6-48DF-8A5B-BA740C007005}" srcId="{83D73A64-D10C-4B0C-8241-BBFF04A8BCAE}" destId="{F30B85DA-4A1E-4C0D-B92B-D45C500AA277}" srcOrd="0" destOrd="0" parTransId="{40C0975A-E3AB-4F11-BECD-F930502B5F2E}" sibTransId="{971E4D55-E86D-4ECE-B725-A86E44ADFBB1}"/>
    <dgm:cxn modelId="{9776FEDC-27AD-4784-A3DB-8B8916B4E063}" type="presOf" srcId="{F275F590-2DD2-46B4-8375-6155EE18BDE3}" destId="{AF7C36EF-20FC-4D8D-BFB2-5AE8E54703F0}" srcOrd="0" destOrd="0" presId="urn:microsoft.com/office/officeart/2005/8/layout/hierarchy2"/>
    <dgm:cxn modelId="{2E612B47-15AB-4ED8-9D1B-AF7C2149F944}" type="presOf" srcId="{A00E353C-BF46-46EB-9B3E-17BF3A82A72D}" destId="{F6CA9735-74A5-4298-8DA1-6CB1E3768D70}" srcOrd="0" destOrd="0" presId="urn:microsoft.com/office/officeart/2005/8/layout/hierarchy2"/>
    <dgm:cxn modelId="{D926C008-8598-462E-AF33-6901C5EA5696}" srcId="{F30B85DA-4A1E-4C0D-B92B-D45C500AA277}" destId="{43C64B5B-BBFB-4912-AA44-A021733EE4B6}" srcOrd="1" destOrd="0" parTransId="{BDAE203B-B600-453E-B95E-8A4E87C837B9}" sibTransId="{56062211-0C0C-4D42-927E-EAA44503DFCD}"/>
    <dgm:cxn modelId="{3367E001-7AE6-44C7-B96F-75D41FB6520B}" srcId="{F30B85DA-4A1E-4C0D-B92B-D45C500AA277}" destId="{7C8EE700-3A0C-43F1-B99E-5B1F4428746D}" srcOrd="2" destOrd="0" parTransId="{EC4FF003-D3E4-4E2D-8EE4-11780D2BA17A}" sibTransId="{F4834C3C-D8CF-4944-BC84-FE6803A0ABA3}"/>
    <dgm:cxn modelId="{8C8156FB-F693-435B-95EE-84188A7D2663}" type="presOf" srcId="{400935F0-3510-4499-957A-F970589EEC8D}" destId="{1D44B6CB-BF50-49CA-B758-9E64D5064CB3}" srcOrd="0" destOrd="0" presId="urn:microsoft.com/office/officeart/2005/8/layout/hierarchy2"/>
    <dgm:cxn modelId="{EFC438DC-4388-48B7-A8C6-A386F940C8D2}" type="presOf" srcId="{9D0291ED-C974-419D-97C2-390D50155C68}" destId="{E9B91957-0120-4470-8A66-7ED45E29B8BB}" srcOrd="0" destOrd="0" presId="urn:microsoft.com/office/officeart/2005/8/layout/hierarchy2"/>
    <dgm:cxn modelId="{B9388DC8-9FEE-4DF2-AA29-8BBDE5DE26EB}" srcId="{9D0291ED-C974-419D-97C2-390D50155C68}" destId="{83D73A64-D10C-4B0C-8241-BBFF04A8BCAE}" srcOrd="1" destOrd="0" parTransId="{1E0FEE95-6CE7-4AA5-AD91-341D121F9602}" sibTransId="{281B0140-252A-4134-AD45-D28E5E041626}"/>
    <dgm:cxn modelId="{B9E430EA-E1A6-4EFD-BE55-A2C2BC3AAE25}" type="presOf" srcId="{40C0975A-E3AB-4F11-BECD-F930502B5F2E}" destId="{36008C9A-8487-43A6-8E8B-0BF9B0CD7F72}" srcOrd="1" destOrd="0" presId="urn:microsoft.com/office/officeart/2005/8/layout/hierarchy2"/>
    <dgm:cxn modelId="{F4A3AA59-655D-45CD-A48A-5E3A416CD785}" type="presOf" srcId="{74EAEA17-FB4B-48B4-BB85-D0C8B1661405}" destId="{D5B3F631-A1B2-413A-B6B3-8071D08F878F}" srcOrd="0" destOrd="0" presId="urn:microsoft.com/office/officeart/2005/8/layout/hierarchy2"/>
    <dgm:cxn modelId="{3803CD2D-5DC4-421D-9608-D1FFF67DBF6D}" type="presOf" srcId="{EA3EE41A-6958-44C1-99B5-F9691B5931CF}" destId="{6913B944-6C9E-4B29-B7B2-3C1FA01F486E}" srcOrd="1" destOrd="0" presId="urn:microsoft.com/office/officeart/2005/8/layout/hierarchy2"/>
    <dgm:cxn modelId="{6C30568D-EA97-421A-B193-AF03C5CE6DAA}" type="presOf" srcId="{74EAEA17-FB4B-48B4-BB85-D0C8B1661405}" destId="{6A222A05-5577-44A7-A3FD-BEB4EDA0C09B}" srcOrd="1" destOrd="0" presId="urn:microsoft.com/office/officeart/2005/8/layout/hierarchy2"/>
    <dgm:cxn modelId="{AC67BE8E-1B56-4E86-9B0D-9DF194D79897}" type="presOf" srcId="{EC4FF003-D3E4-4E2D-8EE4-11780D2BA17A}" destId="{2B43142F-0BF9-4CB1-B5FB-DAFF42A2AA79}" srcOrd="0" destOrd="0" presId="urn:microsoft.com/office/officeart/2005/8/layout/hierarchy2"/>
    <dgm:cxn modelId="{D345679F-F6D3-4206-B7DD-078E46F9A67F}" type="presOf" srcId="{40C0975A-E3AB-4F11-BECD-F930502B5F2E}" destId="{961BC8E1-2F72-4284-B7F0-E73A9B28EB05}" srcOrd="0" destOrd="0" presId="urn:microsoft.com/office/officeart/2005/8/layout/hierarchy2"/>
    <dgm:cxn modelId="{852B0E22-17CA-47FF-9EF3-5635A5F44A5E}" type="presOf" srcId="{EC4FF003-D3E4-4E2D-8EE4-11780D2BA17A}" destId="{88CB70B6-E49D-4124-8515-D8F56280628E}" srcOrd="1" destOrd="0" presId="urn:microsoft.com/office/officeart/2005/8/layout/hierarchy2"/>
    <dgm:cxn modelId="{90F8649B-1DD8-4EDE-B05F-AE5A56EE60FC}" type="presOf" srcId="{F30B85DA-4A1E-4C0D-B92B-D45C500AA277}" destId="{FDC572E3-E188-424A-A960-32169D58578F}" srcOrd="0" destOrd="0" presId="urn:microsoft.com/office/officeart/2005/8/layout/hierarchy2"/>
    <dgm:cxn modelId="{B14BBA8A-0457-4C67-8A1F-2FB2C15CEED7}" type="presOf" srcId="{7C8EE700-3A0C-43F1-B99E-5B1F4428746D}" destId="{807E87E7-4EFC-4945-8066-343CE6DDC2DC}" srcOrd="0" destOrd="0" presId="urn:microsoft.com/office/officeart/2005/8/layout/hierarchy2"/>
    <dgm:cxn modelId="{671C36FD-28A5-42B4-8542-04F0DD0947AE}" type="presOf" srcId="{BDAE203B-B600-453E-B95E-8A4E87C837B9}" destId="{DB11804F-CE58-42FD-AA44-146BE02A3DEB}" srcOrd="0" destOrd="0" presId="urn:microsoft.com/office/officeart/2005/8/layout/hierarchy2"/>
    <dgm:cxn modelId="{93D0CD10-E981-44F9-9617-D5E70169493B}" type="presOf" srcId="{43C64B5B-BBFB-4912-AA44-A021733EE4B6}" destId="{99BEA995-476C-463D-8034-17E11D3E1C56}" srcOrd="0" destOrd="0" presId="urn:microsoft.com/office/officeart/2005/8/layout/hierarchy2"/>
    <dgm:cxn modelId="{6244F221-0283-4F78-A33C-880F2AC312FF}" type="presOf" srcId="{83D73A64-D10C-4B0C-8241-BBFF04A8BCAE}" destId="{5714FDF7-7C55-4A77-B8A0-B1E536D94F8E}" srcOrd="0" destOrd="0" presId="urn:microsoft.com/office/officeart/2005/8/layout/hierarchy2"/>
    <dgm:cxn modelId="{BCE75310-53C0-4409-9903-A43B599A0EF9}" type="presParOf" srcId="{E9B91957-0120-4470-8A66-7ED45E29B8BB}" destId="{905A3E4E-939D-4D8D-BFD3-A1782F7A3535}" srcOrd="0" destOrd="0" presId="urn:microsoft.com/office/officeart/2005/8/layout/hierarchy2"/>
    <dgm:cxn modelId="{C879039F-C81F-4ACC-8177-6730D1380DBB}" type="presParOf" srcId="{905A3E4E-939D-4D8D-BFD3-A1782F7A3535}" destId="{1D44B6CB-BF50-49CA-B758-9E64D5064CB3}" srcOrd="0" destOrd="0" presId="urn:microsoft.com/office/officeart/2005/8/layout/hierarchy2"/>
    <dgm:cxn modelId="{BD5851E9-C644-452E-8C2B-7B25C9D17635}" type="presParOf" srcId="{905A3E4E-939D-4D8D-BFD3-A1782F7A3535}" destId="{7F054612-281A-47B6-9F73-CC1553991646}" srcOrd="1" destOrd="0" presId="urn:microsoft.com/office/officeart/2005/8/layout/hierarchy2"/>
    <dgm:cxn modelId="{268AEF06-8D00-43A7-83FA-A4D1C748899F}" type="presParOf" srcId="{E9B91957-0120-4470-8A66-7ED45E29B8BB}" destId="{FFFEAA74-4076-438E-90FF-3B1455E890DF}" srcOrd="1" destOrd="0" presId="urn:microsoft.com/office/officeart/2005/8/layout/hierarchy2"/>
    <dgm:cxn modelId="{0FB00700-5C72-44DC-A88C-EA45ED8F0207}" type="presParOf" srcId="{FFFEAA74-4076-438E-90FF-3B1455E890DF}" destId="{5714FDF7-7C55-4A77-B8A0-B1E536D94F8E}" srcOrd="0" destOrd="0" presId="urn:microsoft.com/office/officeart/2005/8/layout/hierarchy2"/>
    <dgm:cxn modelId="{CE3C659C-8AC0-45C5-A97E-890BA2F044AC}" type="presParOf" srcId="{FFFEAA74-4076-438E-90FF-3B1455E890DF}" destId="{BA1E2B89-1567-4DD4-A9AC-F6F0072613A9}" srcOrd="1" destOrd="0" presId="urn:microsoft.com/office/officeart/2005/8/layout/hierarchy2"/>
    <dgm:cxn modelId="{71287B2F-B9CE-4DF2-A05C-3F860919FD9B}" type="presParOf" srcId="{BA1E2B89-1567-4DD4-A9AC-F6F0072613A9}" destId="{961BC8E1-2F72-4284-B7F0-E73A9B28EB05}" srcOrd="0" destOrd="0" presId="urn:microsoft.com/office/officeart/2005/8/layout/hierarchy2"/>
    <dgm:cxn modelId="{2C3A039F-191E-415A-A104-0BB93BFD76AD}" type="presParOf" srcId="{961BC8E1-2F72-4284-B7F0-E73A9B28EB05}" destId="{36008C9A-8487-43A6-8E8B-0BF9B0CD7F72}" srcOrd="0" destOrd="0" presId="urn:microsoft.com/office/officeart/2005/8/layout/hierarchy2"/>
    <dgm:cxn modelId="{0EB559C7-D9A9-49CC-935C-A682FA538EFF}" type="presParOf" srcId="{BA1E2B89-1567-4DD4-A9AC-F6F0072613A9}" destId="{70C13BE7-77EF-4A8D-9FA0-558370123040}" srcOrd="1" destOrd="0" presId="urn:microsoft.com/office/officeart/2005/8/layout/hierarchy2"/>
    <dgm:cxn modelId="{FBC7C0C6-A207-454B-B782-655F82016F96}" type="presParOf" srcId="{70C13BE7-77EF-4A8D-9FA0-558370123040}" destId="{FDC572E3-E188-424A-A960-32169D58578F}" srcOrd="0" destOrd="0" presId="urn:microsoft.com/office/officeart/2005/8/layout/hierarchy2"/>
    <dgm:cxn modelId="{4516D36A-E135-4996-8711-A342F3207F69}" type="presParOf" srcId="{70C13BE7-77EF-4A8D-9FA0-558370123040}" destId="{53D064AD-7C7A-4780-95CE-6F3A7913DE3C}" srcOrd="1" destOrd="0" presId="urn:microsoft.com/office/officeart/2005/8/layout/hierarchy2"/>
    <dgm:cxn modelId="{295BB47D-6034-471D-98B7-5453289D28F7}" type="presParOf" srcId="{53D064AD-7C7A-4780-95CE-6F3A7913DE3C}" destId="{D5B3F631-A1B2-413A-B6B3-8071D08F878F}" srcOrd="0" destOrd="0" presId="urn:microsoft.com/office/officeart/2005/8/layout/hierarchy2"/>
    <dgm:cxn modelId="{4E3D7B72-FCAC-4536-B9E4-B16196C30FE6}" type="presParOf" srcId="{D5B3F631-A1B2-413A-B6B3-8071D08F878F}" destId="{6A222A05-5577-44A7-A3FD-BEB4EDA0C09B}" srcOrd="0" destOrd="0" presId="urn:microsoft.com/office/officeart/2005/8/layout/hierarchy2"/>
    <dgm:cxn modelId="{C57EBA51-AB40-4C7F-BE84-EC4E1D63D95A}" type="presParOf" srcId="{53D064AD-7C7A-4780-95CE-6F3A7913DE3C}" destId="{135CE37A-D377-4E1E-9A08-DC27BB21D3AB}" srcOrd="1" destOrd="0" presId="urn:microsoft.com/office/officeart/2005/8/layout/hierarchy2"/>
    <dgm:cxn modelId="{12ABF10E-DFDA-4664-B261-633EDE37E0AF}" type="presParOf" srcId="{135CE37A-D377-4E1E-9A08-DC27BB21D3AB}" destId="{AF7C36EF-20FC-4D8D-BFB2-5AE8E54703F0}" srcOrd="0" destOrd="0" presId="urn:microsoft.com/office/officeart/2005/8/layout/hierarchy2"/>
    <dgm:cxn modelId="{1D92FB4F-C8C1-4F58-8A08-9AECDDCA7735}" type="presParOf" srcId="{135CE37A-D377-4E1E-9A08-DC27BB21D3AB}" destId="{B18177DC-ECD8-4214-8E5F-0E2FF3FC9206}" srcOrd="1" destOrd="0" presId="urn:microsoft.com/office/officeart/2005/8/layout/hierarchy2"/>
    <dgm:cxn modelId="{1F669E52-AB71-46D3-BBC6-FBDFC0EB72E6}" type="presParOf" srcId="{53D064AD-7C7A-4780-95CE-6F3A7913DE3C}" destId="{DB11804F-CE58-42FD-AA44-146BE02A3DEB}" srcOrd="2" destOrd="0" presId="urn:microsoft.com/office/officeart/2005/8/layout/hierarchy2"/>
    <dgm:cxn modelId="{7D5D42DF-AC54-41E6-9CA6-6B9BDDD19E9F}" type="presParOf" srcId="{DB11804F-CE58-42FD-AA44-146BE02A3DEB}" destId="{3003BC8B-6A14-447D-955B-72EB9FD28DA7}" srcOrd="0" destOrd="0" presId="urn:microsoft.com/office/officeart/2005/8/layout/hierarchy2"/>
    <dgm:cxn modelId="{BCE1804A-3211-4795-9DC4-FCFEC20A4F55}" type="presParOf" srcId="{53D064AD-7C7A-4780-95CE-6F3A7913DE3C}" destId="{EE6BCA51-2E4D-4E3D-913C-8A70DCE9A85E}" srcOrd="3" destOrd="0" presId="urn:microsoft.com/office/officeart/2005/8/layout/hierarchy2"/>
    <dgm:cxn modelId="{0171FEDE-C914-4932-8E05-0F42E7CC36F3}" type="presParOf" srcId="{EE6BCA51-2E4D-4E3D-913C-8A70DCE9A85E}" destId="{99BEA995-476C-463D-8034-17E11D3E1C56}" srcOrd="0" destOrd="0" presId="urn:microsoft.com/office/officeart/2005/8/layout/hierarchy2"/>
    <dgm:cxn modelId="{357EF493-BB9C-4538-9D58-1825E4BE36D7}" type="presParOf" srcId="{EE6BCA51-2E4D-4E3D-913C-8A70DCE9A85E}" destId="{9AA54D32-3F40-4E0D-96D8-95F75D3090FF}" srcOrd="1" destOrd="0" presId="urn:microsoft.com/office/officeart/2005/8/layout/hierarchy2"/>
    <dgm:cxn modelId="{24973FFE-DDDD-445B-8ACB-414004326569}" type="presParOf" srcId="{53D064AD-7C7A-4780-95CE-6F3A7913DE3C}" destId="{2B43142F-0BF9-4CB1-B5FB-DAFF42A2AA79}" srcOrd="4" destOrd="0" presId="urn:microsoft.com/office/officeart/2005/8/layout/hierarchy2"/>
    <dgm:cxn modelId="{A27D650C-A6FB-4A8A-A31D-AB1D9194FFF8}" type="presParOf" srcId="{2B43142F-0BF9-4CB1-B5FB-DAFF42A2AA79}" destId="{88CB70B6-E49D-4124-8515-D8F56280628E}" srcOrd="0" destOrd="0" presId="urn:microsoft.com/office/officeart/2005/8/layout/hierarchy2"/>
    <dgm:cxn modelId="{C61FF9E5-B0C5-4BB3-8417-55920855852B}" type="presParOf" srcId="{53D064AD-7C7A-4780-95CE-6F3A7913DE3C}" destId="{099BCD91-B571-4E33-ABD6-FEFFF4E13EFB}" srcOrd="5" destOrd="0" presId="urn:microsoft.com/office/officeart/2005/8/layout/hierarchy2"/>
    <dgm:cxn modelId="{4DAD9B43-CB94-4C2F-A073-4A5A39789A97}" type="presParOf" srcId="{099BCD91-B571-4E33-ABD6-FEFFF4E13EFB}" destId="{807E87E7-4EFC-4945-8066-343CE6DDC2DC}" srcOrd="0" destOrd="0" presId="urn:microsoft.com/office/officeart/2005/8/layout/hierarchy2"/>
    <dgm:cxn modelId="{F266CD9B-CB20-4230-88C7-F9A95DBED784}" type="presParOf" srcId="{099BCD91-B571-4E33-ABD6-FEFFF4E13EFB}" destId="{CB9FB140-2F47-4E86-8BFD-307EDF2F9B0B}" srcOrd="1" destOrd="0" presId="urn:microsoft.com/office/officeart/2005/8/layout/hierarchy2"/>
    <dgm:cxn modelId="{C3856670-8D6C-4209-92E3-5A4E6CE2E9D0}" type="presParOf" srcId="{53D064AD-7C7A-4780-95CE-6F3A7913DE3C}" destId="{EDF6BC8B-9566-405B-94D4-693240D5B3AC}" srcOrd="6" destOrd="0" presId="urn:microsoft.com/office/officeart/2005/8/layout/hierarchy2"/>
    <dgm:cxn modelId="{010F6688-4E85-41F6-A2F0-6F084F322210}" type="presParOf" srcId="{EDF6BC8B-9566-405B-94D4-693240D5B3AC}" destId="{6913B944-6C9E-4B29-B7B2-3C1FA01F486E}" srcOrd="0" destOrd="0" presId="urn:microsoft.com/office/officeart/2005/8/layout/hierarchy2"/>
    <dgm:cxn modelId="{B30C253E-F625-489F-B5BE-338BF46300BF}" type="presParOf" srcId="{53D064AD-7C7A-4780-95CE-6F3A7913DE3C}" destId="{095BC008-1860-4315-A63E-237CDEBBEDE2}" srcOrd="7" destOrd="0" presId="urn:microsoft.com/office/officeart/2005/8/layout/hierarchy2"/>
    <dgm:cxn modelId="{7294B6DC-61CE-4AF1-BC7E-FA74CF7411AB}" type="presParOf" srcId="{095BC008-1860-4315-A63E-237CDEBBEDE2}" destId="{F6CA9735-74A5-4298-8DA1-6CB1E3768D70}" srcOrd="0" destOrd="0" presId="urn:microsoft.com/office/officeart/2005/8/layout/hierarchy2"/>
    <dgm:cxn modelId="{BED28F47-AD57-418B-A3F8-BDF7549F5B74}" type="presParOf" srcId="{095BC008-1860-4315-A63E-237CDEBBEDE2}" destId="{00F9229F-7D14-4D49-9650-AF999FD765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0291ED-C974-419D-97C2-390D50155C68}" type="doc">
      <dgm:prSet loTypeId="urn:microsoft.com/office/officeart/2005/8/layout/hierarchy4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83D73A64-D10C-4B0C-8241-BBFF04A8BCAE}">
      <dgm:prSet phldrT="[Texto]" custT="1"/>
      <dgm:spPr/>
      <dgm:t>
        <a:bodyPr/>
        <a:lstStyle/>
        <a:p>
          <a:r>
            <a:rPr lang="pt-BR" sz="4000" dirty="0" smtClean="0"/>
            <a:t>Caracterização da Unidade de Saúde</a:t>
          </a:r>
          <a:endParaRPr lang="pt-BR" sz="4000" dirty="0"/>
        </a:p>
      </dgm:t>
    </dgm:pt>
    <dgm:pt modelId="{1E0FEE95-6CE7-4AA5-AD91-341D121F9602}" type="parTrans" cxnId="{B9388DC8-9FEE-4DF2-AA29-8BBDE5DE26EB}">
      <dgm:prSet/>
      <dgm:spPr/>
      <dgm:t>
        <a:bodyPr/>
        <a:lstStyle/>
        <a:p>
          <a:endParaRPr lang="pt-BR"/>
        </a:p>
      </dgm:t>
    </dgm:pt>
    <dgm:pt modelId="{281B0140-252A-4134-AD45-D28E5E041626}" type="sibTrans" cxnId="{B9388DC8-9FEE-4DF2-AA29-8BBDE5DE26EB}">
      <dgm:prSet/>
      <dgm:spPr/>
      <dgm:t>
        <a:bodyPr/>
        <a:lstStyle/>
        <a:p>
          <a:endParaRPr lang="pt-BR"/>
        </a:p>
      </dgm:t>
    </dgm:pt>
    <dgm:pt modelId="{234AE947-41DD-4ABC-9F14-DE8B61E8758D}">
      <dgm:prSet custT="1"/>
      <dgm:spPr/>
      <dgm:t>
        <a:bodyPr/>
        <a:lstStyle/>
        <a:p>
          <a:r>
            <a:rPr lang="pt-BR" sz="2800" smtClean="0"/>
            <a:t>Zona Urbana</a:t>
          </a:r>
          <a:endParaRPr lang="pt-BR" sz="2800" dirty="0"/>
        </a:p>
      </dgm:t>
    </dgm:pt>
    <dgm:pt modelId="{0DDCA95E-1DC1-4D16-A66C-3DC2C6D8076B}" type="parTrans" cxnId="{E78DFD4C-2CAE-411E-B49F-CC24B84E0C82}">
      <dgm:prSet/>
      <dgm:spPr/>
      <dgm:t>
        <a:bodyPr/>
        <a:lstStyle/>
        <a:p>
          <a:endParaRPr lang="pt-BR"/>
        </a:p>
      </dgm:t>
    </dgm:pt>
    <dgm:pt modelId="{2AA7C7A6-0788-4D94-855D-E32E1776459B}" type="sibTrans" cxnId="{E78DFD4C-2CAE-411E-B49F-CC24B84E0C82}">
      <dgm:prSet/>
      <dgm:spPr/>
      <dgm:t>
        <a:bodyPr/>
        <a:lstStyle/>
        <a:p>
          <a:endParaRPr lang="pt-BR"/>
        </a:p>
      </dgm:t>
    </dgm:pt>
    <dgm:pt modelId="{83EF1831-5C5A-4B3B-8CA4-76BB46284354}">
      <dgm:prSet custT="1"/>
      <dgm:spPr/>
      <dgm:t>
        <a:bodyPr/>
        <a:lstStyle/>
        <a:p>
          <a:r>
            <a:rPr lang="pt-BR" sz="2800" smtClean="0"/>
            <a:t>Estratégia de Saúde da Família</a:t>
          </a:r>
          <a:endParaRPr lang="pt-BR" sz="2800" dirty="0"/>
        </a:p>
      </dgm:t>
    </dgm:pt>
    <dgm:pt modelId="{4A707C29-9BCB-4832-A811-E518F7FFB37C}" type="parTrans" cxnId="{C0213BC3-25DB-45AB-83B4-8FA51A6724F5}">
      <dgm:prSet/>
      <dgm:spPr/>
      <dgm:t>
        <a:bodyPr/>
        <a:lstStyle/>
        <a:p>
          <a:endParaRPr lang="pt-BR"/>
        </a:p>
      </dgm:t>
    </dgm:pt>
    <dgm:pt modelId="{36B00CED-3557-40A3-BBB2-CA5413FE8749}" type="sibTrans" cxnId="{C0213BC3-25DB-45AB-83B4-8FA51A6724F5}">
      <dgm:prSet/>
      <dgm:spPr/>
      <dgm:t>
        <a:bodyPr/>
        <a:lstStyle/>
        <a:p>
          <a:endParaRPr lang="pt-BR"/>
        </a:p>
      </dgm:t>
    </dgm:pt>
    <dgm:pt modelId="{E49BAFF0-C5EA-4F97-93E5-06A828A1B0D0}">
      <dgm:prSet custT="1"/>
      <dgm:spPr/>
      <dgm:t>
        <a:bodyPr/>
        <a:lstStyle/>
        <a:p>
          <a:r>
            <a:rPr lang="pt-BR" sz="2800" smtClean="0"/>
            <a:t>2.550 Pessoas</a:t>
          </a:r>
          <a:endParaRPr lang="pt-BR" sz="2800" dirty="0"/>
        </a:p>
      </dgm:t>
    </dgm:pt>
    <dgm:pt modelId="{0491A099-0EC9-4EDB-92CD-212D57D4E93B}" type="parTrans" cxnId="{BF52B077-FF6E-487A-A4EC-BA0022E4E408}">
      <dgm:prSet/>
      <dgm:spPr/>
      <dgm:t>
        <a:bodyPr/>
        <a:lstStyle/>
        <a:p>
          <a:endParaRPr lang="pt-BR"/>
        </a:p>
      </dgm:t>
    </dgm:pt>
    <dgm:pt modelId="{8D574352-B62B-483D-9302-182ACFB28228}" type="sibTrans" cxnId="{BF52B077-FF6E-487A-A4EC-BA0022E4E408}">
      <dgm:prSet/>
      <dgm:spPr/>
      <dgm:t>
        <a:bodyPr/>
        <a:lstStyle/>
        <a:p>
          <a:endParaRPr lang="pt-BR"/>
        </a:p>
      </dgm:t>
    </dgm:pt>
    <dgm:pt modelId="{2E631855-3F0D-4D45-82C1-50C2E9ED95FF}">
      <dgm:prSet custT="1"/>
      <dgm:spPr/>
      <dgm:t>
        <a:bodyPr/>
        <a:lstStyle/>
        <a:p>
          <a:r>
            <a:rPr lang="pt-BR" sz="2800" smtClean="0"/>
            <a:t>1 Equipe</a:t>
          </a:r>
          <a:endParaRPr lang="pt-BR" sz="2800" dirty="0"/>
        </a:p>
      </dgm:t>
    </dgm:pt>
    <dgm:pt modelId="{B098434C-1A90-46A0-847B-E7FB437D300F}" type="parTrans" cxnId="{027CC003-1CBB-41FE-A92E-7EF01202DF39}">
      <dgm:prSet/>
      <dgm:spPr/>
      <dgm:t>
        <a:bodyPr/>
        <a:lstStyle/>
        <a:p>
          <a:endParaRPr lang="pt-BR"/>
        </a:p>
      </dgm:t>
    </dgm:pt>
    <dgm:pt modelId="{6F0BFBD6-3236-4B20-B4CE-702CE54B5867}" type="sibTrans" cxnId="{027CC003-1CBB-41FE-A92E-7EF01202DF39}">
      <dgm:prSet/>
      <dgm:spPr/>
      <dgm:t>
        <a:bodyPr/>
        <a:lstStyle/>
        <a:p>
          <a:endParaRPr lang="pt-BR"/>
        </a:p>
      </dgm:t>
    </dgm:pt>
    <dgm:pt modelId="{19B0AE25-7E7D-4F6C-9E8E-EFD65CC6CAF3}" type="pres">
      <dgm:prSet presAssocID="{9D0291ED-C974-419D-97C2-390D50155C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B0ACEC9-3E0C-4271-8B59-C87A31F8492C}" type="pres">
      <dgm:prSet presAssocID="{83D73A64-D10C-4B0C-8241-BBFF04A8BCAE}" presName="vertOne" presStyleCnt="0"/>
      <dgm:spPr/>
      <dgm:t>
        <a:bodyPr/>
        <a:lstStyle/>
        <a:p>
          <a:endParaRPr lang="pt-BR"/>
        </a:p>
      </dgm:t>
    </dgm:pt>
    <dgm:pt modelId="{AC8D1C6F-2F80-4957-8DA9-A460F1167EC1}" type="pres">
      <dgm:prSet presAssocID="{83D73A64-D10C-4B0C-8241-BBFF04A8BCAE}" presName="txOne" presStyleLbl="node0" presStyleIdx="0" presStyleCnt="1" custLinFactNeighborX="-1985" custLinFactNeighborY="-3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45FD65-106C-416D-BAFA-72E9E42434A8}" type="pres">
      <dgm:prSet presAssocID="{83D73A64-D10C-4B0C-8241-BBFF04A8BCAE}" presName="parTransOne" presStyleCnt="0"/>
      <dgm:spPr/>
      <dgm:t>
        <a:bodyPr/>
        <a:lstStyle/>
        <a:p>
          <a:endParaRPr lang="pt-BR"/>
        </a:p>
      </dgm:t>
    </dgm:pt>
    <dgm:pt modelId="{FBF6561A-1D1E-4D5D-A538-A01F1D009F0A}" type="pres">
      <dgm:prSet presAssocID="{83D73A64-D10C-4B0C-8241-BBFF04A8BCAE}" presName="horzOne" presStyleCnt="0"/>
      <dgm:spPr/>
      <dgm:t>
        <a:bodyPr/>
        <a:lstStyle/>
        <a:p>
          <a:endParaRPr lang="pt-BR"/>
        </a:p>
      </dgm:t>
    </dgm:pt>
    <dgm:pt modelId="{C26418E5-2ADC-456E-AE25-467188D7486E}" type="pres">
      <dgm:prSet presAssocID="{234AE947-41DD-4ABC-9F14-DE8B61E8758D}" presName="vertTwo" presStyleCnt="0"/>
      <dgm:spPr/>
      <dgm:t>
        <a:bodyPr/>
        <a:lstStyle/>
        <a:p>
          <a:endParaRPr lang="pt-BR"/>
        </a:p>
      </dgm:t>
    </dgm:pt>
    <dgm:pt modelId="{60262546-71BB-46B8-997B-9AA34738154C}" type="pres">
      <dgm:prSet presAssocID="{234AE947-41DD-4ABC-9F14-DE8B61E8758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69A386-0A47-41FD-8D68-5FD99C4E6A46}" type="pres">
      <dgm:prSet presAssocID="{234AE947-41DD-4ABC-9F14-DE8B61E8758D}" presName="horzTwo" presStyleCnt="0"/>
      <dgm:spPr/>
      <dgm:t>
        <a:bodyPr/>
        <a:lstStyle/>
        <a:p>
          <a:endParaRPr lang="pt-BR"/>
        </a:p>
      </dgm:t>
    </dgm:pt>
    <dgm:pt modelId="{3733A601-16AF-4709-BA56-FB22F34D55A8}" type="pres">
      <dgm:prSet presAssocID="{2AA7C7A6-0788-4D94-855D-E32E1776459B}" presName="sibSpaceTwo" presStyleCnt="0"/>
      <dgm:spPr/>
      <dgm:t>
        <a:bodyPr/>
        <a:lstStyle/>
        <a:p>
          <a:endParaRPr lang="pt-BR"/>
        </a:p>
      </dgm:t>
    </dgm:pt>
    <dgm:pt modelId="{0697888E-76BE-47A4-840F-675450371048}" type="pres">
      <dgm:prSet presAssocID="{83EF1831-5C5A-4B3B-8CA4-76BB46284354}" presName="vertTwo" presStyleCnt="0"/>
      <dgm:spPr/>
      <dgm:t>
        <a:bodyPr/>
        <a:lstStyle/>
        <a:p>
          <a:endParaRPr lang="pt-BR"/>
        </a:p>
      </dgm:t>
    </dgm:pt>
    <dgm:pt modelId="{1DD41AF5-6CB3-4D1E-9C06-128CC05D1836}" type="pres">
      <dgm:prSet presAssocID="{83EF1831-5C5A-4B3B-8CA4-76BB46284354}" presName="txTwo" presStyleLbl="node2" presStyleIdx="1" presStyleCnt="4" custScaleX="1118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DD236F-EB1C-45CE-B14B-F73EB16CAF04}" type="pres">
      <dgm:prSet presAssocID="{83EF1831-5C5A-4B3B-8CA4-76BB46284354}" presName="horzTwo" presStyleCnt="0"/>
      <dgm:spPr/>
      <dgm:t>
        <a:bodyPr/>
        <a:lstStyle/>
        <a:p>
          <a:endParaRPr lang="pt-BR"/>
        </a:p>
      </dgm:t>
    </dgm:pt>
    <dgm:pt modelId="{25331E1E-CFD5-47E1-9182-22A85BEC6832}" type="pres">
      <dgm:prSet presAssocID="{36B00CED-3557-40A3-BBB2-CA5413FE8749}" presName="sibSpaceTwo" presStyleCnt="0"/>
      <dgm:spPr/>
      <dgm:t>
        <a:bodyPr/>
        <a:lstStyle/>
        <a:p>
          <a:endParaRPr lang="pt-BR"/>
        </a:p>
      </dgm:t>
    </dgm:pt>
    <dgm:pt modelId="{098A3D07-7EEB-4387-9682-4062C8ED1F71}" type="pres">
      <dgm:prSet presAssocID="{E49BAFF0-C5EA-4F97-93E5-06A828A1B0D0}" presName="vertTwo" presStyleCnt="0"/>
      <dgm:spPr/>
      <dgm:t>
        <a:bodyPr/>
        <a:lstStyle/>
        <a:p>
          <a:endParaRPr lang="pt-BR"/>
        </a:p>
      </dgm:t>
    </dgm:pt>
    <dgm:pt modelId="{8E3CEC20-04DD-43E4-B674-5FCC1C6D2593}" type="pres">
      <dgm:prSet presAssocID="{E49BAFF0-C5EA-4F97-93E5-06A828A1B0D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D9BB26-B1B8-4F62-B925-121384921A17}" type="pres">
      <dgm:prSet presAssocID="{E49BAFF0-C5EA-4F97-93E5-06A828A1B0D0}" presName="horzTwo" presStyleCnt="0"/>
      <dgm:spPr/>
      <dgm:t>
        <a:bodyPr/>
        <a:lstStyle/>
        <a:p>
          <a:endParaRPr lang="pt-BR"/>
        </a:p>
      </dgm:t>
    </dgm:pt>
    <dgm:pt modelId="{898F8803-010F-4492-A34F-F3F00FA8706B}" type="pres">
      <dgm:prSet presAssocID="{8D574352-B62B-483D-9302-182ACFB28228}" presName="sibSpaceTwo" presStyleCnt="0"/>
      <dgm:spPr/>
      <dgm:t>
        <a:bodyPr/>
        <a:lstStyle/>
        <a:p>
          <a:endParaRPr lang="pt-BR"/>
        </a:p>
      </dgm:t>
    </dgm:pt>
    <dgm:pt modelId="{5F002635-8386-4D52-8220-29B093ACA629}" type="pres">
      <dgm:prSet presAssocID="{2E631855-3F0D-4D45-82C1-50C2E9ED95FF}" presName="vertTwo" presStyleCnt="0"/>
      <dgm:spPr/>
      <dgm:t>
        <a:bodyPr/>
        <a:lstStyle/>
        <a:p>
          <a:endParaRPr lang="pt-BR"/>
        </a:p>
      </dgm:t>
    </dgm:pt>
    <dgm:pt modelId="{BC67466D-2684-463B-8076-8368A084E6F0}" type="pres">
      <dgm:prSet presAssocID="{2E631855-3F0D-4D45-82C1-50C2E9ED95FF}" presName="txTwo" presStyleLbl="node2" presStyleIdx="3" presStyleCnt="4" custLinFactNeighborX="11" custLinFactNeighborY="-11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FAD202-4E0C-497B-BB4B-CA2CB7F0A784}" type="pres">
      <dgm:prSet presAssocID="{2E631855-3F0D-4D45-82C1-50C2E9ED95FF}" presName="horzTwo" presStyleCnt="0"/>
      <dgm:spPr/>
      <dgm:t>
        <a:bodyPr/>
        <a:lstStyle/>
        <a:p>
          <a:endParaRPr lang="pt-BR"/>
        </a:p>
      </dgm:t>
    </dgm:pt>
  </dgm:ptLst>
  <dgm:cxnLst>
    <dgm:cxn modelId="{C0213BC3-25DB-45AB-83B4-8FA51A6724F5}" srcId="{83D73A64-D10C-4B0C-8241-BBFF04A8BCAE}" destId="{83EF1831-5C5A-4B3B-8CA4-76BB46284354}" srcOrd="1" destOrd="0" parTransId="{4A707C29-9BCB-4832-A811-E518F7FFB37C}" sibTransId="{36B00CED-3557-40A3-BBB2-CA5413FE8749}"/>
    <dgm:cxn modelId="{E78DFD4C-2CAE-411E-B49F-CC24B84E0C82}" srcId="{83D73A64-D10C-4B0C-8241-BBFF04A8BCAE}" destId="{234AE947-41DD-4ABC-9F14-DE8B61E8758D}" srcOrd="0" destOrd="0" parTransId="{0DDCA95E-1DC1-4D16-A66C-3DC2C6D8076B}" sibTransId="{2AA7C7A6-0788-4D94-855D-E32E1776459B}"/>
    <dgm:cxn modelId="{AE440212-0D63-4203-AF6D-C1217EC358E6}" type="presOf" srcId="{9D0291ED-C974-419D-97C2-390D50155C68}" destId="{19B0AE25-7E7D-4F6C-9E8E-EFD65CC6CAF3}" srcOrd="0" destOrd="0" presId="urn:microsoft.com/office/officeart/2005/8/layout/hierarchy4"/>
    <dgm:cxn modelId="{027CC003-1CBB-41FE-A92E-7EF01202DF39}" srcId="{83D73A64-D10C-4B0C-8241-BBFF04A8BCAE}" destId="{2E631855-3F0D-4D45-82C1-50C2E9ED95FF}" srcOrd="3" destOrd="0" parTransId="{B098434C-1A90-46A0-847B-E7FB437D300F}" sibTransId="{6F0BFBD6-3236-4B20-B4CE-702CE54B5867}"/>
    <dgm:cxn modelId="{728CFAB8-1067-4DE7-BD85-68700097B812}" type="presOf" srcId="{E49BAFF0-C5EA-4F97-93E5-06A828A1B0D0}" destId="{8E3CEC20-04DD-43E4-B674-5FCC1C6D2593}" srcOrd="0" destOrd="0" presId="urn:microsoft.com/office/officeart/2005/8/layout/hierarchy4"/>
    <dgm:cxn modelId="{CA9EE4DA-20B4-474A-B49E-53D33EE39DB7}" type="presOf" srcId="{2E631855-3F0D-4D45-82C1-50C2E9ED95FF}" destId="{BC67466D-2684-463B-8076-8368A084E6F0}" srcOrd="0" destOrd="0" presId="urn:microsoft.com/office/officeart/2005/8/layout/hierarchy4"/>
    <dgm:cxn modelId="{B55158A5-7787-46AB-994A-71B58DD0E795}" type="presOf" srcId="{83EF1831-5C5A-4B3B-8CA4-76BB46284354}" destId="{1DD41AF5-6CB3-4D1E-9C06-128CC05D1836}" srcOrd="0" destOrd="0" presId="urn:microsoft.com/office/officeart/2005/8/layout/hierarchy4"/>
    <dgm:cxn modelId="{BF52B077-FF6E-487A-A4EC-BA0022E4E408}" srcId="{83D73A64-D10C-4B0C-8241-BBFF04A8BCAE}" destId="{E49BAFF0-C5EA-4F97-93E5-06A828A1B0D0}" srcOrd="2" destOrd="0" parTransId="{0491A099-0EC9-4EDB-92CD-212D57D4E93B}" sibTransId="{8D574352-B62B-483D-9302-182ACFB28228}"/>
    <dgm:cxn modelId="{D67E098D-AEFE-4C56-9173-63DDEF26D961}" type="presOf" srcId="{234AE947-41DD-4ABC-9F14-DE8B61E8758D}" destId="{60262546-71BB-46B8-997B-9AA34738154C}" srcOrd="0" destOrd="0" presId="urn:microsoft.com/office/officeart/2005/8/layout/hierarchy4"/>
    <dgm:cxn modelId="{B9388DC8-9FEE-4DF2-AA29-8BBDE5DE26EB}" srcId="{9D0291ED-C974-419D-97C2-390D50155C68}" destId="{83D73A64-D10C-4B0C-8241-BBFF04A8BCAE}" srcOrd="0" destOrd="0" parTransId="{1E0FEE95-6CE7-4AA5-AD91-341D121F9602}" sibTransId="{281B0140-252A-4134-AD45-D28E5E041626}"/>
    <dgm:cxn modelId="{0069D37F-FFF5-4AE6-8EDE-66B86DB8F5E1}" type="presOf" srcId="{83D73A64-D10C-4B0C-8241-BBFF04A8BCAE}" destId="{AC8D1C6F-2F80-4957-8DA9-A460F1167EC1}" srcOrd="0" destOrd="0" presId="urn:microsoft.com/office/officeart/2005/8/layout/hierarchy4"/>
    <dgm:cxn modelId="{2C7E8AA8-772D-4F2A-910E-A06C7BD127DA}" type="presParOf" srcId="{19B0AE25-7E7D-4F6C-9E8E-EFD65CC6CAF3}" destId="{6B0ACEC9-3E0C-4271-8B59-C87A31F8492C}" srcOrd="0" destOrd="0" presId="urn:microsoft.com/office/officeart/2005/8/layout/hierarchy4"/>
    <dgm:cxn modelId="{9D5318D2-99E8-42E6-9302-087BF43634FD}" type="presParOf" srcId="{6B0ACEC9-3E0C-4271-8B59-C87A31F8492C}" destId="{AC8D1C6F-2F80-4957-8DA9-A460F1167EC1}" srcOrd="0" destOrd="0" presId="urn:microsoft.com/office/officeart/2005/8/layout/hierarchy4"/>
    <dgm:cxn modelId="{0C99DC8E-ABBF-4142-AB10-73E5B102C953}" type="presParOf" srcId="{6B0ACEC9-3E0C-4271-8B59-C87A31F8492C}" destId="{DA45FD65-106C-416D-BAFA-72E9E42434A8}" srcOrd="1" destOrd="0" presId="urn:microsoft.com/office/officeart/2005/8/layout/hierarchy4"/>
    <dgm:cxn modelId="{35D74AF3-BACC-44DE-BE24-13B50E73EDF7}" type="presParOf" srcId="{6B0ACEC9-3E0C-4271-8B59-C87A31F8492C}" destId="{FBF6561A-1D1E-4D5D-A538-A01F1D009F0A}" srcOrd="2" destOrd="0" presId="urn:microsoft.com/office/officeart/2005/8/layout/hierarchy4"/>
    <dgm:cxn modelId="{FF216504-4A80-4E88-9DF0-7C7F9CD147ED}" type="presParOf" srcId="{FBF6561A-1D1E-4D5D-A538-A01F1D009F0A}" destId="{C26418E5-2ADC-456E-AE25-467188D7486E}" srcOrd="0" destOrd="0" presId="urn:microsoft.com/office/officeart/2005/8/layout/hierarchy4"/>
    <dgm:cxn modelId="{59257E7D-3A29-444F-9763-A20E0FF2F04A}" type="presParOf" srcId="{C26418E5-2ADC-456E-AE25-467188D7486E}" destId="{60262546-71BB-46B8-997B-9AA34738154C}" srcOrd="0" destOrd="0" presId="urn:microsoft.com/office/officeart/2005/8/layout/hierarchy4"/>
    <dgm:cxn modelId="{5D1117F2-EA1F-4AFE-BE8B-276FFB810FCA}" type="presParOf" srcId="{C26418E5-2ADC-456E-AE25-467188D7486E}" destId="{DA69A386-0A47-41FD-8D68-5FD99C4E6A46}" srcOrd="1" destOrd="0" presId="urn:microsoft.com/office/officeart/2005/8/layout/hierarchy4"/>
    <dgm:cxn modelId="{0560244C-54EC-4EC3-BD35-F98B5EDA3EC0}" type="presParOf" srcId="{FBF6561A-1D1E-4D5D-A538-A01F1D009F0A}" destId="{3733A601-16AF-4709-BA56-FB22F34D55A8}" srcOrd="1" destOrd="0" presId="urn:microsoft.com/office/officeart/2005/8/layout/hierarchy4"/>
    <dgm:cxn modelId="{EC583B29-147A-430C-8CF5-53B0E92F6466}" type="presParOf" srcId="{FBF6561A-1D1E-4D5D-A538-A01F1D009F0A}" destId="{0697888E-76BE-47A4-840F-675450371048}" srcOrd="2" destOrd="0" presId="urn:microsoft.com/office/officeart/2005/8/layout/hierarchy4"/>
    <dgm:cxn modelId="{FC73AE4A-C50E-4E30-B911-98462D917777}" type="presParOf" srcId="{0697888E-76BE-47A4-840F-675450371048}" destId="{1DD41AF5-6CB3-4D1E-9C06-128CC05D1836}" srcOrd="0" destOrd="0" presId="urn:microsoft.com/office/officeart/2005/8/layout/hierarchy4"/>
    <dgm:cxn modelId="{1DC5DA84-18D1-4C5C-B925-8269D58BA7E2}" type="presParOf" srcId="{0697888E-76BE-47A4-840F-675450371048}" destId="{DFDD236F-EB1C-45CE-B14B-F73EB16CAF04}" srcOrd="1" destOrd="0" presId="urn:microsoft.com/office/officeart/2005/8/layout/hierarchy4"/>
    <dgm:cxn modelId="{1A072518-52DB-4770-833B-15E1C8E8D5D0}" type="presParOf" srcId="{FBF6561A-1D1E-4D5D-A538-A01F1D009F0A}" destId="{25331E1E-CFD5-47E1-9182-22A85BEC6832}" srcOrd="3" destOrd="0" presId="urn:microsoft.com/office/officeart/2005/8/layout/hierarchy4"/>
    <dgm:cxn modelId="{575B3CF8-688B-4F22-851D-7A7CD649379C}" type="presParOf" srcId="{FBF6561A-1D1E-4D5D-A538-A01F1D009F0A}" destId="{098A3D07-7EEB-4387-9682-4062C8ED1F71}" srcOrd="4" destOrd="0" presId="urn:microsoft.com/office/officeart/2005/8/layout/hierarchy4"/>
    <dgm:cxn modelId="{2BC0B0E9-398E-43FB-924F-86188022DF24}" type="presParOf" srcId="{098A3D07-7EEB-4387-9682-4062C8ED1F71}" destId="{8E3CEC20-04DD-43E4-B674-5FCC1C6D2593}" srcOrd="0" destOrd="0" presId="urn:microsoft.com/office/officeart/2005/8/layout/hierarchy4"/>
    <dgm:cxn modelId="{59164F49-5F21-4016-9589-7599332F361B}" type="presParOf" srcId="{098A3D07-7EEB-4387-9682-4062C8ED1F71}" destId="{65D9BB26-B1B8-4F62-B925-121384921A17}" srcOrd="1" destOrd="0" presId="urn:microsoft.com/office/officeart/2005/8/layout/hierarchy4"/>
    <dgm:cxn modelId="{68F1A4F8-792F-498E-BAA6-69FF80D70B58}" type="presParOf" srcId="{FBF6561A-1D1E-4D5D-A538-A01F1D009F0A}" destId="{898F8803-010F-4492-A34F-F3F00FA8706B}" srcOrd="5" destOrd="0" presId="urn:microsoft.com/office/officeart/2005/8/layout/hierarchy4"/>
    <dgm:cxn modelId="{4CA31D62-22E1-4CD2-A167-85B36C80F5FD}" type="presParOf" srcId="{FBF6561A-1D1E-4D5D-A538-A01F1D009F0A}" destId="{5F002635-8386-4D52-8220-29B093ACA629}" srcOrd="6" destOrd="0" presId="urn:microsoft.com/office/officeart/2005/8/layout/hierarchy4"/>
    <dgm:cxn modelId="{ABA26480-938A-4730-A35A-7DC596F17ADB}" type="presParOf" srcId="{5F002635-8386-4D52-8220-29B093ACA629}" destId="{BC67466D-2684-463B-8076-8368A084E6F0}" srcOrd="0" destOrd="0" presId="urn:microsoft.com/office/officeart/2005/8/layout/hierarchy4"/>
    <dgm:cxn modelId="{77924FB4-04A6-4832-85C7-A5158BAB64E6}" type="presParOf" srcId="{5F002635-8386-4D52-8220-29B093ACA629}" destId="{B4FAD202-4E0C-497B-BB4B-CA2CB7F0A7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C14FF-0297-4F11-9C41-0B94F419FCD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4143F3-97CE-4791-84E5-F0FAA5D3288B}">
      <dgm:prSet phldrT="[Texto]"/>
      <dgm:spPr/>
      <dgm:t>
        <a:bodyPr/>
        <a:lstStyle/>
        <a:p>
          <a:r>
            <a:rPr lang="pt-BR" dirty="0" smtClean="0"/>
            <a:t>Equipe</a:t>
          </a:r>
          <a:endParaRPr lang="pt-BR" dirty="0"/>
        </a:p>
      </dgm:t>
    </dgm:pt>
    <dgm:pt modelId="{F229741E-B749-45B9-9F7F-07F07BE64153}" type="parTrans" cxnId="{30CE0664-907D-472B-BE26-9B8803356C27}">
      <dgm:prSet/>
      <dgm:spPr/>
      <dgm:t>
        <a:bodyPr/>
        <a:lstStyle/>
        <a:p>
          <a:endParaRPr lang="pt-BR"/>
        </a:p>
      </dgm:t>
    </dgm:pt>
    <dgm:pt modelId="{A68F3700-F6A8-4652-98F2-7768D91A4676}" type="sibTrans" cxnId="{30CE0664-907D-472B-BE26-9B8803356C27}">
      <dgm:prSet/>
      <dgm:spPr/>
      <dgm:t>
        <a:bodyPr/>
        <a:lstStyle/>
        <a:p>
          <a:endParaRPr lang="pt-BR"/>
        </a:p>
      </dgm:t>
    </dgm:pt>
    <dgm:pt modelId="{ACA3B00A-4981-4364-BBEF-DCD95A031488}">
      <dgm:prSet phldrT="[Texto]"/>
      <dgm:spPr/>
      <dgm:t>
        <a:bodyPr/>
        <a:lstStyle/>
        <a:p>
          <a:r>
            <a:rPr lang="pt-BR" dirty="0" smtClean="0"/>
            <a:t>1 Enfermeira		1 ASB</a:t>
          </a:r>
          <a:endParaRPr lang="pt-BR" dirty="0"/>
        </a:p>
      </dgm:t>
    </dgm:pt>
    <dgm:pt modelId="{74E8AA83-F1DA-4B02-8877-29F09A0B6A5C}" type="parTrans" cxnId="{145401E2-F58E-4A11-AA01-A3E8311EA8B6}">
      <dgm:prSet/>
      <dgm:spPr/>
      <dgm:t>
        <a:bodyPr/>
        <a:lstStyle/>
        <a:p>
          <a:endParaRPr lang="pt-BR"/>
        </a:p>
      </dgm:t>
    </dgm:pt>
    <dgm:pt modelId="{CB6F52DA-E295-4B9A-9DE6-9854E0AC7A96}" type="sibTrans" cxnId="{145401E2-F58E-4A11-AA01-A3E8311EA8B6}">
      <dgm:prSet/>
      <dgm:spPr/>
      <dgm:t>
        <a:bodyPr/>
        <a:lstStyle/>
        <a:p>
          <a:endParaRPr lang="pt-BR"/>
        </a:p>
      </dgm:t>
    </dgm:pt>
    <dgm:pt modelId="{E810C3B5-84B3-47A2-9534-FF873B0958AC}">
      <dgm:prSet phldrT="[Texto]"/>
      <dgm:spPr/>
      <dgm:t>
        <a:bodyPr/>
        <a:lstStyle/>
        <a:p>
          <a:r>
            <a:rPr lang="pt-BR" dirty="0" smtClean="0"/>
            <a:t>1 Técnica em Enfermagem</a:t>
          </a:r>
          <a:endParaRPr lang="pt-BR" dirty="0"/>
        </a:p>
      </dgm:t>
    </dgm:pt>
    <dgm:pt modelId="{ECCBC972-95EF-4AD4-8A58-E56091FD9CAF}" type="parTrans" cxnId="{0E23F08A-5789-4026-9307-EAE696CCABAE}">
      <dgm:prSet/>
      <dgm:spPr/>
      <dgm:t>
        <a:bodyPr/>
        <a:lstStyle/>
        <a:p>
          <a:endParaRPr lang="pt-BR"/>
        </a:p>
      </dgm:t>
    </dgm:pt>
    <dgm:pt modelId="{B2983C8E-53F2-4343-8F77-ECC12568FD6F}" type="sibTrans" cxnId="{0E23F08A-5789-4026-9307-EAE696CCABAE}">
      <dgm:prSet/>
      <dgm:spPr/>
      <dgm:t>
        <a:bodyPr/>
        <a:lstStyle/>
        <a:p>
          <a:endParaRPr lang="pt-BR"/>
        </a:p>
      </dgm:t>
    </dgm:pt>
    <dgm:pt modelId="{6EDA7269-C299-4DD4-8C09-E4531855EC18}">
      <dgm:prSet phldrT="[Texto]"/>
      <dgm:spPr/>
      <dgm:t>
        <a:bodyPr/>
        <a:lstStyle/>
        <a:p>
          <a:r>
            <a:rPr lang="pt-BR" dirty="0" smtClean="0"/>
            <a:t>1 Cirurgiã-Dentista</a:t>
          </a:r>
          <a:endParaRPr lang="pt-BR" dirty="0"/>
        </a:p>
      </dgm:t>
    </dgm:pt>
    <dgm:pt modelId="{AC0382FB-4128-4C0F-8562-8F66B7D0A7A4}" type="parTrans" cxnId="{DF740CB7-03EB-4307-A417-2790800CA574}">
      <dgm:prSet/>
      <dgm:spPr/>
      <dgm:t>
        <a:bodyPr/>
        <a:lstStyle/>
        <a:p>
          <a:endParaRPr lang="pt-BR"/>
        </a:p>
      </dgm:t>
    </dgm:pt>
    <dgm:pt modelId="{4134394D-2342-4530-9E7A-B80633708463}" type="sibTrans" cxnId="{DF740CB7-03EB-4307-A417-2790800CA574}">
      <dgm:prSet/>
      <dgm:spPr/>
      <dgm:t>
        <a:bodyPr/>
        <a:lstStyle/>
        <a:p>
          <a:endParaRPr lang="pt-BR"/>
        </a:p>
      </dgm:t>
    </dgm:pt>
    <dgm:pt modelId="{4C884E64-7251-4CB9-8024-7ADD8955B016}">
      <dgm:prSet phldrT="[Texto]"/>
      <dgm:spPr/>
      <dgm:t>
        <a:bodyPr/>
        <a:lstStyle/>
        <a:p>
          <a:r>
            <a:rPr lang="pt-BR" dirty="0" smtClean="0"/>
            <a:t>1 Médica		4 ACS</a:t>
          </a:r>
          <a:endParaRPr lang="pt-BR" dirty="0"/>
        </a:p>
      </dgm:t>
    </dgm:pt>
    <dgm:pt modelId="{5AC0FF8A-1DA9-45C1-AAA5-91D2AAB02077}" type="sibTrans" cxnId="{A3C0FEE6-380A-46A9-A413-4724FC034E27}">
      <dgm:prSet/>
      <dgm:spPr/>
      <dgm:t>
        <a:bodyPr/>
        <a:lstStyle/>
        <a:p>
          <a:endParaRPr lang="pt-BR"/>
        </a:p>
      </dgm:t>
    </dgm:pt>
    <dgm:pt modelId="{68EDBDBD-7CD4-4F80-9379-56899FE9D838}" type="parTrans" cxnId="{A3C0FEE6-380A-46A9-A413-4724FC034E27}">
      <dgm:prSet/>
      <dgm:spPr/>
      <dgm:t>
        <a:bodyPr/>
        <a:lstStyle/>
        <a:p>
          <a:endParaRPr lang="pt-BR"/>
        </a:p>
      </dgm:t>
    </dgm:pt>
    <dgm:pt modelId="{8306530D-601D-4794-A491-608833F54DFE}">
      <dgm:prSet phldrT="[Texto]"/>
      <dgm:spPr/>
      <dgm:t>
        <a:bodyPr/>
        <a:lstStyle/>
        <a:p>
          <a:r>
            <a:rPr lang="pt-BR" dirty="0" smtClean="0"/>
            <a:t>1 </a:t>
          </a:r>
          <a:r>
            <a:rPr lang="pt-BR" dirty="0" err="1" smtClean="0"/>
            <a:t>Higienista</a:t>
          </a:r>
          <a:endParaRPr lang="pt-BR" dirty="0"/>
        </a:p>
      </dgm:t>
    </dgm:pt>
    <dgm:pt modelId="{1E37F5E3-BE07-40FB-B7AB-769054E41C30}" type="parTrans" cxnId="{C182D8FE-9E78-4628-9549-116F592D5B95}">
      <dgm:prSet/>
      <dgm:spPr/>
      <dgm:t>
        <a:bodyPr/>
        <a:lstStyle/>
        <a:p>
          <a:endParaRPr lang="pt-BR"/>
        </a:p>
      </dgm:t>
    </dgm:pt>
    <dgm:pt modelId="{9A64E448-CC4F-4EFA-8784-73413DB7B6F0}" type="sibTrans" cxnId="{C182D8FE-9E78-4628-9549-116F592D5B95}">
      <dgm:prSet/>
      <dgm:spPr/>
      <dgm:t>
        <a:bodyPr/>
        <a:lstStyle/>
        <a:p>
          <a:endParaRPr lang="pt-BR"/>
        </a:p>
      </dgm:t>
    </dgm:pt>
    <dgm:pt modelId="{5D3B51E5-0C64-478F-A9E0-704BF8CF447B}" type="pres">
      <dgm:prSet presAssocID="{837C14FF-0297-4F11-9C41-0B94F419FC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8F524E-B578-4B9D-ADB3-5A35D5348CD5}" type="pres">
      <dgm:prSet presAssocID="{4C4143F3-97CE-4791-84E5-F0FAA5D3288B}" presName="composite" presStyleCnt="0"/>
      <dgm:spPr/>
    </dgm:pt>
    <dgm:pt modelId="{0EE94F86-B5BC-428C-AF21-1120254F918F}" type="pres">
      <dgm:prSet presAssocID="{4C4143F3-97CE-4791-84E5-F0FAA5D3288B}" presName="parTx" presStyleLbl="alignNode1" presStyleIdx="0" presStyleCnt="1" custScaleX="83334" custLinFactNeighborY="-15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63B385-E7A6-480C-A809-AC8C7107A793}" type="pres">
      <dgm:prSet presAssocID="{4C4143F3-97CE-4791-84E5-F0FAA5D3288B}" presName="desTx" presStyleLbl="alignAccFollowNode1" presStyleIdx="0" presStyleCnt="1" custScaleX="833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740CB7-03EB-4307-A417-2790800CA574}" srcId="{4C4143F3-97CE-4791-84E5-F0FAA5D3288B}" destId="{6EDA7269-C299-4DD4-8C09-E4531855EC18}" srcOrd="2" destOrd="0" parTransId="{AC0382FB-4128-4C0F-8562-8F66B7D0A7A4}" sibTransId="{4134394D-2342-4530-9E7A-B80633708463}"/>
    <dgm:cxn modelId="{A3C0FEE6-380A-46A9-A413-4724FC034E27}" srcId="{4C4143F3-97CE-4791-84E5-F0FAA5D3288B}" destId="{4C884E64-7251-4CB9-8024-7ADD8955B016}" srcOrd="1" destOrd="0" parTransId="{68EDBDBD-7CD4-4F80-9379-56899FE9D838}" sibTransId="{5AC0FF8A-1DA9-45C1-AAA5-91D2AAB02077}"/>
    <dgm:cxn modelId="{30CE0664-907D-472B-BE26-9B8803356C27}" srcId="{837C14FF-0297-4F11-9C41-0B94F419FCD9}" destId="{4C4143F3-97CE-4791-84E5-F0FAA5D3288B}" srcOrd="0" destOrd="0" parTransId="{F229741E-B749-45B9-9F7F-07F07BE64153}" sibTransId="{A68F3700-F6A8-4652-98F2-7768D91A4676}"/>
    <dgm:cxn modelId="{DADC297B-54AC-4A5A-B8DA-09A979E847B4}" type="presOf" srcId="{ACA3B00A-4981-4364-BBEF-DCD95A031488}" destId="{A263B385-E7A6-480C-A809-AC8C7107A793}" srcOrd="0" destOrd="0" presId="urn:microsoft.com/office/officeart/2005/8/layout/hList1"/>
    <dgm:cxn modelId="{0E23F08A-5789-4026-9307-EAE696CCABAE}" srcId="{4C4143F3-97CE-4791-84E5-F0FAA5D3288B}" destId="{E810C3B5-84B3-47A2-9534-FF873B0958AC}" srcOrd="3" destOrd="0" parTransId="{ECCBC972-95EF-4AD4-8A58-E56091FD9CAF}" sibTransId="{B2983C8E-53F2-4343-8F77-ECC12568FD6F}"/>
    <dgm:cxn modelId="{7C69D5CF-1827-4CC1-99D7-AE12F8D6F259}" type="presOf" srcId="{E810C3B5-84B3-47A2-9534-FF873B0958AC}" destId="{A263B385-E7A6-480C-A809-AC8C7107A793}" srcOrd="0" destOrd="3" presId="urn:microsoft.com/office/officeart/2005/8/layout/hList1"/>
    <dgm:cxn modelId="{7B43801C-79B8-4456-AEC6-D1684B76B5C6}" type="presOf" srcId="{4C884E64-7251-4CB9-8024-7ADD8955B016}" destId="{A263B385-E7A6-480C-A809-AC8C7107A793}" srcOrd="0" destOrd="1" presId="urn:microsoft.com/office/officeart/2005/8/layout/hList1"/>
    <dgm:cxn modelId="{0784D363-F082-4C78-966C-7FF751E26C5A}" type="presOf" srcId="{837C14FF-0297-4F11-9C41-0B94F419FCD9}" destId="{5D3B51E5-0C64-478F-A9E0-704BF8CF447B}" srcOrd="0" destOrd="0" presId="urn:microsoft.com/office/officeart/2005/8/layout/hList1"/>
    <dgm:cxn modelId="{22038A29-3F2F-428E-8853-5D4AA72C1444}" type="presOf" srcId="{6EDA7269-C299-4DD4-8C09-E4531855EC18}" destId="{A263B385-E7A6-480C-A809-AC8C7107A793}" srcOrd="0" destOrd="2" presId="urn:microsoft.com/office/officeart/2005/8/layout/hList1"/>
    <dgm:cxn modelId="{C182D8FE-9E78-4628-9549-116F592D5B95}" srcId="{4C4143F3-97CE-4791-84E5-F0FAA5D3288B}" destId="{8306530D-601D-4794-A491-608833F54DFE}" srcOrd="4" destOrd="0" parTransId="{1E37F5E3-BE07-40FB-B7AB-769054E41C30}" sibTransId="{9A64E448-CC4F-4EFA-8784-73413DB7B6F0}"/>
    <dgm:cxn modelId="{145401E2-F58E-4A11-AA01-A3E8311EA8B6}" srcId="{4C4143F3-97CE-4791-84E5-F0FAA5D3288B}" destId="{ACA3B00A-4981-4364-BBEF-DCD95A031488}" srcOrd="0" destOrd="0" parTransId="{74E8AA83-F1DA-4B02-8877-29F09A0B6A5C}" sibTransId="{CB6F52DA-E295-4B9A-9DE6-9854E0AC7A96}"/>
    <dgm:cxn modelId="{E7472C92-2A7D-4B40-B440-39FAF8177312}" type="presOf" srcId="{4C4143F3-97CE-4791-84E5-F0FAA5D3288B}" destId="{0EE94F86-B5BC-428C-AF21-1120254F918F}" srcOrd="0" destOrd="0" presId="urn:microsoft.com/office/officeart/2005/8/layout/hList1"/>
    <dgm:cxn modelId="{D1503B92-D366-443F-B7DB-D50BF2CA3762}" type="presOf" srcId="{8306530D-601D-4794-A491-608833F54DFE}" destId="{A263B385-E7A6-480C-A809-AC8C7107A793}" srcOrd="0" destOrd="4" presId="urn:microsoft.com/office/officeart/2005/8/layout/hList1"/>
    <dgm:cxn modelId="{56217F4D-0E14-4F04-A496-503AF24F2286}" type="presParOf" srcId="{5D3B51E5-0C64-478F-A9E0-704BF8CF447B}" destId="{678F524E-B578-4B9D-ADB3-5A35D5348CD5}" srcOrd="0" destOrd="0" presId="urn:microsoft.com/office/officeart/2005/8/layout/hList1"/>
    <dgm:cxn modelId="{751BF7ED-A65B-46F8-A490-E94BDEDEBB19}" type="presParOf" srcId="{678F524E-B578-4B9D-ADB3-5A35D5348CD5}" destId="{0EE94F86-B5BC-428C-AF21-1120254F918F}" srcOrd="0" destOrd="0" presId="urn:microsoft.com/office/officeart/2005/8/layout/hList1"/>
    <dgm:cxn modelId="{94C7A745-8BE9-4FD2-96E5-90FCF6B9B85F}" type="presParOf" srcId="{678F524E-B578-4B9D-ADB3-5A35D5348CD5}" destId="{A263B385-E7A6-480C-A809-AC8C7107A7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0291ED-C974-419D-97C2-390D50155C68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30B85DA-4A1E-4C0D-B92B-D45C500AA277}">
      <dgm:prSet custT="1"/>
      <dgm:spPr/>
      <dgm:t>
        <a:bodyPr/>
        <a:lstStyle/>
        <a:p>
          <a:r>
            <a:rPr lang="pt-BR" sz="2400" dirty="0" smtClean="0"/>
            <a:t>Mudanças Fisiológicas</a:t>
          </a:r>
          <a:endParaRPr lang="pt-BR" sz="2400" dirty="0"/>
        </a:p>
      </dgm:t>
    </dgm:pt>
    <dgm:pt modelId="{40C0975A-E3AB-4F11-BECD-F930502B5F2E}" type="parTrans" cxnId="{FBA1290E-B3D6-48DF-8A5B-BA740C007005}">
      <dgm:prSet/>
      <dgm:spPr/>
      <dgm:t>
        <a:bodyPr/>
        <a:lstStyle/>
        <a:p>
          <a:endParaRPr lang="pt-BR" sz="2400"/>
        </a:p>
      </dgm:t>
    </dgm:pt>
    <dgm:pt modelId="{971E4D55-E86D-4ECE-B725-A86E44ADFBB1}" type="sibTrans" cxnId="{FBA1290E-B3D6-48DF-8A5B-BA740C007005}">
      <dgm:prSet/>
      <dgm:spPr/>
      <dgm:t>
        <a:bodyPr/>
        <a:lstStyle/>
        <a:p>
          <a:endParaRPr lang="pt-BR" sz="2400"/>
        </a:p>
      </dgm:t>
    </dgm:pt>
    <dgm:pt modelId="{F275F590-2DD2-46B4-8375-6155EE18BDE3}">
      <dgm:prSet custT="1"/>
      <dgm:spPr/>
      <dgm:t>
        <a:bodyPr/>
        <a:lstStyle/>
        <a:p>
          <a:r>
            <a:rPr lang="pt-BR" sz="2400" smtClean="0"/>
            <a:t>Xerostomia</a:t>
          </a:r>
          <a:endParaRPr lang="pt-BR" sz="2400" dirty="0"/>
        </a:p>
      </dgm:t>
    </dgm:pt>
    <dgm:pt modelId="{74EAEA17-FB4B-48B4-BB85-D0C8B1661405}" type="parTrans" cxnId="{7B427736-1B2C-45C4-B2C7-64793230B01C}">
      <dgm:prSet custT="1"/>
      <dgm:spPr/>
      <dgm:t>
        <a:bodyPr/>
        <a:lstStyle/>
        <a:p>
          <a:endParaRPr lang="pt-BR" sz="2400"/>
        </a:p>
      </dgm:t>
    </dgm:pt>
    <dgm:pt modelId="{8832D3F0-DAC4-44F7-A444-57CC17112A39}" type="sibTrans" cxnId="{7B427736-1B2C-45C4-B2C7-64793230B01C}">
      <dgm:prSet/>
      <dgm:spPr/>
      <dgm:t>
        <a:bodyPr/>
        <a:lstStyle/>
        <a:p>
          <a:endParaRPr lang="pt-BR" sz="2400"/>
        </a:p>
      </dgm:t>
    </dgm:pt>
    <dgm:pt modelId="{43C64B5B-BBFB-4912-AA44-A021733EE4B6}">
      <dgm:prSet custT="1"/>
      <dgm:spPr/>
      <dgm:t>
        <a:bodyPr/>
        <a:lstStyle/>
        <a:p>
          <a:r>
            <a:rPr lang="pt-BR" sz="2400" smtClean="0"/>
            <a:t>Ardências bucais</a:t>
          </a:r>
          <a:endParaRPr lang="pt-BR" sz="2400" dirty="0"/>
        </a:p>
      </dgm:t>
    </dgm:pt>
    <dgm:pt modelId="{BDAE203B-B600-453E-B95E-8A4E87C837B9}" type="parTrans" cxnId="{D926C008-8598-462E-AF33-6901C5EA5696}">
      <dgm:prSet custT="1"/>
      <dgm:spPr/>
      <dgm:t>
        <a:bodyPr/>
        <a:lstStyle/>
        <a:p>
          <a:endParaRPr lang="pt-BR" sz="2400"/>
        </a:p>
      </dgm:t>
    </dgm:pt>
    <dgm:pt modelId="{56062211-0C0C-4D42-927E-EAA44503DFCD}" type="sibTrans" cxnId="{D926C008-8598-462E-AF33-6901C5EA5696}">
      <dgm:prSet/>
      <dgm:spPr/>
      <dgm:t>
        <a:bodyPr/>
        <a:lstStyle/>
        <a:p>
          <a:endParaRPr lang="pt-BR" sz="2400"/>
        </a:p>
      </dgm:t>
    </dgm:pt>
    <dgm:pt modelId="{7C8EE700-3A0C-43F1-B99E-5B1F4428746D}">
      <dgm:prSet custT="1"/>
      <dgm:spPr/>
      <dgm:t>
        <a:bodyPr/>
        <a:lstStyle/>
        <a:p>
          <a:r>
            <a:rPr lang="pt-BR" sz="2400" smtClean="0"/>
            <a:t>Sistema de defesa</a:t>
          </a:r>
          <a:endParaRPr lang="pt-BR" sz="2400" dirty="0"/>
        </a:p>
      </dgm:t>
    </dgm:pt>
    <dgm:pt modelId="{EC4FF003-D3E4-4E2D-8EE4-11780D2BA17A}" type="parTrans" cxnId="{3367E001-7AE6-44C7-B96F-75D41FB6520B}">
      <dgm:prSet custT="1"/>
      <dgm:spPr/>
      <dgm:t>
        <a:bodyPr/>
        <a:lstStyle/>
        <a:p>
          <a:endParaRPr lang="pt-BR" sz="2400"/>
        </a:p>
      </dgm:t>
    </dgm:pt>
    <dgm:pt modelId="{F4834C3C-D8CF-4944-BC84-FE6803A0ABA3}" type="sibTrans" cxnId="{3367E001-7AE6-44C7-B96F-75D41FB6520B}">
      <dgm:prSet/>
      <dgm:spPr/>
      <dgm:t>
        <a:bodyPr/>
        <a:lstStyle/>
        <a:p>
          <a:endParaRPr lang="pt-BR" sz="2400"/>
        </a:p>
      </dgm:t>
    </dgm:pt>
    <dgm:pt modelId="{853FD218-910A-4899-9CC0-9C10448D010F}">
      <dgm:prSet custT="1"/>
      <dgm:spPr/>
      <dgm:t>
        <a:bodyPr/>
        <a:lstStyle/>
        <a:p>
          <a:r>
            <a:rPr lang="pt-BR" sz="2400" smtClean="0"/>
            <a:t>Mudanças Psicológicas</a:t>
          </a:r>
          <a:endParaRPr lang="pt-BR" sz="2400" dirty="0"/>
        </a:p>
      </dgm:t>
    </dgm:pt>
    <dgm:pt modelId="{D89E2595-EE98-42BF-A45E-F9231994D667}" type="parTrans" cxnId="{C203F47D-44BF-4CD0-9C00-2031E5C67FE4}">
      <dgm:prSet/>
      <dgm:spPr/>
      <dgm:t>
        <a:bodyPr/>
        <a:lstStyle/>
        <a:p>
          <a:endParaRPr lang="pt-BR" sz="2400"/>
        </a:p>
      </dgm:t>
    </dgm:pt>
    <dgm:pt modelId="{A7DDD67F-BEAA-4396-91CB-4DC1ED422488}" type="sibTrans" cxnId="{C203F47D-44BF-4CD0-9C00-2031E5C67FE4}">
      <dgm:prSet/>
      <dgm:spPr/>
      <dgm:t>
        <a:bodyPr/>
        <a:lstStyle/>
        <a:p>
          <a:endParaRPr lang="pt-BR" sz="2400"/>
        </a:p>
      </dgm:t>
    </dgm:pt>
    <dgm:pt modelId="{0212DE14-5777-48B4-9CA7-59543E2E98D0}">
      <dgm:prSet custT="1"/>
      <dgm:spPr/>
      <dgm:t>
        <a:bodyPr/>
        <a:lstStyle/>
        <a:p>
          <a:r>
            <a:rPr lang="pt-BR" sz="2400" smtClean="0"/>
            <a:t>Depressão</a:t>
          </a:r>
          <a:endParaRPr lang="pt-BR" sz="2400" dirty="0"/>
        </a:p>
      </dgm:t>
    </dgm:pt>
    <dgm:pt modelId="{16FA51AC-9D4A-40E5-919B-6E4A9D465D11}" type="parTrans" cxnId="{A9E6B6EC-E4ED-4887-92E6-5D86506B5194}">
      <dgm:prSet custT="1"/>
      <dgm:spPr/>
      <dgm:t>
        <a:bodyPr/>
        <a:lstStyle/>
        <a:p>
          <a:endParaRPr lang="pt-BR" sz="2400"/>
        </a:p>
      </dgm:t>
    </dgm:pt>
    <dgm:pt modelId="{F24E9E19-D939-4976-B89E-4D42DA2248B2}" type="sibTrans" cxnId="{A9E6B6EC-E4ED-4887-92E6-5D86506B5194}">
      <dgm:prSet/>
      <dgm:spPr/>
      <dgm:t>
        <a:bodyPr/>
        <a:lstStyle/>
        <a:p>
          <a:endParaRPr lang="pt-BR" sz="2400"/>
        </a:p>
      </dgm:t>
    </dgm:pt>
    <dgm:pt modelId="{A3AFCFFD-C9F0-4B78-B4A4-72E0DE957681}">
      <dgm:prSet custT="1"/>
      <dgm:spPr/>
      <dgm:t>
        <a:bodyPr/>
        <a:lstStyle/>
        <a:p>
          <a:r>
            <a:rPr lang="pt-BR" sz="2400" smtClean="0"/>
            <a:t>Portadores de Doenças Crônicas Não Transmissíveis</a:t>
          </a:r>
          <a:endParaRPr lang="pt-BR" sz="2400" dirty="0"/>
        </a:p>
      </dgm:t>
    </dgm:pt>
    <dgm:pt modelId="{876BF697-446D-4EE0-9E49-66329A62860E}" type="parTrans" cxnId="{7A5A1A7D-1CAC-4D30-A6E9-9D6B591E6CFF}">
      <dgm:prSet/>
      <dgm:spPr/>
      <dgm:t>
        <a:bodyPr/>
        <a:lstStyle/>
        <a:p>
          <a:endParaRPr lang="pt-BR" sz="2400"/>
        </a:p>
      </dgm:t>
    </dgm:pt>
    <dgm:pt modelId="{A3E70BC8-3452-4EDD-979C-CBF21C47D226}" type="sibTrans" cxnId="{7A5A1A7D-1CAC-4D30-A6E9-9D6B591E6CFF}">
      <dgm:prSet/>
      <dgm:spPr/>
      <dgm:t>
        <a:bodyPr/>
        <a:lstStyle/>
        <a:p>
          <a:endParaRPr lang="pt-BR" sz="2400"/>
        </a:p>
      </dgm:t>
    </dgm:pt>
    <dgm:pt modelId="{E3CD810E-0CC9-41EA-8919-C1E52DDA3CF8}">
      <dgm:prSet custT="1"/>
      <dgm:spPr/>
      <dgm:t>
        <a:bodyPr/>
        <a:lstStyle/>
        <a:p>
          <a:r>
            <a:rPr lang="pt-BR" sz="2400" smtClean="0"/>
            <a:t>Diabetes</a:t>
          </a:r>
          <a:endParaRPr lang="pt-BR" sz="2400" dirty="0"/>
        </a:p>
      </dgm:t>
    </dgm:pt>
    <dgm:pt modelId="{43D01963-5C98-47BD-8B00-A1193089F450}" type="parTrans" cxnId="{F1FBDD1A-18A5-40EE-A032-FCE6CFF677BF}">
      <dgm:prSet custT="1"/>
      <dgm:spPr/>
      <dgm:t>
        <a:bodyPr/>
        <a:lstStyle/>
        <a:p>
          <a:endParaRPr lang="pt-BR" sz="2400"/>
        </a:p>
      </dgm:t>
    </dgm:pt>
    <dgm:pt modelId="{76FABD46-6C78-4EC8-AC4F-79C19E55B2FE}" type="sibTrans" cxnId="{F1FBDD1A-18A5-40EE-A032-FCE6CFF677BF}">
      <dgm:prSet/>
      <dgm:spPr/>
      <dgm:t>
        <a:bodyPr/>
        <a:lstStyle/>
        <a:p>
          <a:endParaRPr lang="pt-BR" sz="2400"/>
        </a:p>
      </dgm:t>
    </dgm:pt>
    <dgm:pt modelId="{DBC48FF0-797A-4CF5-96BB-BF1AC76D073C}">
      <dgm:prSet custT="1"/>
      <dgm:spPr/>
      <dgm:t>
        <a:bodyPr/>
        <a:lstStyle/>
        <a:p>
          <a:r>
            <a:rPr lang="pt-BR" sz="2400" smtClean="0"/>
            <a:t>Hipertensão</a:t>
          </a:r>
          <a:endParaRPr lang="pt-BR" sz="2400" dirty="0"/>
        </a:p>
      </dgm:t>
    </dgm:pt>
    <dgm:pt modelId="{117DE780-F942-4BB7-9E75-41504F589BD8}" type="parTrans" cxnId="{B7DF8A3C-09B2-41C6-BB7F-4F08DF152B80}">
      <dgm:prSet custT="1"/>
      <dgm:spPr/>
      <dgm:t>
        <a:bodyPr/>
        <a:lstStyle/>
        <a:p>
          <a:endParaRPr lang="pt-BR" sz="2400"/>
        </a:p>
      </dgm:t>
    </dgm:pt>
    <dgm:pt modelId="{76486EC3-4ED1-4347-857F-C4ACE26D636D}" type="sibTrans" cxnId="{B7DF8A3C-09B2-41C6-BB7F-4F08DF152B80}">
      <dgm:prSet/>
      <dgm:spPr/>
      <dgm:t>
        <a:bodyPr/>
        <a:lstStyle/>
        <a:p>
          <a:endParaRPr lang="pt-BR" sz="2400"/>
        </a:p>
      </dgm:t>
    </dgm:pt>
    <dgm:pt modelId="{4739843D-4063-4E5C-A9F6-27505B085454}">
      <dgm:prSet custT="1"/>
      <dgm:spPr/>
      <dgm:t>
        <a:bodyPr/>
        <a:lstStyle/>
        <a:p>
          <a:r>
            <a:rPr lang="pt-BR" sz="2400" smtClean="0"/>
            <a:t>Problemas cardíacos</a:t>
          </a:r>
          <a:endParaRPr lang="pt-BR" sz="2400" dirty="0"/>
        </a:p>
      </dgm:t>
    </dgm:pt>
    <dgm:pt modelId="{3A3062DB-E941-4CAD-8D50-D0C4D78767E1}" type="parTrans" cxnId="{0D83899D-D692-46AC-816D-81445FAE1F3D}">
      <dgm:prSet custT="1"/>
      <dgm:spPr/>
      <dgm:t>
        <a:bodyPr/>
        <a:lstStyle/>
        <a:p>
          <a:endParaRPr lang="pt-BR" sz="2400"/>
        </a:p>
      </dgm:t>
    </dgm:pt>
    <dgm:pt modelId="{8E58167E-2282-470B-9304-514BECE36539}" type="sibTrans" cxnId="{0D83899D-D692-46AC-816D-81445FAE1F3D}">
      <dgm:prSet/>
      <dgm:spPr/>
      <dgm:t>
        <a:bodyPr/>
        <a:lstStyle/>
        <a:p>
          <a:endParaRPr lang="pt-BR" sz="2400"/>
        </a:p>
      </dgm:t>
    </dgm:pt>
    <dgm:pt modelId="{E9B91957-0120-4470-8A66-7ED45E29B8BB}" type="pres">
      <dgm:prSet presAssocID="{9D0291ED-C974-419D-97C2-390D50155C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39A477-B443-4FEF-AA17-122536A5FAC2}" type="pres">
      <dgm:prSet presAssocID="{F30B85DA-4A1E-4C0D-B92B-D45C500AA277}" presName="root1" presStyleCnt="0"/>
      <dgm:spPr/>
      <dgm:t>
        <a:bodyPr/>
        <a:lstStyle/>
        <a:p>
          <a:endParaRPr lang="pt-BR"/>
        </a:p>
      </dgm:t>
    </dgm:pt>
    <dgm:pt modelId="{29D0FEF2-D576-41CC-97D2-1D724583316A}" type="pres">
      <dgm:prSet presAssocID="{F30B85DA-4A1E-4C0D-B92B-D45C500AA277}" presName="LevelOneTextNode" presStyleLbl="node0" presStyleIdx="0" presStyleCnt="3" custScaleX="145972" custScaleY="137452" custLinFactX="-93092" custLinFactNeighborX="-100000" custLinFactNeighborY="-234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51A25E-67A4-4873-AD30-EE2226190108}" type="pres">
      <dgm:prSet presAssocID="{F30B85DA-4A1E-4C0D-B92B-D45C500AA277}" presName="level2hierChild" presStyleCnt="0"/>
      <dgm:spPr/>
      <dgm:t>
        <a:bodyPr/>
        <a:lstStyle/>
        <a:p>
          <a:endParaRPr lang="pt-BR"/>
        </a:p>
      </dgm:t>
    </dgm:pt>
    <dgm:pt modelId="{D5B3F631-A1B2-413A-B6B3-8071D08F878F}" type="pres">
      <dgm:prSet presAssocID="{74EAEA17-FB4B-48B4-BB85-D0C8B1661405}" presName="conn2-1" presStyleLbl="parChTrans1D2" presStyleIdx="0" presStyleCnt="7"/>
      <dgm:spPr/>
      <dgm:t>
        <a:bodyPr/>
        <a:lstStyle/>
        <a:p>
          <a:endParaRPr lang="pt-BR"/>
        </a:p>
      </dgm:t>
    </dgm:pt>
    <dgm:pt modelId="{6A222A05-5577-44A7-A3FD-BEB4EDA0C09B}" type="pres">
      <dgm:prSet presAssocID="{74EAEA17-FB4B-48B4-BB85-D0C8B1661405}" presName="connTx" presStyleLbl="parChTrans1D2" presStyleIdx="0" presStyleCnt="7"/>
      <dgm:spPr/>
      <dgm:t>
        <a:bodyPr/>
        <a:lstStyle/>
        <a:p>
          <a:endParaRPr lang="pt-BR"/>
        </a:p>
      </dgm:t>
    </dgm:pt>
    <dgm:pt modelId="{135CE37A-D377-4E1E-9A08-DC27BB21D3AB}" type="pres">
      <dgm:prSet presAssocID="{F275F590-2DD2-46B4-8375-6155EE18BDE3}" presName="root2" presStyleCnt="0"/>
      <dgm:spPr/>
      <dgm:t>
        <a:bodyPr/>
        <a:lstStyle/>
        <a:p>
          <a:endParaRPr lang="pt-BR"/>
        </a:p>
      </dgm:t>
    </dgm:pt>
    <dgm:pt modelId="{AF7C36EF-20FC-4D8D-BFB2-5AE8E54703F0}" type="pres">
      <dgm:prSet presAssocID="{F275F590-2DD2-46B4-8375-6155EE18BDE3}" presName="LevelTwoTextNode" presStyleLbl="node2" presStyleIdx="0" presStyleCnt="7" custScaleX="157743" custLinFactNeighborX="51310" custLinFactNeighborY="110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8177DC-ECD8-4214-8E5F-0E2FF3FC9206}" type="pres">
      <dgm:prSet presAssocID="{F275F590-2DD2-46B4-8375-6155EE18BDE3}" presName="level3hierChild" presStyleCnt="0"/>
      <dgm:spPr/>
      <dgm:t>
        <a:bodyPr/>
        <a:lstStyle/>
        <a:p>
          <a:endParaRPr lang="pt-BR"/>
        </a:p>
      </dgm:t>
    </dgm:pt>
    <dgm:pt modelId="{DB11804F-CE58-42FD-AA44-146BE02A3DEB}" type="pres">
      <dgm:prSet presAssocID="{BDAE203B-B600-453E-B95E-8A4E87C837B9}" presName="conn2-1" presStyleLbl="parChTrans1D2" presStyleIdx="1" presStyleCnt="7"/>
      <dgm:spPr/>
      <dgm:t>
        <a:bodyPr/>
        <a:lstStyle/>
        <a:p>
          <a:endParaRPr lang="pt-BR"/>
        </a:p>
      </dgm:t>
    </dgm:pt>
    <dgm:pt modelId="{3003BC8B-6A14-447D-955B-72EB9FD28DA7}" type="pres">
      <dgm:prSet presAssocID="{BDAE203B-B600-453E-B95E-8A4E87C837B9}" presName="connTx" presStyleLbl="parChTrans1D2" presStyleIdx="1" presStyleCnt="7"/>
      <dgm:spPr/>
      <dgm:t>
        <a:bodyPr/>
        <a:lstStyle/>
        <a:p>
          <a:endParaRPr lang="pt-BR"/>
        </a:p>
      </dgm:t>
    </dgm:pt>
    <dgm:pt modelId="{EE6BCA51-2E4D-4E3D-913C-8A70DCE9A85E}" type="pres">
      <dgm:prSet presAssocID="{43C64B5B-BBFB-4912-AA44-A021733EE4B6}" presName="root2" presStyleCnt="0"/>
      <dgm:spPr/>
      <dgm:t>
        <a:bodyPr/>
        <a:lstStyle/>
        <a:p>
          <a:endParaRPr lang="pt-BR"/>
        </a:p>
      </dgm:t>
    </dgm:pt>
    <dgm:pt modelId="{99BEA995-476C-463D-8034-17E11D3E1C56}" type="pres">
      <dgm:prSet presAssocID="{43C64B5B-BBFB-4912-AA44-A021733EE4B6}" presName="LevelTwoTextNode" presStyleLbl="node2" presStyleIdx="1" presStyleCnt="7" custScaleX="161729" custLinFactNeighborX="45534" custLinFactNeighborY="115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A54D32-3F40-4E0D-96D8-95F75D3090FF}" type="pres">
      <dgm:prSet presAssocID="{43C64B5B-BBFB-4912-AA44-A021733EE4B6}" presName="level3hierChild" presStyleCnt="0"/>
      <dgm:spPr/>
      <dgm:t>
        <a:bodyPr/>
        <a:lstStyle/>
        <a:p>
          <a:endParaRPr lang="pt-BR"/>
        </a:p>
      </dgm:t>
    </dgm:pt>
    <dgm:pt modelId="{2B43142F-0BF9-4CB1-B5FB-DAFF42A2AA79}" type="pres">
      <dgm:prSet presAssocID="{EC4FF003-D3E4-4E2D-8EE4-11780D2BA17A}" presName="conn2-1" presStyleLbl="parChTrans1D2" presStyleIdx="2" presStyleCnt="7"/>
      <dgm:spPr/>
      <dgm:t>
        <a:bodyPr/>
        <a:lstStyle/>
        <a:p>
          <a:endParaRPr lang="pt-BR"/>
        </a:p>
      </dgm:t>
    </dgm:pt>
    <dgm:pt modelId="{88CB70B6-E49D-4124-8515-D8F56280628E}" type="pres">
      <dgm:prSet presAssocID="{EC4FF003-D3E4-4E2D-8EE4-11780D2BA17A}" presName="connTx" presStyleLbl="parChTrans1D2" presStyleIdx="2" presStyleCnt="7"/>
      <dgm:spPr/>
      <dgm:t>
        <a:bodyPr/>
        <a:lstStyle/>
        <a:p>
          <a:endParaRPr lang="pt-BR"/>
        </a:p>
      </dgm:t>
    </dgm:pt>
    <dgm:pt modelId="{099BCD91-B571-4E33-ABD6-FEFFF4E13EFB}" type="pres">
      <dgm:prSet presAssocID="{7C8EE700-3A0C-43F1-B99E-5B1F4428746D}" presName="root2" presStyleCnt="0"/>
      <dgm:spPr/>
      <dgm:t>
        <a:bodyPr/>
        <a:lstStyle/>
        <a:p>
          <a:endParaRPr lang="pt-BR"/>
        </a:p>
      </dgm:t>
    </dgm:pt>
    <dgm:pt modelId="{807E87E7-4EFC-4945-8066-343CE6DDC2DC}" type="pres">
      <dgm:prSet presAssocID="{7C8EE700-3A0C-43F1-B99E-5B1F4428746D}" presName="LevelTwoTextNode" presStyleLbl="node2" presStyleIdx="2" presStyleCnt="7" custScaleX="165137" custScaleY="94402" custLinFactNeighborX="45534" custLinFactNeighborY="1204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9FB140-2F47-4E86-8BFD-307EDF2F9B0B}" type="pres">
      <dgm:prSet presAssocID="{7C8EE700-3A0C-43F1-B99E-5B1F4428746D}" presName="level3hierChild" presStyleCnt="0"/>
      <dgm:spPr/>
      <dgm:t>
        <a:bodyPr/>
        <a:lstStyle/>
        <a:p>
          <a:endParaRPr lang="pt-BR"/>
        </a:p>
      </dgm:t>
    </dgm:pt>
    <dgm:pt modelId="{79024666-2A3C-4156-84BE-573E9280F51E}" type="pres">
      <dgm:prSet presAssocID="{853FD218-910A-4899-9CC0-9C10448D010F}" presName="root1" presStyleCnt="0"/>
      <dgm:spPr/>
      <dgm:t>
        <a:bodyPr/>
        <a:lstStyle/>
        <a:p>
          <a:endParaRPr lang="pt-BR"/>
        </a:p>
      </dgm:t>
    </dgm:pt>
    <dgm:pt modelId="{ECC42FF2-1FA8-4589-A791-B3836FAA5F9F}" type="pres">
      <dgm:prSet presAssocID="{853FD218-910A-4899-9CC0-9C10448D010F}" presName="LevelOneTextNode" presStyleLbl="node0" presStyleIdx="1" presStyleCnt="3" custScaleX="144248" custScaleY="137452" custLinFactX="-93092" custLinFactNeighborX="-100000" custLinFactNeighborY="-276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A25A8B-A1D6-4D51-9CCD-21ADB5C0C1AC}" type="pres">
      <dgm:prSet presAssocID="{853FD218-910A-4899-9CC0-9C10448D010F}" presName="level2hierChild" presStyleCnt="0"/>
      <dgm:spPr/>
      <dgm:t>
        <a:bodyPr/>
        <a:lstStyle/>
        <a:p>
          <a:endParaRPr lang="pt-BR"/>
        </a:p>
      </dgm:t>
    </dgm:pt>
    <dgm:pt modelId="{9296A7AB-43F3-452E-91DB-8325E6777A9C}" type="pres">
      <dgm:prSet presAssocID="{16FA51AC-9D4A-40E5-919B-6E4A9D465D11}" presName="conn2-1" presStyleLbl="parChTrans1D2" presStyleIdx="3" presStyleCnt="7"/>
      <dgm:spPr/>
      <dgm:t>
        <a:bodyPr/>
        <a:lstStyle/>
        <a:p>
          <a:endParaRPr lang="pt-BR"/>
        </a:p>
      </dgm:t>
    </dgm:pt>
    <dgm:pt modelId="{7F9A4886-CD20-44F4-B00B-B7975C63A86F}" type="pres">
      <dgm:prSet presAssocID="{16FA51AC-9D4A-40E5-919B-6E4A9D465D11}" presName="connTx" presStyleLbl="parChTrans1D2" presStyleIdx="3" presStyleCnt="7"/>
      <dgm:spPr/>
      <dgm:t>
        <a:bodyPr/>
        <a:lstStyle/>
        <a:p>
          <a:endParaRPr lang="pt-BR"/>
        </a:p>
      </dgm:t>
    </dgm:pt>
    <dgm:pt modelId="{B847B2BA-1F26-4272-ABBC-3A294BFA5207}" type="pres">
      <dgm:prSet presAssocID="{0212DE14-5777-48B4-9CA7-59543E2E98D0}" presName="root2" presStyleCnt="0"/>
      <dgm:spPr/>
      <dgm:t>
        <a:bodyPr/>
        <a:lstStyle/>
        <a:p>
          <a:endParaRPr lang="pt-BR"/>
        </a:p>
      </dgm:t>
    </dgm:pt>
    <dgm:pt modelId="{3AFB8AA3-1629-47AD-8052-2876F5404FF7}" type="pres">
      <dgm:prSet presAssocID="{0212DE14-5777-48B4-9CA7-59543E2E98D0}" presName="LevelTwoTextNode" presStyleLbl="node2" presStyleIdx="3" presStyleCnt="7" custScaleX="125950" custLinFactNeighborX="-56698" custLinFactNeighborY="181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F9B80F-CB94-4C48-AE45-7DE05C5029F5}" type="pres">
      <dgm:prSet presAssocID="{0212DE14-5777-48B4-9CA7-59543E2E98D0}" presName="level3hierChild" presStyleCnt="0"/>
      <dgm:spPr/>
      <dgm:t>
        <a:bodyPr/>
        <a:lstStyle/>
        <a:p>
          <a:endParaRPr lang="pt-BR"/>
        </a:p>
      </dgm:t>
    </dgm:pt>
    <dgm:pt modelId="{F17CD926-F10C-4D25-A866-9A2D69BF4D1B}" type="pres">
      <dgm:prSet presAssocID="{A3AFCFFD-C9F0-4B78-B4A4-72E0DE957681}" presName="root1" presStyleCnt="0"/>
      <dgm:spPr/>
      <dgm:t>
        <a:bodyPr/>
        <a:lstStyle/>
        <a:p>
          <a:endParaRPr lang="pt-BR"/>
        </a:p>
      </dgm:t>
    </dgm:pt>
    <dgm:pt modelId="{1CA59FAD-E38B-43BC-8F39-DF52CE39D7F4}" type="pres">
      <dgm:prSet presAssocID="{A3AFCFFD-C9F0-4B78-B4A4-72E0DE957681}" presName="LevelOneTextNode" presStyleLbl="node0" presStyleIdx="2" presStyleCnt="3" custScaleX="199597" custScaleY="239320" custLinFactX="-93092" custLinFactNeighborX="-100000" custLinFactNeighborY="3106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C31839-E7DD-48A5-B6D6-F875F23677A0}" type="pres">
      <dgm:prSet presAssocID="{A3AFCFFD-C9F0-4B78-B4A4-72E0DE957681}" presName="level2hierChild" presStyleCnt="0"/>
      <dgm:spPr/>
      <dgm:t>
        <a:bodyPr/>
        <a:lstStyle/>
        <a:p>
          <a:endParaRPr lang="pt-BR"/>
        </a:p>
      </dgm:t>
    </dgm:pt>
    <dgm:pt modelId="{4417018B-9719-4261-9EF2-2BE60DA49D69}" type="pres">
      <dgm:prSet presAssocID="{43D01963-5C98-47BD-8B00-A1193089F450}" presName="conn2-1" presStyleLbl="parChTrans1D2" presStyleIdx="4" presStyleCnt="7"/>
      <dgm:spPr/>
      <dgm:t>
        <a:bodyPr/>
        <a:lstStyle/>
        <a:p>
          <a:endParaRPr lang="pt-BR"/>
        </a:p>
      </dgm:t>
    </dgm:pt>
    <dgm:pt modelId="{AB760171-6133-4F42-B240-BA2381823FA6}" type="pres">
      <dgm:prSet presAssocID="{43D01963-5C98-47BD-8B00-A1193089F450}" presName="connTx" presStyleLbl="parChTrans1D2" presStyleIdx="4" presStyleCnt="7"/>
      <dgm:spPr/>
      <dgm:t>
        <a:bodyPr/>
        <a:lstStyle/>
        <a:p>
          <a:endParaRPr lang="pt-BR"/>
        </a:p>
      </dgm:t>
    </dgm:pt>
    <dgm:pt modelId="{BCA8B203-3C99-4BC3-839D-A05958F89A4B}" type="pres">
      <dgm:prSet presAssocID="{E3CD810E-0CC9-41EA-8919-C1E52DDA3CF8}" presName="root2" presStyleCnt="0"/>
      <dgm:spPr/>
      <dgm:t>
        <a:bodyPr/>
        <a:lstStyle/>
        <a:p>
          <a:endParaRPr lang="pt-BR"/>
        </a:p>
      </dgm:t>
    </dgm:pt>
    <dgm:pt modelId="{8AB15CB6-6ACF-4576-8781-579A5D5CD44B}" type="pres">
      <dgm:prSet presAssocID="{E3CD810E-0CC9-41EA-8919-C1E52DDA3CF8}" presName="LevelTwoTextNode" presStyleLbl="node2" presStyleIdx="4" presStyleCnt="7" custScaleX="135123" custLinFactX="42068" custLinFactNeighborX="100000" custLinFactNeighborY="-275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FE464F-2296-43F4-90B2-30815A77E771}" type="pres">
      <dgm:prSet presAssocID="{E3CD810E-0CC9-41EA-8919-C1E52DDA3CF8}" presName="level3hierChild" presStyleCnt="0"/>
      <dgm:spPr/>
      <dgm:t>
        <a:bodyPr/>
        <a:lstStyle/>
        <a:p>
          <a:endParaRPr lang="pt-BR"/>
        </a:p>
      </dgm:t>
    </dgm:pt>
    <dgm:pt modelId="{82A97FFF-3FA8-4D8E-80EA-6FBC1B85ED7E}" type="pres">
      <dgm:prSet presAssocID="{117DE780-F942-4BB7-9E75-41504F589BD8}" presName="conn2-1" presStyleLbl="parChTrans1D2" presStyleIdx="5" presStyleCnt="7"/>
      <dgm:spPr/>
      <dgm:t>
        <a:bodyPr/>
        <a:lstStyle/>
        <a:p>
          <a:endParaRPr lang="pt-BR"/>
        </a:p>
      </dgm:t>
    </dgm:pt>
    <dgm:pt modelId="{FA7C5414-6671-4436-AFD5-E36B9177FF46}" type="pres">
      <dgm:prSet presAssocID="{117DE780-F942-4BB7-9E75-41504F589BD8}" presName="connTx" presStyleLbl="parChTrans1D2" presStyleIdx="5" presStyleCnt="7"/>
      <dgm:spPr/>
      <dgm:t>
        <a:bodyPr/>
        <a:lstStyle/>
        <a:p>
          <a:endParaRPr lang="pt-BR"/>
        </a:p>
      </dgm:t>
    </dgm:pt>
    <dgm:pt modelId="{312BECC8-B4A2-4A57-941D-6D734038D8D4}" type="pres">
      <dgm:prSet presAssocID="{DBC48FF0-797A-4CF5-96BB-BF1AC76D073C}" presName="root2" presStyleCnt="0"/>
      <dgm:spPr/>
      <dgm:t>
        <a:bodyPr/>
        <a:lstStyle/>
        <a:p>
          <a:endParaRPr lang="pt-BR"/>
        </a:p>
      </dgm:t>
    </dgm:pt>
    <dgm:pt modelId="{BAD6211B-D43C-45ED-933D-1345B9A57526}" type="pres">
      <dgm:prSet presAssocID="{DBC48FF0-797A-4CF5-96BB-BF1AC76D073C}" presName="LevelTwoTextNode" presStyleLbl="node2" presStyleIdx="5" presStyleCnt="7" custScaleX="145011" custLinFactX="30517" custLinFactNeighborX="100000" custLinFactNeighborY="-270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CD674C-B990-4A34-8728-06ED5711FDBD}" type="pres">
      <dgm:prSet presAssocID="{DBC48FF0-797A-4CF5-96BB-BF1AC76D073C}" presName="level3hierChild" presStyleCnt="0"/>
      <dgm:spPr/>
      <dgm:t>
        <a:bodyPr/>
        <a:lstStyle/>
        <a:p>
          <a:endParaRPr lang="pt-BR"/>
        </a:p>
      </dgm:t>
    </dgm:pt>
    <dgm:pt modelId="{258C989A-25AF-45A9-B026-A67F4035F48F}" type="pres">
      <dgm:prSet presAssocID="{3A3062DB-E941-4CAD-8D50-D0C4D78767E1}" presName="conn2-1" presStyleLbl="parChTrans1D2" presStyleIdx="6" presStyleCnt="7"/>
      <dgm:spPr/>
      <dgm:t>
        <a:bodyPr/>
        <a:lstStyle/>
        <a:p>
          <a:endParaRPr lang="pt-BR"/>
        </a:p>
      </dgm:t>
    </dgm:pt>
    <dgm:pt modelId="{05FFC30A-2E06-40D0-9949-A6BACE74EC29}" type="pres">
      <dgm:prSet presAssocID="{3A3062DB-E941-4CAD-8D50-D0C4D78767E1}" presName="connTx" presStyleLbl="parChTrans1D2" presStyleIdx="6" presStyleCnt="7"/>
      <dgm:spPr/>
      <dgm:t>
        <a:bodyPr/>
        <a:lstStyle/>
        <a:p>
          <a:endParaRPr lang="pt-BR"/>
        </a:p>
      </dgm:t>
    </dgm:pt>
    <dgm:pt modelId="{D83B6F80-C205-4B17-9EA2-74E337F6F0BE}" type="pres">
      <dgm:prSet presAssocID="{4739843D-4063-4E5C-A9F6-27505B085454}" presName="root2" presStyleCnt="0"/>
      <dgm:spPr/>
      <dgm:t>
        <a:bodyPr/>
        <a:lstStyle/>
        <a:p>
          <a:endParaRPr lang="pt-BR"/>
        </a:p>
      </dgm:t>
    </dgm:pt>
    <dgm:pt modelId="{458124AA-F69B-4D08-944E-74E5EB0209DA}" type="pres">
      <dgm:prSet presAssocID="{4739843D-4063-4E5C-A9F6-27505B085454}" presName="LevelTwoTextNode" presStyleLbl="node2" presStyleIdx="6" presStyleCnt="7" custScaleX="188761" custLinFactNeighborX="84315" custLinFactNeighborY="-265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69B0E6-9A91-4D7F-954C-D318D9369CCA}" type="pres">
      <dgm:prSet presAssocID="{4739843D-4063-4E5C-A9F6-27505B085454}" presName="level3hierChild" presStyleCnt="0"/>
      <dgm:spPr/>
      <dgm:t>
        <a:bodyPr/>
        <a:lstStyle/>
        <a:p>
          <a:endParaRPr lang="pt-BR"/>
        </a:p>
      </dgm:t>
    </dgm:pt>
  </dgm:ptLst>
  <dgm:cxnLst>
    <dgm:cxn modelId="{32825F6A-D58D-4BE5-8A61-A83C9E96B9A1}" type="presOf" srcId="{BDAE203B-B600-453E-B95E-8A4E87C837B9}" destId="{3003BC8B-6A14-447D-955B-72EB9FD28DA7}" srcOrd="1" destOrd="0" presId="urn:microsoft.com/office/officeart/2005/8/layout/hierarchy2"/>
    <dgm:cxn modelId="{43053D0B-F718-4F6B-9420-3324AC3F9F7A}" type="presOf" srcId="{DBC48FF0-797A-4CF5-96BB-BF1AC76D073C}" destId="{BAD6211B-D43C-45ED-933D-1345B9A57526}" srcOrd="0" destOrd="0" presId="urn:microsoft.com/office/officeart/2005/8/layout/hierarchy2"/>
    <dgm:cxn modelId="{9E37F14F-785A-4BEE-A580-34CA37607157}" type="presOf" srcId="{9D0291ED-C974-419D-97C2-390D50155C68}" destId="{E9B91957-0120-4470-8A66-7ED45E29B8BB}" srcOrd="0" destOrd="0" presId="urn:microsoft.com/office/officeart/2005/8/layout/hierarchy2"/>
    <dgm:cxn modelId="{85F1EF9A-9CAA-456B-9E6F-F55F36E8B91F}" type="presOf" srcId="{3A3062DB-E941-4CAD-8D50-D0C4D78767E1}" destId="{05FFC30A-2E06-40D0-9949-A6BACE74EC29}" srcOrd="1" destOrd="0" presId="urn:microsoft.com/office/officeart/2005/8/layout/hierarchy2"/>
    <dgm:cxn modelId="{F1FBDD1A-18A5-40EE-A032-FCE6CFF677BF}" srcId="{A3AFCFFD-C9F0-4B78-B4A4-72E0DE957681}" destId="{E3CD810E-0CC9-41EA-8919-C1E52DDA3CF8}" srcOrd="0" destOrd="0" parTransId="{43D01963-5C98-47BD-8B00-A1193089F450}" sibTransId="{76FABD46-6C78-4EC8-AC4F-79C19E55B2FE}"/>
    <dgm:cxn modelId="{57A0B6E6-CA9D-4863-90AB-1748BB8CD646}" type="presOf" srcId="{43C64B5B-BBFB-4912-AA44-A021733EE4B6}" destId="{99BEA995-476C-463D-8034-17E11D3E1C56}" srcOrd="0" destOrd="0" presId="urn:microsoft.com/office/officeart/2005/8/layout/hierarchy2"/>
    <dgm:cxn modelId="{BFDC8673-A8FE-4969-B189-1F4CC2A1475D}" type="presOf" srcId="{117DE780-F942-4BB7-9E75-41504F589BD8}" destId="{FA7C5414-6671-4436-AFD5-E36B9177FF46}" srcOrd="1" destOrd="0" presId="urn:microsoft.com/office/officeart/2005/8/layout/hierarchy2"/>
    <dgm:cxn modelId="{D926C008-8598-462E-AF33-6901C5EA5696}" srcId="{F30B85DA-4A1E-4C0D-B92B-D45C500AA277}" destId="{43C64B5B-BBFB-4912-AA44-A021733EE4B6}" srcOrd="1" destOrd="0" parTransId="{BDAE203B-B600-453E-B95E-8A4E87C837B9}" sibTransId="{56062211-0C0C-4D42-927E-EAA44503DFCD}"/>
    <dgm:cxn modelId="{B4059EB3-66DC-48DD-B1D8-6D2C54AF4794}" type="presOf" srcId="{7C8EE700-3A0C-43F1-B99E-5B1F4428746D}" destId="{807E87E7-4EFC-4945-8066-343CE6DDC2DC}" srcOrd="0" destOrd="0" presId="urn:microsoft.com/office/officeart/2005/8/layout/hierarchy2"/>
    <dgm:cxn modelId="{C203F47D-44BF-4CD0-9C00-2031E5C67FE4}" srcId="{9D0291ED-C974-419D-97C2-390D50155C68}" destId="{853FD218-910A-4899-9CC0-9C10448D010F}" srcOrd="1" destOrd="0" parTransId="{D89E2595-EE98-42BF-A45E-F9231994D667}" sibTransId="{A7DDD67F-BEAA-4396-91CB-4DC1ED422488}"/>
    <dgm:cxn modelId="{1484E853-6631-4258-A6C5-5D1D25A83F82}" type="presOf" srcId="{74EAEA17-FB4B-48B4-BB85-D0C8B1661405}" destId="{D5B3F631-A1B2-413A-B6B3-8071D08F878F}" srcOrd="0" destOrd="0" presId="urn:microsoft.com/office/officeart/2005/8/layout/hierarchy2"/>
    <dgm:cxn modelId="{0D83899D-D692-46AC-816D-81445FAE1F3D}" srcId="{A3AFCFFD-C9F0-4B78-B4A4-72E0DE957681}" destId="{4739843D-4063-4E5C-A9F6-27505B085454}" srcOrd="2" destOrd="0" parTransId="{3A3062DB-E941-4CAD-8D50-D0C4D78767E1}" sibTransId="{8E58167E-2282-470B-9304-514BECE36539}"/>
    <dgm:cxn modelId="{C5A2B74A-7D9D-4744-A241-241D3B6A6B49}" type="presOf" srcId="{EC4FF003-D3E4-4E2D-8EE4-11780D2BA17A}" destId="{2B43142F-0BF9-4CB1-B5FB-DAFF42A2AA79}" srcOrd="0" destOrd="0" presId="urn:microsoft.com/office/officeart/2005/8/layout/hierarchy2"/>
    <dgm:cxn modelId="{7A5A1A7D-1CAC-4D30-A6E9-9D6B591E6CFF}" srcId="{9D0291ED-C974-419D-97C2-390D50155C68}" destId="{A3AFCFFD-C9F0-4B78-B4A4-72E0DE957681}" srcOrd="2" destOrd="0" parTransId="{876BF697-446D-4EE0-9E49-66329A62860E}" sibTransId="{A3E70BC8-3452-4EDD-979C-CBF21C47D226}"/>
    <dgm:cxn modelId="{B7DF8A3C-09B2-41C6-BB7F-4F08DF152B80}" srcId="{A3AFCFFD-C9F0-4B78-B4A4-72E0DE957681}" destId="{DBC48FF0-797A-4CF5-96BB-BF1AC76D073C}" srcOrd="1" destOrd="0" parTransId="{117DE780-F942-4BB7-9E75-41504F589BD8}" sibTransId="{76486EC3-4ED1-4347-857F-C4ACE26D636D}"/>
    <dgm:cxn modelId="{9228BFCC-25F0-4F47-B4FB-10EB41DBD2AB}" type="presOf" srcId="{3A3062DB-E941-4CAD-8D50-D0C4D78767E1}" destId="{258C989A-25AF-45A9-B026-A67F4035F48F}" srcOrd="0" destOrd="0" presId="urn:microsoft.com/office/officeart/2005/8/layout/hierarchy2"/>
    <dgm:cxn modelId="{0E8CA55A-57BD-4537-8B02-E999BA0EF053}" type="presOf" srcId="{117DE780-F942-4BB7-9E75-41504F589BD8}" destId="{82A97FFF-3FA8-4D8E-80EA-6FBC1B85ED7E}" srcOrd="0" destOrd="0" presId="urn:microsoft.com/office/officeart/2005/8/layout/hierarchy2"/>
    <dgm:cxn modelId="{8C7B2968-6694-41F6-B131-A2719C043A64}" type="presOf" srcId="{16FA51AC-9D4A-40E5-919B-6E4A9D465D11}" destId="{7F9A4886-CD20-44F4-B00B-B7975C63A86F}" srcOrd="1" destOrd="0" presId="urn:microsoft.com/office/officeart/2005/8/layout/hierarchy2"/>
    <dgm:cxn modelId="{1F6C42FF-485C-4570-880A-0E613C609D8F}" type="presOf" srcId="{BDAE203B-B600-453E-B95E-8A4E87C837B9}" destId="{DB11804F-CE58-42FD-AA44-146BE02A3DEB}" srcOrd="0" destOrd="0" presId="urn:microsoft.com/office/officeart/2005/8/layout/hierarchy2"/>
    <dgm:cxn modelId="{E4652514-AA73-4725-868D-682B256A7AEA}" type="presOf" srcId="{853FD218-910A-4899-9CC0-9C10448D010F}" destId="{ECC42FF2-1FA8-4589-A791-B3836FAA5F9F}" srcOrd="0" destOrd="0" presId="urn:microsoft.com/office/officeart/2005/8/layout/hierarchy2"/>
    <dgm:cxn modelId="{4E37D150-DBAD-42DB-A495-5672C88C70DD}" type="presOf" srcId="{E3CD810E-0CC9-41EA-8919-C1E52DDA3CF8}" destId="{8AB15CB6-6ACF-4576-8781-579A5D5CD44B}" srcOrd="0" destOrd="0" presId="urn:microsoft.com/office/officeart/2005/8/layout/hierarchy2"/>
    <dgm:cxn modelId="{D8D48613-35B4-4C08-B55A-90AB9BB3DDA4}" type="presOf" srcId="{4739843D-4063-4E5C-A9F6-27505B085454}" destId="{458124AA-F69B-4D08-944E-74E5EB0209DA}" srcOrd="0" destOrd="0" presId="urn:microsoft.com/office/officeart/2005/8/layout/hierarchy2"/>
    <dgm:cxn modelId="{FBA1290E-B3D6-48DF-8A5B-BA740C007005}" srcId="{9D0291ED-C974-419D-97C2-390D50155C68}" destId="{F30B85DA-4A1E-4C0D-B92B-D45C500AA277}" srcOrd="0" destOrd="0" parTransId="{40C0975A-E3AB-4F11-BECD-F930502B5F2E}" sibTransId="{971E4D55-E86D-4ECE-B725-A86E44ADFBB1}"/>
    <dgm:cxn modelId="{43A1B41E-EA23-4968-877A-9760A3E6D0BF}" type="presOf" srcId="{F30B85DA-4A1E-4C0D-B92B-D45C500AA277}" destId="{29D0FEF2-D576-41CC-97D2-1D724583316A}" srcOrd="0" destOrd="0" presId="urn:microsoft.com/office/officeart/2005/8/layout/hierarchy2"/>
    <dgm:cxn modelId="{F824EE5C-FF60-4870-B5C0-7F17A8C168CC}" type="presOf" srcId="{43D01963-5C98-47BD-8B00-A1193089F450}" destId="{4417018B-9719-4261-9EF2-2BE60DA49D69}" srcOrd="0" destOrd="0" presId="urn:microsoft.com/office/officeart/2005/8/layout/hierarchy2"/>
    <dgm:cxn modelId="{06FEFC65-F907-4393-8491-8B108D1C9EF6}" type="presOf" srcId="{A3AFCFFD-C9F0-4B78-B4A4-72E0DE957681}" destId="{1CA59FAD-E38B-43BC-8F39-DF52CE39D7F4}" srcOrd="0" destOrd="0" presId="urn:microsoft.com/office/officeart/2005/8/layout/hierarchy2"/>
    <dgm:cxn modelId="{C330B6C3-57FC-42FA-905D-303228CE8115}" type="presOf" srcId="{F275F590-2DD2-46B4-8375-6155EE18BDE3}" destId="{AF7C36EF-20FC-4D8D-BFB2-5AE8E54703F0}" srcOrd="0" destOrd="0" presId="urn:microsoft.com/office/officeart/2005/8/layout/hierarchy2"/>
    <dgm:cxn modelId="{7D3FBB28-3C7A-4F53-BAC7-CB293CBA7588}" type="presOf" srcId="{EC4FF003-D3E4-4E2D-8EE4-11780D2BA17A}" destId="{88CB70B6-E49D-4124-8515-D8F56280628E}" srcOrd="1" destOrd="0" presId="urn:microsoft.com/office/officeart/2005/8/layout/hierarchy2"/>
    <dgm:cxn modelId="{FFEA079D-5DD1-4B6A-881E-E76F8213276B}" type="presOf" srcId="{74EAEA17-FB4B-48B4-BB85-D0C8B1661405}" destId="{6A222A05-5577-44A7-A3FD-BEB4EDA0C09B}" srcOrd="1" destOrd="0" presId="urn:microsoft.com/office/officeart/2005/8/layout/hierarchy2"/>
    <dgm:cxn modelId="{3B617674-1567-46A8-8454-D9A73A08B49F}" type="presOf" srcId="{0212DE14-5777-48B4-9CA7-59543E2E98D0}" destId="{3AFB8AA3-1629-47AD-8052-2876F5404FF7}" srcOrd="0" destOrd="0" presId="urn:microsoft.com/office/officeart/2005/8/layout/hierarchy2"/>
    <dgm:cxn modelId="{66753013-737B-4A42-9E23-B29E9EDD7C1A}" type="presOf" srcId="{16FA51AC-9D4A-40E5-919B-6E4A9D465D11}" destId="{9296A7AB-43F3-452E-91DB-8325E6777A9C}" srcOrd="0" destOrd="0" presId="urn:microsoft.com/office/officeart/2005/8/layout/hierarchy2"/>
    <dgm:cxn modelId="{7B427736-1B2C-45C4-B2C7-64793230B01C}" srcId="{F30B85DA-4A1E-4C0D-B92B-D45C500AA277}" destId="{F275F590-2DD2-46B4-8375-6155EE18BDE3}" srcOrd="0" destOrd="0" parTransId="{74EAEA17-FB4B-48B4-BB85-D0C8B1661405}" sibTransId="{8832D3F0-DAC4-44F7-A444-57CC17112A39}"/>
    <dgm:cxn modelId="{A9E6B6EC-E4ED-4887-92E6-5D86506B5194}" srcId="{853FD218-910A-4899-9CC0-9C10448D010F}" destId="{0212DE14-5777-48B4-9CA7-59543E2E98D0}" srcOrd="0" destOrd="0" parTransId="{16FA51AC-9D4A-40E5-919B-6E4A9D465D11}" sibTransId="{F24E9E19-D939-4976-B89E-4D42DA2248B2}"/>
    <dgm:cxn modelId="{962F7248-F1C4-4DB0-9002-B5F52DE23F41}" type="presOf" srcId="{43D01963-5C98-47BD-8B00-A1193089F450}" destId="{AB760171-6133-4F42-B240-BA2381823FA6}" srcOrd="1" destOrd="0" presId="urn:microsoft.com/office/officeart/2005/8/layout/hierarchy2"/>
    <dgm:cxn modelId="{3367E001-7AE6-44C7-B96F-75D41FB6520B}" srcId="{F30B85DA-4A1E-4C0D-B92B-D45C500AA277}" destId="{7C8EE700-3A0C-43F1-B99E-5B1F4428746D}" srcOrd="2" destOrd="0" parTransId="{EC4FF003-D3E4-4E2D-8EE4-11780D2BA17A}" sibTransId="{F4834C3C-D8CF-4944-BC84-FE6803A0ABA3}"/>
    <dgm:cxn modelId="{5527AF36-7D71-4289-9C0B-80FA2F601CCC}" type="presParOf" srcId="{E9B91957-0120-4470-8A66-7ED45E29B8BB}" destId="{A439A477-B443-4FEF-AA17-122536A5FAC2}" srcOrd="0" destOrd="0" presId="urn:microsoft.com/office/officeart/2005/8/layout/hierarchy2"/>
    <dgm:cxn modelId="{3E98A1CB-29DF-43EA-BAA2-CBE71EFBCC35}" type="presParOf" srcId="{A439A477-B443-4FEF-AA17-122536A5FAC2}" destId="{29D0FEF2-D576-41CC-97D2-1D724583316A}" srcOrd="0" destOrd="0" presId="urn:microsoft.com/office/officeart/2005/8/layout/hierarchy2"/>
    <dgm:cxn modelId="{166D2C44-DB63-4E04-A6A5-2C97366A77B7}" type="presParOf" srcId="{A439A477-B443-4FEF-AA17-122536A5FAC2}" destId="{7851A25E-67A4-4873-AD30-EE2226190108}" srcOrd="1" destOrd="0" presId="urn:microsoft.com/office/officeart/2005/8/layout/hierarchy2"/>
    <dgm:cxn modelId="{BB6E1B22-7107-4E27-905A-8C54A2A90CE4}" type="presParOf" srcId="{7851A25E-67A4-4873-AD30-EE2226190108}" destId="{D5B3F631-A1B2-413A-B6B3-8071D08F878F}" srcOrd="0" destOrd="0" presId="urn:microsoft.com/office/officeart/2005/8/layout/hierarchy2"/>
    <dgm:cxn modelId="{07A675EB-5424-4CC6-96DA-CA86D5AF096D}" type="presParOf" srcId="{D5B3F631-A1B2-413A-B6B3-8071D08F878F}" destId="{6A222A05-5577-44A7-A3FD-BEB4EDA0C09B}" srcOrd="0" destOrd="0" presId="urn:microsoft.com/office/officeart/2005/8/layout/hierarchy2"/>
    <dgm:cxn modelId="{3066BA31-C14D-4BCE-BCF2-CE73E78130B4}" type="presParOf" srcId="{7851A25E-67A4-4873-AD30-EE2226190108}" destId="{135CE37A-D377-4E1E-9A08-DC27BB21D3AB}" srcOrd="1" destOrd="0" presId="urn:microsoft.com/office/officeart/2005/8/layout/hierarchy2"/>
    <dgm:cxn modelId="{55A67553-F44C-4509-8F4F-8B3526A048BF}" type="presParOf" srcId="{135CE37A-D377-4E1E-9A08-DC27BB21D3AB}" destId="{AF7C36EF-20FC-4D8D-BFB2-5AE8E54703F0}" srcOrd="0" destOrd="0" presId="urn:microsoft.com/office/officeart/2005/8/layout/hierarchy2"/>
    <dgm:cxn modelId="{36BB8E47-34EA-4A4C-8CD9-A832E49AA60E}" type="presParOf" srcId="{135CE37A-D377-4E1E-9A08-DC27BB21D3AB}" destId="{B18177DC-ECD8-4214-8E5F-0E2FF3FC9206}" srcOrd="1" destOrd="0" presId="urn:microsoft.com/office/officeart/2005/8/layout/hierarchy2"/>
    <dgm:cxn modelId="{FB61C97A-2E7F-4FF8-A328-B6D6D7B2EA70}" type="presParOf" srcId="{7851A25E-67A4-4873-AD30-EE2226190108}" destId="{DB11804F-CE58-42FD-AA44-146BE02A3DEB}" srcOrd="2" destOrd="0" presId="urn:microsoft.com/office/officeart/2005/8/layout/hierarchy2"/>
    <dgm:cxn modelId="{4EEB09DD-DDA9-48DD-88DD-F2E134E0DDE9}" type="presParOf" srcId="{DB11804F-CE58-42FD-AA44-146BE02A3DEB}" destId="{3003BC8B-6A14-447D-955B-72EB9FD28DA7}" srcOrd="0" destOrd="0" presId="urn:microsoft.com/office/officeart/2005/8/layout/hierarchy2"/>
    <dgm:cxn modelId="{FED18012-797F-4015-8C9B-C68DF31A8E1A}" type="presParOf" srcId="{7851A25E-67A4-4873-AD30-EE2226190108}" destId="{EE6BCA51-2E4D-4E3D-913C-8A70DCE9A85E}" srcOrd="3" destOrd="0" presId="urn:microsoft.com/office/officeart/2005/8/layout/hierarchy2"/>
    <dgm:cxn modelId="{4DFBA77F-1643-411C-A1D8-EF997CF3007D}" type="presParOf" srcId="{EE6BCA51-2E4D-4E3D-913C-8A70DCE9A85E}" destId="{99BEA995-476C-463D-8034-17E11D3E1C56}" srcOrd="0" destOrd="0" presId="urn:microsoft.com/office/officeart/2005/8/layout/hierarchy2"/>
    <dgm:cxn modelId="{D3E5E381-72E5-46EE-8B13-400FDDD05D6D}" type="presParOf" srcId="{EE6BCA51-2E4D-4E3D-913C-8A70DCE9A85E}" destId="{9AA54D32-3F40-4E0D-96D8-95F75D3090FF}" srcOrd="1" destOrd="0" presId="urn:microsoft.com/office/officeart/2005/8/layout/hierarchy2"/>
    <dgm:cxn modelId="{E4F32E20-5292-48F3-B515-4E3DA9A86AEE}" type="presParOf" srcId="{7851A25E-67A4-4873-AD30-EE2226190108}" destId="{2B43142F-0BF9-4CB1-B5FB-DAFF42A2AA79}" srcOrd="4" destOrd="0" presId="urn:microsoft.com/office/officeart/2005/8/layout/hierarchy2"/>
    <dgm:cxn modelId="{CC9430A3-E43A-4C00-BCE8-68EB4D61C21F}" type="presParOf" srcId="{2B43142F-0BF9-4CB1-B5FB-DAFF42A2AA79}" destId="{88CB70B6-E49D-4124-8515-D8F56280628E}" srcOrd="0" destOrd="0" presId="urn:microsoft.com/office/officeart/2005/8/layout/hierarchy2"/>
    <dgm:cxn modelId="{2C20D587-E9D9-47B0-8753-DECE104816F6}" type="presParOf" srcId="{7851A25E-67A4-4873-AD30-EE2226190108}" destId="{099BCD91-B571-4E33-ABD6-FEFFF4E13EFB}" srcOrd="5" destOrd="0" presId="urn:microsoft.com/office/officeart/2005/8/layout/hierarchy2"/>
    <dgm:cxn modelId="{6777AC0D-4660-469F-9F47-E6275BB9D95F}" type="presParOf" srcId="{099BCD91-B571-4E33-ABD6-FEFFF4E13EFB}" destId="{807E87E7-4EFC-4945-8066-343CE6DDC2DC}" srcOrd="0" destOrd="0" presId="urn:microsoft.com/office/officeart/2005/8/layout/hierarchy2"/>
    <dgm:cxn modelId="{7A74C1AE-4ED1-4624-826A-FB9AD9D32105}" type="presParOf" srcId="{099BCD91-B571-4E33-ABD6-FEFFF4E13EFB}" destId="{CB9FB140-2F47-4E86-8BFD-307EDF2F9B0B}" srcOrd="1" destOrd="0" presId="urn:microsoft.com/office/officeart/2005/8/layout/hierarchy2"/>
    <dgm:cxn modelId="{C6327364-34F4-4047-A651-68B07352E826}" type="presParOf" srcId="{E9B91957-0120-4470-8A66-7ED45E29B8BB}" destId="{79024666-2A3C-4156-84BE-573E9280F51E}" srcOrd="1" destOrd="0" presId="urn:microsoft.com/office/officeart/2005/8/layout/hierarchy2"/>
    <dgm:cxn modelId="{7A53A28A-04E3-4531-B11A-4E18AAE3BC42}" type="presParOf" srcId="{79024666-2A3C-4156-84BE-573E9280F51E}" destId="{ECC42FF2-1FA8-4589-A791-B3836FAA5F9F}" srcOrd="0" destOrd="0" presId="urn:microsoft.com/office/officeart/2005/8/layout/hierarchy2"/>
    <dgm:cxn modelId="{CD59CFE7-4013-465C-BB2D-4FFB8BDCBCAF}" type="presParOf" srcId="{79024666-2A3C-4156-84BE-573E9280F51E}" destId="{76A25A8B-A1D6-4D51-9CCD-21ADB5C0C1AC}" srcOrd="1" destOrd="0" presId="urn:microsoft.com/office/officeart/2005/8/layout/hierarchy2"/>
    <dgm:cxn modelId="{400D9D5D-14F8-417F-9320-D002C9661DFF}" type="presParOf" srcId="{76A25A8B-A1D6-4D51-9CCD-21ADB5C0C1AC}" destId="{9296A7AB-43F3-452E-91DB-8325E6777A9C}" srcOrd="0" destOrd="0" presId="urn:microsoft.com/office/officeart/2005/8/layout/hierarchy2"/>
    <dgm:cxn modelId="{2BA213FD-65AE-4492-A324-10AF7B57C5F1}" type="presParOf" srcId="{9296A7AB-43F3-452E-91DB-8325E6777A9C}" destId="{7F9A4886-CD20-44F4-B00B-B7975C63A86F}" srcOrd="0" destOrd="0" presId="urn:microsoft.com/office/officeart/2005/8/layout/hierarchy2"/>
    <dgm:cxn modelId="{10D2CAB2-C989-406A-88CF-F9521ACE78AC}" type="presParOf" srcId="{76A25A8B-A1D6-4D51-9CCD-21ADB5C0C1AC}" destId="{B847B2BA-1F26-4272-ABBC-3A294BFA5207}" srcOrd="1" destOrd="0" presId="urn:microsoft.com/office/officeart/2005/8/layout/hierarchy2"/>
    <dgm:cxn modelId="{C72447FB-E022-4889-ADC3-F4E70F50779E}" type="presParOf" srcId="{B847B2BA-1F26-4272-ABBC-3A294BFA5207}" destId="{3AFB8AA3-1629-47AD-8052-2876F5404FF7}" srcOrd="0" destOrd="0" presId="urn:microsoft.com/office/officeart/2005/8/layout/hierarchy2"/>
    <dgm:cxn modelId="{1D20F70B-D0BA-473D-9484-4771616AF0D8}" type="presParOf" srcId="{B847B2BA-1F26-4272-ABBC-3A294BFA5207}" destId="{0AF9B80F-CB94-4C48-AE45-7DE05C5029F5}" srcOrd="1" destOrd="0" presId="urn:microsoft.com/office/officeart/2005/8/layout/hierarchy2"/>
    <dgm:cxn modelId="{BB3BA366-1C81-4A6B-89D4-187518B765D2}" type="presParOf" srcId="{E9B91957-0120-4470-8A66-7ED45E29B8BB}" destId="{F17CD926-F10C-4D25-A866-9A2D69BF4D1B}" srcOrd="2" destOrd="0" presId="urn:microsoft.com/office/officeart/2005/8/layout/hierarchy2"/>
    <dgm:cxn modelId="{C31DA2E8-0129-4F8F-8F27-24FD85905757}" type="presParOf" srcId="{F17CD926-F10C-4D25-A866-9A2D69BF4D1B}" destId="{1CA59FAD-E38B-43BC-8F39-DF52CE39D7F4}" srcOrd="0" destOrd="0" presId="urn:microsoft.com/office/officeart/2005/8/layout/hierarchy2"/>
    <dgm:cxn modelId="{F1BEF9F8-85D1-4E5E-BD01-1E5757A4F5CF}" type="presParOf" srcId="{F17CD926-F10C-4D25-A866-9A2D69BF4D1B}" destId="{5CC31839-E7DD-48A5-B6D6-F875F23677A0}" srcOrd="1" destOrd="0" presId="urn:microsoft.com/office/officeart/2005/8/layout/hierarchy2"/>
    <dgm:cxn modelId="{D2130CEB-66D6-4521-9A25-17C79C72911F}" type="presParOf" srcId="{5CC31839-E7DD-48A5-B6D6-F875F23677A0}" destId="{4417018B-9719-4261-9EF2-2BE60DA49D69}" srcOrd="0" destOrd="0" presId="urn:microsoft.com/office/officeart/2005/8/layout/hierarchy2"/>
    <dgm:cxn modelId="{A756DA0D-C9F6-4F27-914A-B88FB273B53A}" type="presParOf" srcId="{4417018B-9719-4261-9EF2-2BE60DA49D69}" destId="{AB760171-6133-4F42-B240-BA2381823FA6}" srcOrd="0" destOrd="0" presId="urn:microsoft.com/office/officeart/2005/8/layout/hierarchy2"/>
    <dgm:cxn modelId="{49BC409E-1854-4981-977E-4C4478C10332}" type="presParOf" srcId="{5CC31839-E7DD-48A5-B6D6-F875F23677A0}" destId="{BCA8B203-3C99-4BC3-839D-A05958F89A4B}" srcOrd="1" destOrd="0" presId="urn:microsoft.com/office/officeart/2005/8/layout/hierarchy2"/>
    <dgm:cxn modelId="{168B9452-7483-41DD-BA15-528D4DA94DC3}" type="presParOf" srcId="{BCA8B203-3C99-4BC3-839D-A05958F89A4B}" destId="{8AB15CB6-6ACF-4576-8781-579A5D5CD44B}" srcOrd="0" destOrd="0" presId="urn:microsoft.com/office/officeart/2005/8/layout/hierarchy2"/>
    <dgm:cxn modelId="{57E95CBA-BA9E-4B74-8570-A52C2F37DF60}" type="presParOf" srcId="{BCA8B203-3C99-4BC3-839D-A05958F89A4B}" destId="{08FE464F-2296-43F4-90B2-30815A77E771}" srcOrd="1" destOrd="0" presId="urn:microsoft.com/office/officeart/2005/8/layout/hierarchy2"/>
    <dgm:cxn modelId="{5AF522A7-9ED2-4CCA-9F4D-9606CA7AF513}" type="presParOf" srcId="{5CC31839-E7DD-48A5-B6D6-F875F23677A0}" destId="{82A97FFF-3FA8-4D8E-80EA-6FBC1B85ED7E}" srcOrd="2" destOrd="0" presId="urn:microsoft.com/office/officeart/2005/8/layout/hierarchy2"/>
    <dgm:cxn modelId="{66AA676D-0CEC-4E4E-9899-8C31393B6FD5}" type="presParOf" srcId="{82A97FFF-3FA8-4D8E-80EA-6FBC1B85ED7E}" destId="{FA7C5414-6671-4436-AFD5-E36B9177FF46}" srcOrd="0" destOrd="0" presId="urn:microsoft.com/office/officeart/2005/8/layout/hierarchy2"/>
    <dgm:cxn modelId="{104DAD83-2A0F-450A-8863-A4AE95E756FD}" type="presParOf" srcId="{5CC31839-E7DD-48A5-B6D6-F875F23677A0}" destId="{312BECC8-B4A2-4A57-941D-6D734038D8D4}" srcOrd="3" destOrd="0" presId="urn:microsoft.com/office/officeart/2005/8/layout/hierarchy2"/>
    <dgm:cxn modelId="{23432CB8-D27D-4985-B2B4-20AC57393E1D}" type="presParOf" srcId="{312BECC8-B4A2-4A57-941D-6D734038D8D4}" destId="{BAD6211B-D43C-45ED-933D-1345B9A57526}" srcOrd="0" destOrd="0" presId="urn:microsoft.com/office/officeart/2005/8/layout/hierarchy2"/>
    <dgm:cxn modelId="{42D1100D-B51A-4D85-B0C5-FFE93730F4B6}" type="presParOf" srcId="{312BECC8-B4A2-4A57-941D-6D734038D8D4}" destId="{1FCD674C-B990-4A34-8728-06ED5711FDBD}" srcOrd="1" destOrd="0" presId="urn:microsoft.com/office/officeart/2005/8/layout/hierarchy2"/>
    <dgm:cxn modelId="{AD6F0226-B003-4B6A-A901-59316DD0AF7E}" type="presParOf" srcId="{5CC31839-E7DD-48A5-B6D6-F875F23677A0}" destId="{258C989A-25AF-45A9-B026-A67F4035F48F}" srcOrd="4" destOrd="0" presId="urn:microsoft.com/office/officeart/2005/8/layout/hierarchy2"/>
    <dgm:cxn modelId="{7DD20554-C363-4628-8BBA-76E49CECC97D}" type="presParOf" srcId="{258C989A-25AF-45A9-B026-A67F4035F48F}" destId="{05FFC30A-2E06-40D0-9949-A6BACE74EC29}" srcOrd="0" destOrd="0" presId="urn:microsoft.com/office/officeart/2005/8/layout/hierarchy2"/>
    <dgm:cxn modelId="{2A027275-C713-4A26-871A-45FDFD61DDDD}" type="presParOf" srcId="{5CC31839-E7DD-48A5-B6D6-F875F23677A0}" destId="{D83B6F80-C205-4B17-9EA2-74E337F6F0BE}" srcOrd="5" destOrd="0" presId="urn:microsoft.com/office/officeart/2005/8/layout/hierarchy2"/>
    <dgm:cxn modelId="{DA147438-8DB8-4B8F-A253-DD0754C013F7}" type="presParOf" srcId="{D83B6F80-C205-4B17-9EA2-74E337F6F0BE}" destId="{458124AA-F69B-4D08-944E-74E5EB0209DA}" srcOrd="0" destOrd="0" presId="urn:microsoft.com/office/officeart/2005/8/layout/hierarchy2"/>
    <dgm:cxn modelId="{5E19C2BE-ACB7-42A4-B11A-FEF2AF4F7BCD}" type="presParOf" srcId="{D83B6F80-C205-4B17-9EA2-74E337F6F0BE}" destId="{0C69B0E6-9A91-4D7F-954C-D318D9369C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66742F-B420-4434-AB64-8EF68538F2F2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D0FCA89-9FC7-476B-A409-E03FFC8AA0B8}">
      <dgm:prSet phldrT="[Texto]" custT="1"/>
      <dgm:spPr/>
      <dgm:t>
        <a:bodyPr/>
        <a:lstStyle/>
        <a:p>
          <a:r>
            <a:rPr lang="pt-BR" sz="2800" dirty="0" smtClean="0"/>
            <a:t>- Qualificar a ação já implementada na unidade</a:t>
          </a:r>
          <a:endParaRPr lang="pt-BR" sz="2800" dirty="0"/>
        </a:p>
      </dgm:t>
    </dgm:pt>
    <dgm:pt modelId="{F8A60B28-E6F6-4A0C-AC85-66568692E6E2}" type="parTrans" cxnId="{BA492D1D-33E1-4805-B06A-F58F2BB82121}">
      <dgm:prSet/>
      <dgm:spPr/>
      <dgm:t>
        <a:bodyPr/>
        <a:lstStyle/>
        <a:p>
          <a:endParaRPr lang="pt-BR" sz="2800"/>
        </a:p>
      </dgm:t>
    </dgm:pt>
    <dgm:pt modelId="{55379FF3-B410-475F-990B-D69A73A31FD9}" type="sibTrans" cxnId="{BA492D1D-33E1-4805-B06A-F58F2BB82121}">
      <dgm:prSet/>
      <dgm:spPr/>
      <dgm:t>
        <a:bodyPr/>
        <a:lstStyle/>
        <a:p>
          <a:endParaRPr lang="pt-BR" sz="2800"/>
        </a:p>
      </dgm:t>
    </dgm:pt>
    <dgm:pt modelId="{EECAEFD9-6A7C-4EEB-85BB-A7F6A1509337}">
      <dgm:prSet phldrT="[Texto]" custT="1"/>
      <dgm:spPr/>
      <dgm:t>
        <a:bodyPr/>
        <a:lstStyle/>
        <a:p>
          <a:r>
            <a:rPr lang="pt-BR" sz="2800" smtClean="0"/>
            <a:t>- Conhecer melhor a população pertencente a esta faixa etária</a:t>
          </a:r>
          <a:endParaRPr lang="pt-BR" sz="2800" dirty="0"/>
        </a:p>
      </dgm:t>
    </dgm:pt>
    <dgm:pt modelId="{F3E36AD4-752C-4796-AF4E-7F723A1FF9FC}" type="parTrans" cxnId="{300CF8AC-B5BE-441C-BAA4-246413E890D5}">
      <dgm:prSet/>
      <dgm:spPr/>
      <dgm:t>
        <a:bodyPr/>
        <a:lstStyle/>
        <a:p>
          <a:endParaRPr lang="pt-BR" sz="2800"/>
        </a:p>
      </dgm:t>
    </dgm:pt>
    <dgm:pt modelId="{BE960458-A5A0-4BE9-ACE7-972EF2CE7C24}" type="sibTrans" cxnId="{300CF8AC-B5BE-441C-BAA4-246413E890D5}">
      <dgm:prSet/>
      <dgm:spPr/>
      <dgm:t>
        <a:bodyPr/>
        <a:lstStyle/>
        <a:p>
          <a:endParaRPr lang="pt-BR" sz="2800"/>
        </a:p>
      </dgm:t>
    </dgm:pt>
    <dgm:pt modelId="{583DA727-1F0B-4CCE-A3B7-C08D22AA0B41}">
      <dgm:prSet phldrT="[Texto]" custT="1"/>
      <dgm:spPr/>
      <dgm:t>
        <a:bodyPr/>
        <a:lstStyle/>
        <a:p>
          <a:r>
            <a:rPr lang="pt-BR" sz="2800" smtClean="0"/>
            <a:t>- Conscientizar a população idosa quanto a importância da saúde bucal</a:t>
          </a:r>
          <a:endParaRPr lang="pt-BR" sz="2800" dirty="0"/>
        </a:p>
      </dgm:t>
    </dgm:pt>
    <dgm:pt modelId="{27F32FCA-482F-4B18-8A85-8E8283758D7E}" type="parTrans" cxnId="{FD7DF5D1-4AC0-4A41-8E6C-8667CE103219}">
      <dgm:prSet/>
      <dgm:spPr/>
      <dgm:t>
        <a:bodyPr/>
        <a:lstStyle/>
        <a:p>
          <a:endParaRPr lang="pt-BR" sz="2800"/>
        </a:p>
      </dgm:t>
    </dgm:pt>
    <dgm:pt modelId="{8CD45800-D121-472B-A400-D11FAE32EDEB}" type="sibTrans" cxnId="{FD7DF5D1-4AC0-4A41-8E6C-8667CE103219}">
      <dgm:prSet/>
      <dgm:spPr/>
      <dgm:t>
        <a:bodyPr/>
        <a:lstStyle/>
        <a:p>
          <a:endParaRPr lang="pt-BR" sz="2800"/>
        </a:p>
      </dgm:t>
    </dgm:pt>
    <dgm:pt modelId="{115F49AC-BE87-4842-BB58-62595C8712C9}" type="pres">
      <dgm:prSet presAssocID="{2F66742F-B420-4434-AB64-8EF68538F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878664A-E606-42D1-8101-A327E9CB4ACB}" type="pres">
      <dgm:prSet presAssocID="{9D0FCA89-9FC7-476B-A409-E03FFC8AA0B8}" presName="parentLin" presStyleCnt="0"/>
      <dgm:spPr/>
      <dgm:t>
        <a:bodyPr/>
        <a:lstStyle/>
        <a:p>
          <a:endParaRPr lang="pt-BR"/>
        </a:p>
      </dgm:t>
    </dgm:pt>
    <dgm:pt modelId="{C95EEC30-D382-4FE1-8AEE-24C4D0E0AC8F}" type="pres">
      <dgm:prSet presAssocID="{9D0FCA89-9FC7-476B-A409-E03FFC8AA0B8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C01F9D10-E26D-48C3-95B1-5796091F6511}" type="pres">
      <dgm:prSet presAssocID="{9D0FCA89-9FC7-476B-A409-E03FFC8AA0B8}" presName="parentText" presStyleLbl="node1" presStyleIdx="0" presStyleCnt="3" custScaleX="142857" custScaleY="5079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8305E8-027D-44E2-8399-DEE1928A54DA}" type="pres">
      <dgm:prSet presAssocID="{9D0FCA89-9FC7-476B-A409-E03FFC8AA0B8}" presName="negativeSpace" presStyleCnt="0"/>
      <dgm:spPr/>
      <dgm:t>
        <a:bodyPr/>
        <a:lstStyle/>
        <a:p>
          <a:endParaRPr lang="pt-BR"/>
        </a:p>
      </dgm:t>
    </dgm:pt>
    <dgm:pt modelId="{C3996E24-F14D-4245-A1E0-78152B6DAF81}" type="pres">
      <dgm:prSet presAssocID="{9D0FCA89-9FC7-476B-A409-E03FFC8AA0B8}" presName="childText" presStyleLbl="conFgAcc1" presStyleIdx="0" presStyleCnt="3" custScaleY="706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5F7926-879D-495E-B700-7441AEEA6691}" type="pres">
      <dgm:prSet presAssocID="{55379FF3-B410-475F-990B-D69A73A31FD9}" presName="spaceBetweenRectangles" presStyleCnt="0"/>
      <dgm:spPr/>
      <dgm:t>
        <a:bodyPr/>
        <a:lstStyle/>
        <a:p>
          <a:endParaRPr lang="pt-BR"/>
        </a:p>
      </dgm:t>
    </dgm:pt>
    <dgm:pt modelId="{63380F64-7C73-43FD-9C19-43AA4700BFBC}" type="pres">
      <dgm:prSet presAssocID="{EECAEFD9-6A7C-4EEB-85BB-A7F6A1509337}" presName="parentLin" presStyleCnt="0"/>
      <dgm:spPr/>
      <dgm:t>
        <a:bodyPr/>
        <a:lstStyle/>
        <a:p>
          <a:endParaRPr lang="pt-BR"/>
        </a:p>
      </dgm:t>
    </dgm:pt>
    <dgm:pt modelId="{170B6933-83B7-4758-B057-65EB89B29DDA}" type="pres">
      <dgm:prSet presAssocID="{EECAEFD9-6A7C-4EEB-85BB-A7F6A1509337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88B19EF-DCB9-400D-B064-1ED65905F8B5}" type="pres">
      <dgm:prSet presAssocID="{EECAEFD9-6A7C-4EEB-85BB-A7F6A1509337}" presName="parentText" presStyleLbl="node1" presStyleIdx="1" presStyleCnt="3" custScaleX="142857" custScaleY="647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F7907F-961D-4FBE-8F9C-E7758B1C0157}" type="pres">
      <dgm:prSet presAssocID="{EECAEFD9-6A7C-4EEB-85BB-A7F6A1509337}" presName="negativeSpace" presStyleCnt="0"/>
      <dgm:spPr/>
      <dgm:t>
        <a:bodyPr/>
        <a:lstStyle/>
        <a:p>
          <a:endParaRPr lang="pt-BR"/>
        </a:p>
      </dgm:t>
    </dgm:pt>
    <dgm:pt modelId="{183A3C73-BF3A-4B3D-9D1A-0C99A76CE24F}" type="pres">
      <dgm:prSet presAssocID="{EECAEFD9-6A7C-4EEB-85BB-A7F6A1509337}" presName="childText" presStyleLbl="conFgAcc1" presStyleIdx="1" presStyleCnt="3" custScaleY="732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C1908C-BBE7-4FA0-88CE-D198A82A08AD}" type="pres">
      <dgm:prSet presAssocID="{BE960458-A5A0-4BE9-ACE7-972EF2CE7C24}" presName="spaceBetweenRectangles" presStyleCnt="0"/>
      <dgm:spPr/>
      <dgm:t>
        <a:bodyPr/>
        <a:lstStyle/>
        <a:p>
          <a:endParaRPr lang="pt-BR"/>
        </a:p>
      </dgm:t>
    </dgm:pt>
    <dgm:pt modelId="{1EB2FFD3-D1EA-4641-8B3F-E0C64D539D4E}" type="pres">
      <dgm:prSet presAssocID="{583DA727-1F0B-4CCE-A3B7-C08D22AA0B41}" presName="parentLin" presStyleCnt="0"/>
      <dgm:spPr/>
      <dgm:t>
        <a:bodyPr/>
        <a:lstStyle/>
        <a:p>
          <a:endParaRPr lang="pt-BR"/>
        </a:p>
      </dgm:t>
    </dgm:pt>
    <dgm:pt modelId="{69F97FAA-5238-4B73-9E9C-DF60363337E6}" type="pres">
      <dgm:prSet presAssocID="{583DA727-1F0B-4CCE-A3B7-C08D22AA0B41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B0F53C07-48F1-40ED-8EE8-A007BF0BC2F4}" type="pres">
      <dgm:prSet presAssocID="{583DA727-1F0B-4CCE-A3B7-C08D22AA0B41}" presName="parentText" presStyleLbl="node1" presStyleIdx="2" presStyleCnt="3" custScaleX="138389" custScaleY="7156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8ECACC-B306-47F8-BC0D-1CB9501BE4B6}" type="pres">
      <dgm:prSet presAssocID="{583DA727-1F0B-4CCE-A3B7-C08D22AA0B41}" presName="negativeSpace" presStyleCnt="0"/>
      <dgm:spPr/>
      <dgm:t>
        <a:bodyPr/>
        <a:lstStyle/>
        <a:p>
          <a:endParaRPr lang="pt-BR"/>
        </a:p>
      </dgm:t>
    </dgm:pt>
    <dgm:pt modelId="{57C8D6CE-D33C-4702-8390-BC3A9702D5E0}" type="pres">
      <dgm:prSet presAssocID="{583DA727-1F0B-4CCE-A3B7-C08D22AA0B41}" presName="childText" presStyleLbl="conFgAcc1" presStyleIdx="2" presStyleCnt="3" custScaleY="62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7DF5D1-4AC0-4A41-8E6C-8667CE103219}" srcId="{2F66742F-B420-4434-AB64-8EF68538F2F2}" destId="{583DA727-1F0B-4CCE-A3B7-C08D22AA0B41}" srcOrd="2" destOrd="0" parTransId="{27F32FCA-482F-4B18-8A85-8E8283758D7E}" sibTransId="{8CD45800-D121-472B-A400-D11FAE32EDEB}"/>
    <dgm:cxn modelId="{01BE4048-9F50-432A-9EA3-AF6071B4B677}" type="presOf" srcId="{EECAEFD9-6A7C-4EEB-85BB-A7F6A1509337}" destId="{488B19EF-DCB9-400D-B064-1ED65905F8B5}" srcOrd="1" destOrd="0" presId="urn:microsoft.com/office/officeart/2005/8/layout/list1"/>
    <dgm:cxn modelId="{D512965C-B9C0-4829-8C65-A6EB515DD077}" type="presOf" srcId="{9D0FCA89-9FC7-476B-A409-E03FFC8AA0B8}" destId="{C01F9D10-E26D-48C3-95B1-5796091F6511}" srcOrd="1" destOrd="0" presId="urn:microsoft.com/office/officeart/2005/8/layout/list1"/>
    <dgm:cxn modelId="{4B2E2629-E7ED-4AA7-B797-5A81EE064C48}" type="presOf" srcId="{EECAEFD9-6A7C-4EEB-85BB-A7F6A1509337}" destId="{170B6933-83B7-4758-B057-65EB89B29DDA}" srcOrd="0" destOrd="0" presId="urn:microsoft.com/office/officeart/2005/8/layout/list1"/>
    <dgm:cxn modelId="{7356D527-388B-4D17-BB97-1862142D9C3D}" type="presOf" srcId="{583DA727-1F0B-4CCE-A3B7-C08D22AA0B41}" destId="{B0F53C07-48F1-40ED-8EE8-A007BF0BC2F4}" srcOrd="1" destOrd="0" presId="urn:microsoft.com/office/officeart/2005/8/layout/list1"/>
    <dgm:cxn modelId="{300CF8AC-B5BE-441C-BAA4-246413E890D5}" srcId="{2F66742F-B420-4434-AB64-8EF68538F2F2}" destId="{EECAEFD9-6A7C-4EEB-85BB-A7F6A1509337}" srcOrd="1" destOrd="0" parTransId="{F3E36AD4-752C-4796-AF4E-7F723A1FF9FC}" sibTransId="{BE960458-A5A0-4BE9-ACE7-972EF2CE7C24}"/>
    <dgm:cxn modelId="{4778FA11-EB50-4A7A-B4E1-AF69DFF70E97}" type="presOf" srcId="{583DA727-1F0B-4CCE-A3B7-C08D22AA0B41}" destId="{69F97FAA-5238-4B73-9E9C-DF60363337E6}" srcOrd="0" destOrd="0" presId="urn:microsoft.com/office/officeart/2005/8/layout/list1"/>
    <dgm:cxn modelId="{BA492D1D-33E1-4805-B06A-F58F2BB82121}" srcId="{2F66742F-B420-4434-AB64-8EF68538F2F2}" destId="{9D0FCA89-9FC7-476B-A409-E03FFC8AA0B8}" srcOrd="0" destOrd="0" parTransId="{F8A60B28-E6F6-4A0C-AC85-66568692E6E2}" sibTransId="{55379FF3-B410-475F-990B-D69A73A31FD9}"/>
    <dgm:cxn modelId="{C22AE41C-B55C-4E91-8393-E4886A818DDA}" type="presOf" srcId="{9D0FCA89-9FC7-476B-A409-E03FFC8AA0B8}" destId="{C95EEC30-D382-4FE1-8AEE-24C4D0E0AC8F}" srcOrd="0" destOrd="0" presId="urn:microsoft.com/office/officeart/2005/8/layout/list1"/>
    <dgm:cxn modelId="{F7C2BE71-C7FD-421D-8535-36FDF5B42308}" type="presOf" srcId="{2F66742F-B420-4434-AB64-8EF68538F2F2}" destId="{115F49AC-BE87-4842-BB58-62595C8712C9}" srcOrd="0" destOrd="0" presId="urn:microsoft.com/office/officeart/2005/8/layout/list1"/>
    <dgm:cxn modelId="{FDEC3307-DCFF-4B1A-AA00-6CD2A1E42AE7}" type="presParOf" srcId="{115F49AC-BE87-4842-BB58-62595C8712C9}" destId="{F878664A-E606-42D1-8101-A327E9CB4ACB}" srcOrd="0" destOrd="0" presId="urn:microsoft.com/office/officeart/2005/8/layout/list1"/>
    <dgm:cxn modelId="{F89EC254-D817-4288-8D01-3F98ECF96C43}" type="presParOf" srcId="{F878664A-E606-42D1-8101-A327E9CB4ACB}" destId="{C95EEC30-D382-4FE1-8AEE-24C4D0E0AC8F}" srcOrd="0" destOrd="0" presId="urn:microsoft.com/office/officeart/2005/8/layout/list1"/>
    <dgm:cxn modelId="{E7377676-F43E-4F01-B5BD-1BC2D60D9F10}" type="presParOf" srcId="{F878664A-E606-42D1-8101-A327E9CB4ACB}" destId="{C01F9D10-E26D-48C3-95B1-5796091F6511}" srcOrd="1" destOrd="0" presId="urn:microsoft.com/office/officeart/2005/8/layout/list1"/>
    <dgm:cxn modelId="{640CBE85-0755-46E8-BEFB-7E8E5E7F7CBF}" type="presParOf" srcId="{115F49AC-BE87-4842-BB58-62595C8712C9}" destId="{C68305E8-027D-44E2-8399-DEE1928A54DA}" srcOrd="1" destOrd="0" presId="urn:microsoft.com/office/officeart/2005/8/layout/list1"/>
    <dgm:cxn modelId="{40E00736-C7C7-4F24-8219-9BA9BB3C57F0}" type="presParOf" srcId="{115F49AC-BE87-4842-BB58-62595C8712C9}" destId="{C3996E24-F14D-4245-A1E0-78152B6DAF81}" srcOrd="2" destOrd="0" presId="urn:microsoft.com/office/officeart/2005/8/layout/list1"/>
    <dgm:cxn modelId="{06DDEA63-84C6-45F0-A92E-539394A77313}" type="presParOf" srcId="{115F49AC-BE87-4842-BB58-62595C8712C9}" destId="{1F5F7926-879D-495E-B700-7441AEEA6691}" srcOrd="3" destOrd="0" presId="urn:microsoft.com/office/officeart/2005/8/layout/list1"/>
    <dgm:cxn modelId="{87D6A09B-ED69-4E86-B2CA-8806E0036A7E}" type="presParOf" srcId="{115F49AC-BE87-4842-BB58-62595C8712C9}" destId="{63380F64-7C73-43FD-9C19-43AA4700BFBC}" srcOrd="4" destOrd="0" presId="urn:microsoft.com/office/officeart/2005/8/layout/list1"/>
    <dgm:cxn modelId="{7C3AA625-32AE-40BE-BB6B-AF18DF56B6F4}" type="presParOf" srcId="{63380F64-7C73-43FD-9C19-43AA4700BFBC}" destId="{170B6933-83B7-4758-B057-65EB89B29DDA}" srcOrd="0" destOrd="0" presId="urn:microsoft.com/office/officeart/2005/8/layout/list1"/>
    <dgm:cxn modelId="{74855049-A0F8-422E-9E8F-3309612A4956}" type="presParOf" srcId="{63380F64-7C73-43FD-9C19-43AA4700BFBC}" destId="{488B19EF-DCB9-400D-B064-1ED65905F8B5}" srcOrd="1" destOrd="0" presId="urn:microsoft.com/office/officeart/2005/8/layout/list1"/>
    <dgm:cxn modelId="{AA315F59-BC38-40F5-8298-ED66E74B414C}" type="presParOf" srcId="{115F49AC-BE87-4842-BB58-62595C8712C9}" destId="{C7F7907F-961D-4FBE-8F9C-E7758B1C0157}" srcOrd="5" destOrd="0" presId="urn:microsoft.com/office/officeart/2005/8/layout/list1"/>
    <dgm:cxn modelId="{EFA90723-8EC4-4BC6-B79B-886143A228F0}" type="presParOf" srcId="{115F49AC-BE87-4842-BB58-62595C8712C9}" destId="{183A3C73-BF3A-4B3D-9D1A-0C99A76CE24F}" srcOrd="6" destOrd="0" presId="urn:microsoft.com/office/officeart/2005/8/layout/list1"/>
    <dgm:cxn modelId="{687F18A6-9B4D-4CC6-93B5-CC8377C1FE3E}" type="presParOf" srcId="{115F49AC-BE87-4842-BB58-62595C8712C9}" destId="{21C1908C-BBE7-4FA0-88CE-D198A82A08AD}" srcOrd="7" destOrd="0" presId="urn:microsoft.com/office/officeart/2005/8/layout/list1"/>
    <dgm:cxn modelId="{D3E7E56F-0D3D-48B8-9EC9-5547F64EEB3E}" type="presParOf" srcId="{115F49AC-BE87-4842-BB58-62595C8712C9}" destId="{1EB2FFD3-D1EA-4641-8B3F-E0C64D539D4E}" srcOrd="8" destOrd="0" presId="urn:microsoft.com/office/officeart/2005/8/layout/list1"/>
    <dgm:cxn modelId="{7AB49C08-796E-4D61-AE7E-3A50BC240A2C}" type="presParOf" srcId="{1EB2FFD3-D1EA-4641-8B3F-E0C64D539D4E}" destId="{69F97FAA-5238-4B73-9E9C-DF60363337E6}" srcOrd="0" destOrd="0" presId="urn:microsoft.com/office/officeart/2005/8/layout/list1"/>
    <dgm:cxn modelId="{21996CD5-141D-4BD5-94E3-3BB53E8C773E}" type="presParOf" srcId="{1EB2FFD3-D1EA-4641-8B3F-E0C64D539D4E}" destId="{B0F53C07-48F1-40ED-8EE8-A007BF0BC2F4}" srcOrd="1" destOrd="0" presId="urn:microsoft.com/office/officeart/2005/8/layout/list1"/>
    <dgm:cxn modelId="{745F3A8B-3D53-45C1-AA60-B8B36855605D}" type="presParOf" srcId="{115F49AC-BE87-4842-BB58-62595C8712C9}" destId="{E28ECACC-B306-47F8-BC0D-1CB9501BE4B6}" srcOrd="9" destOrd="0" presId="urn:microsoft.com/office/officeart/2005/8/layout/list1"/>
    <dgm:cxn modelId="{C04AAC56-2BA7-4FB0-ADE0-F320306A6AE3}" type="presParOf" srcId="{115F49AC-BE87-4842-BB58-62595C8712C9}" destId="{57C8D6CE-D33C-4702-8390-BC3A9702D5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E35E6-EE9F-43CE-8B07-8A20EDD95B74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8BF6F60-CE8D-44BF-AB1B-6C81D8660309}">
      <dgm:prSet phldrT="[Texto]" custT="1"/>
      <dgm:spPr/>
      <dgm:t>
        <a:bodyPr/>
        <a:lstStyle/>
        <a:p>
          <a:pPr algn="ctr"/>
          <a:r>
            <a:rPr lang="pt-BR" sz="3200" b="1" dirty="0" smtClean="0"/>
            <a:t>Ampliar a cobertura</a:t>
          </a:r>
          <a:endParaRPr lang="pt-BR" sz="3200" b="1" dirty="0"/>
        </a:p>
      </dgm:t>
    </dgm:pt>
    <dgm:pt modelId="{59480D2E-14E4-420E-9B34-2039E95037CE}" type="parTrans" cxnId="{D3CFC4F3-EF0B-428E-A1DB-61DEC7AD2E70}">
      <dgm:prSet/>
      <dgm:spPr/>
      <dgm:t>
        <a:bodyPr/>
        <a:lstStyle/>
        <a:p>
          <a:endParaRPr lang="pt-BR" sz="3200"/>
        </a:p>
      </dgm:t>
    </dgm:pt>
    <dgm:pt modelId="{17C4DF66-58D0-47A1-ABFC-CE71B1D8D8AE}" type="sibTrans" cxnId="{D3CFC4F3-EF0B-428E-A1DB-61DEC7AD2E70}">
      <dgm:prSet/>
      <dgm:spPr/>
      <dgm:t>
        <a:bodyPr/>
        <a:lstStyle/>
        <a:p>
          <a:endParaRPr lang="pt-BR" sz="3200"/>
        </a:p>
      </dgm:t>
    </dgm:pt>
    <dgm:pt modelId="{F5811156-AE33-404F-B73F-952C8B2E51F2}">
      <dgm:prSet phldrT="[Texto]" custT="1"/>
      <dgm:spPr/>
      <dgm:t>
        <a:bodyPr/>
        <a:lstStyle/>
        <a:p>
          <a:pPr algn="ctr"/>
          <a:r>
            <a:rPr lang="pt-BR" sz="3200" b="1" dirty="0" smtClean="0"/>
            <a:t>Melhora dos registros</a:t>
          </a:r>
          <a:endParaRPr lang="pt-BR" sz="3200" b="1" dirty="0"/>
        </a:p>
      </dgm:t>
    </dgm:pt>
    <dgm:pt modelId="{1471F592-5ECE-450B-A66E-C52AAB8BA290}" type="parTrans" cxnId="{14F3F856-7619-499C-B1E0-6988156DF93A}">
      <dgm:prSet/>
      <dgm:spPr/>
      <dgm:t>
        <a:bodyPr/>
        <a:lstStyle/>
        <a:p>
          <a:endParaRPr lang="pt-BR" sz="3200"/>
        </a:p>
      </dgm:t>
    </dgm:pt>
    <dgm:pt modelId="{95ECBEAE-0811-4B59-9E41-C6F88F8DEECA}" type="sibTrans" cxnId="{14F3F856-7619-499C-B1E0-6988156DF93A}">
      <dgm:prSet/>
      <dgm:spPr/>
      <dgm:t>
        <a:bodyPr/>
        <a:lstStyle/>
        <a:p>
          <a:endParaRPr lang="pt-BR" sz="3200"/>
        </a:p>
      </dgm:t>
    </dgm:pt>
    <dgm:pt modelId="{E00B5EB6-AF93-417B-9361-CA6FB25E0353}">
      <dgm:prSet phldrT="[Texto]" custT="1"/>
      <dgm:spPr/>
      <dgm:t>
        <a:bodyPr/>
        <a:lstStyle/>
        <a:p>
          <a:pPr algn="ctr"/>
          <a:r>
            <a:rPr lang="pt-BR" sz="3200" b="1" dirty="0" smtClean="0"/>
            <a:t>Qualificação da atenção</a:t>
          </a:r>
          <a:endParaRPr lang="pt-BR" sz="3200" b="1" dirty="0"/>
        </a:p>
      </dgm:t>
    </dgm:pt>
    <dgm:pt modelId="{D837A577-5F91-48A3-8D0A-041EA6C29E1F}" type="parTrans" cxnId="{5593F403-75A5-452F-B5E0-46A9F2F28C0E}">
      <dgm:prSet/>
      <dgm:spPr/>
      <dgm:t>
        <a:bodyPr/>
        <a:lstStyle/>
        <a:p>
          <a:endParaRPr lang="pt-BR" sz="3200"/>
        </a:p>
      </dgm:t>
    </dgm:pt>
    <dgm:pt modelId="{E2AE9444-7ADA-491E-B226-B6EAF628612E}" type="sibTrans" cxnId="{5593F403-75A5-452F-B5E0-46A9F2F28C0E}">
      <dgm:prSet/>
      <dgm:spPr/>
      <dgm:t>
        <a:bodyPr/>
        <a:lstStyle/>
        <a:p>
          <a:endParaRPr lang="pt-BR" sz="3200"/>
        </a:p>
      </dgm:t>
    </dgm:pt>
    <dgm:pt modelId="{771AF8BF-B086-405F-B378-89A89D610AFF}">
      <dgm:prSet custT="1"/>
      <dgm:spPr/>
      <dgm:t>
        <a:bodyPr/>
        <a:lstStyle/>
        <a:p>
          <a:pPr algn="ctr"/>
          <a:r>
            <a:rPr lang="pt-BR" sz="3200" b="1" dirty="0" smtClean="0"/>
            <a:t>União da equipe</a:t>
          </a:r>
          <a:endParaRPr lang="pt-BR" sz="3200" b="1" dirty="0"/>
        </a:p>
      </dgm:t>
    </dgm:pt>
    <dgm:pt modelId="{0486B3F9-367F-44AA-B48F-C33018C1E36B}" type="parTrans" cxnId="{9189BB22-9FE3-4D6A-988B-24C3265E3B5C}">
      <dgm:prSet/>
      <dgm:spPr/>
      <dgm:t>
        <a:bodyPr/>
        <a:lstStyle/>
        <a:p>
          <a:endParaRPr lang="pt-BR" sz="3200"/>
        </a:p>
      </dgm:t>
    </dgm:pt>
    <dgm:pt modelId="{AE4C41F2-97F8-4281-B6EF-7C59F2C237C6}" type="sibTrans" cxnId="{9189BB22-9FE3-4D6A-988B-24C3265E3B5C}">
      <dgm:prSet/>
      <dgm:spPr/>
      <dgm:t>
        <a:bodyPr/>
        <a:lstStyle/>
        <a:p>
          <a:endParaRPr lang="pt-BR" sz="3200"/>
        </a:p>
      </dgm:t>
    </dgm:pt>
    <dgm:pt modelId="{306F8320-3530-4664-AFCE-49A37621D836}">
      <dgm:prSet custT="1"/>
      <dgm:spPr/>
      <dgm:t>
        <a:bodyPr/>
        <a:lstStyle/>
        <a:p>
          <a:pPr algn="ctr"/>
          <a:r>
            <a:rPr lang="pt-BR" sz="3200" b="1" dirty="0" smtClean="0"/>
            <a:t>Planejamento das ações</a:t>
          </a:r>
          <a:endParaRPr lang="pt-BR" sz="3200" b="1" dirty="0"/>
        </a:p>
      </dgm:t>
    </dgm:pt>
    <dgm:pt modelId="{AAB59292-2838-4316-B73A-DF834CD466C4}" type="parTrans" cxnId="{015F804B-5D30-4149-B5B0-47B9DA6848FA}">
      <dgm:prSet/>
      <dgm:spPr/>
      <dgm:t>
        <a:bodyPr/>
        <a:lstStyle/>
        <a:p>
          <a:endParaRPr lang="pt-BR" sz="3200"/>
        </a:p>
      </dgm:t>
    </dgm:pt>
    <dgm:pt modelId="{E7601194-9989-475F-9EB1-57BB59420AA3}" type="sibTrans" cxnId="{015F804B-5D30-4149-B5B0-47B9DA6848FA}">
      <dgm:prSet/>
      <dgm:spPr/>
      <dgm:t>
        <a:bodyPr/>
        <a:lstStyle/>
        <a:p>
          <a:endParaRPr lang="pt-BR" sz="3200"/>
        </a:p>
      </dgm:t>
    </dgm:pt>
    <dgm:pt modelId="{4ACD9BF8-1E26-4D05-A3BC-56AD0BE7EB05}" type="pres">
      <dgm:prSet presAssocID="{EAAE35E6-EE9F-43CE-8B07-8A20EDD95B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5EA888-040D-4942-9A26-83FA6A2063C5}" type="pres">
      <dgm:prSet presAssocID="{88BF6F60-CE8D-44BF-AB1B-6C81D8660309}" presName="parentLin" presStyleCnt="0"/>
      <dgm:spPr/>
      <dgm:t>
        <a:bodyPr/>
        <a:lstStyle/>
        <a:p>
          <a:endParaRPr lang="pt-BR"/>
        </a:p>
      </dgm:t>
    </dgm:pt>
    <dgm:pt modelId="{0317E660-48D9-4C9C-B1F6-5B3A7820E40E}" type="pres">
      <dgm:prSet presAssocID="{88BF6F60-CE8D-44BF-AB1B-6C81D8660309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13AD9CF8-BCFF-4220-8768-C147B2405E95}" type="pres">
      <dgm:prSet presAssocID="{88BF6F60-CE8D-44BF-AB1B-6C81D8660309}" presName="parentText" presStyleLbl="node1" presStyleIdx="0" presStyleCnt="5" custScaleX="1423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ED4DEE-6CCC-4174-B6AF-A0424E469811}" type="pres">
      <dgm:prSet presAssocID="{88BF6F60-CE8D-44BF-AB1B-6C81D8660309}" presName="negativeSpace" presStyleCnt="0"/>
      <dgm:spPr/>
      <dgm:t>
        <a:bodyPr/>
        <a:lstStyle/>
        <a:p>
          <a:endParaRPr lang="pt-BR"/>
        </a:p>
      </dgm:t>
    </dgm:pt>
    <dgm:pt modelId="{89EE8145-9E45-46B2-B9EC-2B7A69412F07}" type="pres">
      <dgm:prSet presAssocID="{88BF6F60-CE8D-44BF-AB1B-6C81D866030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3048FA-0CD2-46F9-B100-213FADC02532}" type="pres">
      <dgm:prSet presAssocID="{17C4DF66-58D0-47A1-ABFC-CE71B1D8D8AE}" presName="spaceBetweenRectangles" presStyleCnt="0"/>
      <dgm:spPr/>
      <dgm:t>
        <a:bodyPr/>
        <a:lstStyle/>
        <a:p>
          <a:endParaRPr lang="pt-BR"/>
        </a:p>
      </dgm:t>
    </dgm:pt>
    <dgm:pt modelId="{386CE451-1CE8-42FB-BD6D-92A34F180EE9}" type="pres">
      <dgm:prSet presAssocID="{F5811156-AE33-404F-B73F-952C8B2E51F2}" presName="parentLin" presStyleCnt="0"/>
      <dgm:spPr/>
      <dgm:t>
        <a:bodyPr/>
        <a:lstStyle/>
        <a:p>
          <a:endParaRPr lang="pt-BR"/>
        </a:p>
      </dgm:t>
    </dgm:pt>
    <dgm:pt modelId="{04BA0C49-285E-4F02-8579-85A0FA293F0E}" type="pres">
      <dgm:prSet presAssocID="{F5811156-AE33-404F-B73F-952C8B2E51F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DCB8ABC2-671C-4F20-BE92-50D5A6BE3642}" type="pres">
      <dgm:prSet presAssocID="{F5811156-AE33-404F-B73F-952C8B2E51F2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89DEF7-EAC2-4A2D-9BF2-C0918EC5C910}" type="pres">
      <dgm:prSet presAssocID="{F5811156-AE33-404F-B73F-952C8B2E51F2}" presName="negativeSpace" presStyleCnt="0"/>
      <dgm:spPr/>
      <dgm:t>
        <a:bodyPr/>
        <a:lstStyle/>
        <a:p>
          <a:endParaRPr lang="pt-BR"/>
        </a:p>
      </dgm:t>
    </dgm:pt>
    <dgm:pt modelId="{80310FAE-0330-4A0B-AF50-0D7419B7BB64}" type="pres">
      <dgm:prSet presAssocID="{F5811156-AE33-404F-B73F-952C8B2E51F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09B1A3-4D5F-468E-A393-B9049F713340}" type="pres">
      <dgm:prSet presAssocID="{95ECBEAE-0811-4B59-9E41-C6F88F8DEECA}" presName="spaceBetweenRectangles" presStyleCnt="0"/>
      <dgm:spPr/>
      <dgm:t>
        <a:bodyPr/>
        <a:lstStyle/>
        <a:p>
          <a:endParaRPr lang="pt-BR"/>
        </a:p>
      </dgm:t>
    </dgm:pt>
    <dgm:pt modelId="{8C3D1A51-293A-4787-B8DB-4BE731A6834F}" type="pres">
      <dgm:prSet presAssocID="{E00B5EB6-AF93-417B-9361-CA6FB25E0353}" presName="parentLin" presStyleCnt="0"/>
      <dgm:spPr/>
      <dgm:t>
        <a:bodyPr/>
        <a:lstStyle/>
        <a:p>
          <a:endParaRPr lang="pt-BR"/>
        </a:p>
      </dgm:t>
    </dgm:pt>
    <dgm:pt modelId="{4121053F-D323-46A1-9699-98968F4F9BB2}" type="pres">
      <dgm:prSet presAssocID="{E00B5EB6-AF93-417B-9361-CA6FB25E0353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ADB79455-F5FA-475A-98A8-06B9A736EE34}" type="pres">
      <dgm:prSet presAssocID="{E00B5EB6-AF93-417B-9361-CA6FB25E0353}" presName="parentText" presStyleLbl="node1" presStyleIdx="2" presStyleCnt="5" custScaleX="13956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4B132A-9AA8-4445-919F-B607C176D595}" type="pres">
      <dgm:prSet presAssocID="{E00B5EB6-AF93-417B-9361-CA6FB25E0353}" presName="negativeSpace" presStyleCnt="0"/>
      <dgm:spPr/>
      <dgm:t>
        <a:bodyPr/>
        <a:lstStyle/>
        <a:p>
          <a:endParaRPr lang="pt-BR"/>
        </a:p>
      </dgm:t>
    </dgm:pt>
    <dgm:pt modelId="{E7732277-1CF6-4307-B7BC-69F126B5EAD3}" type="pres">
      <dgm:prSet presAssocID="{E00B5EB6-AF93-417B-9361-CA6FB25E035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A7514D-7544-45B9-98FD-B67D05868484}" type="pres">
      <dgm:prSet presAssocID="{E2AE9444-7ADA-491E-B226-B6EAF628612E}" presName="spaceBetweenRectangles" presStyleCnt="0"/>
      <dgm:spPr/>
      <dgm:t>
        <a:bodyPr/>
        <a:lstStyle/>
        <a:p>
          <a:endParaRPr lang="pt-BR"/>
        </a:p>
      </dgm:t>
    </dgm:pt>
    <dgm:pt modelId="{8A224FB5-F2E8-49C3-A36F-D12AF2C3A4BD}" type="pres">
      <dgm:prSet presAssocID="{771AF8BF-B086-405F-B378-89A89D610AFF}" presName="parentLin" presStyleCnt="0"/>
      <dgm:spPr/>
      <dgm:t>
        <a:bodyPr/>
        <a:lstStyle/>
        <a:p>
          <a:endParaRPr lang="pt-BR"/>
        </a:p>
      </dgm:t>
    </dgm:pt>
    <dgm:pt modelId="{FAFA0694-DF29-47F7-B66F-7DA38015BA5D}" type="pres">
      <dgm:prSet presAssocID="{771AF8BF-B086-405F-B378-89A89D610AFF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20DFA2F4-94F7-4678-8D95-C19E559F4151}" type="pres">
      <dgm:prSet presAssocID="{771AF8BF-B086-405F-B378-89A89D610AFF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02E638-4234-447B-A717-6E7A152836DE}" type="pres">
      <dgm:prSet presAssocID="{771AF8BF-B086-405F-B378-89A89D610AFF}" presName="negativeSpace" presStyleCnt="0"/>
      <dgm:spPr/>
      <dgm:t>
        <a:bodyPr/>
        <a:lstStyle/>
        <a:p>
          <a:endParaRPr lang="pt-BR"/>
        </a:p>
      </dgm:t>
    </dgm:pt>
    <dgm:pt modelId="{4A237764-5045-4137-8A80-E2BEC17530EE}" type="pres">
      <dgm:prSet presAssocID="{771AF8BF-B086-405F-B378-89A89D610AF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3B67A3-0291-4695-83C5-02DB7D858A8B}" type="pres">
      <dgm:prSet presAssocID="{AE4C41F2-97F8-4281-B6EF-7C59F2C237C6}" presName="spaceBetweenRectangles" presStyleCnt="0"/>
      <dgm:spPr/>
      <dgm:t>
        <a:bodyPr/>
        <a:lstStyle/>
        <a:p>
          <a:endParaRPr lang="pt-BR"/>
        </a:p>
      </dgm:t>
    </dgm:pt>
    <dgm:pt modelId="{C5353E34-1320-4D9B-8DF2-3D65DCB47BAD}" type="pres">
      <dgm:prSet presAssocID="{306F8320-3530-4664-AFCE-49A37621D836}" presName="parentLin" presStyleCnt="0"/>
      <dgm:spPr/>
      <dgm:t>
        <a:bodyPr/>
        <a:lstStyle/>
        <a:p>
          <a:endParaRPr lang="pt-BR"/>
        </a:p>
      </dgm:t>
    </dgm:pt>
    <dgm:pt modelId="{4289FCF6-9F28-463E-870E-ADFD58C6577F}" type="pres">
      <dgm:prSet presAssocID="{306F8320-3530-4664-AFCE-49A37621D836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E02F838D-A209-42CE-8250-7A4BBCDA8232}" type="pres">
      <dgm:prSet presAssocID="{306F8320-3530-4664-AFCE-49A37621D836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8BE769-28BF-4B95-8A44-C0A9F28E9AA7}" type="pres">
      <dgm:prSet presAssocID="{306F8320-3530-4664-AFCE-49A37621D836}" presName="negativeSpace" presStyleCnt="0"/>
      <dgm:spPr/>
      <dgm:t>
        <a:bodyPr/>
        <a:lstStyle/>
        <a:p>
          <a:endParaRPr lang="pt-BR"/>
        </a:p>
      </dgm:t>
    </dgm:pt>
    <dgm:pt modelId="{81374BD0-11A0-406D-9050-C23EAB8A4014}" type="pres">
      <dgm:prSet presAssocID="{306F8320-3530-4664-AFCE-49A37621D83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45E796-8DFC-4FFC-86E5-5BA14A358AC4}" type="presOf" srcId="{E00B5EB6-AF93-417B-9361-CA6FB25E0353}" destId="{ADB79455-F5FA-475A-98A8-06B9A736EE34}" srcOrd="1" destOrd="0" presId="urn:microsoft.com/office/officeart/2005/8/layout/list1"/>
    <dgm:cxn modelId="{14F3F856-7619-499C-B1E0-6988156DF93A}" srcId="{EAAE35E6-EE9F-43CE-8B07-8A20EDD95B74}" destId="{F5811156-AE33-404F-B73F-952C8B2E51F2}" srcOrd="1" destOrd="0" parTransId="{1471F592-5ECE-450B-A66E-C52AAB8BA290}" sibTransId="{95ECBEAE-0811-4B59-9E41-C6F88F8DEECA}"/>
    <dgm:cxn modelId="{B6697319-7E99-494D-A5F7-9C8E3EC4F97B}" type="presOf" srcId="{771AF8BF-B086-405F-B378-89A89D610AFF}" destId="{FAFA0694-DF29-47F7-B66F-7DA38015BA5D}" srcOrd="0" destOrd="0" presId="urn:microsoft.com/office/officeart/2005/8/layout/list1"/>
    <dgm:cxn modelId="{D7B458FE-F839-42C3-BBE7-1B8A5605FC90}" type="presOf" srcId="{771AF8BF-B086-405F-B378-89A89D610AFF}" destId="{20DFA2F4-94F7-4678-8D95-C19E559F4151}" srcOrd="1" destOrd="0" presId="urn:microsoft.com/office/officeart/2005/8/layout/list1"/>
    <dgm:cxn modelId="{49887233-A66A-40FE-AB9D-F541325AE8E9}" type="presOf" srcId="{306F8320-3530-4664-AFCE-49A37621D836}" destId="{4289FCF6-9F28-463E-870E-ADFD58C6577F}" srcOrd="0" destOrd="0" presId="urn:microsoft.com/office/officeart/2005/8/layout/list1"/>
    <dgm:cxn modelId="{3E930BBE-CF6E-4D1A-B0F7-9AE870A913B2}" type="presOf" srcId="{306F8320-3530-4664-AFCE-49A37621D836}" destId="{E02F838D-A209-42CE-8250-7A4BBCDA8232}" srcOrd="1" destOrd="0" presId="urn:microsoft.com/office/officeart/2005/8/layout/list1"/>
    <dgm:cxn modelId="{D3CFC4F3-EF0B-428E-A1DB-61DEC7AD2E70}" srcId="{EAAE35E6-EE9F-43CE-8B07-8A20EDD95B74}" destId="{88BF6F60-CE8D-44BF-AB1B-6C81D8660309}" srcOrd="0" destOrd="0" parTransId="{59480D2E-14E4-420E-9B34-2039E95037CE}" sibTransId="{17C4DF66-58D0-47A1-ABFC-CE71B1D8D8AE}"/>
    <dgm:cxn modelId="{FC61086B-33AB-484C-B434-AD4F2CA76C54}" type="presOf" srcId="{88BF6F60-CE8D-44BF-AB1B-6C81D8660309}" destId="{0317E660-48D9-4C9C-B1F6-5B3A7820E40E}" srcOrd="0" destOrd="0" presId="urn:microsoft.com/office/officeart/2005/8/layout/list1"/>
    <dgm:cxn modelId="{63C8C225-1A53-4886-B407-A1FE7BB232B8}" type="presOf" srcId="{F5811156-AE33-404F-B73F-952C8B2E51F2}" destId="{04BA0C49-285E-4F02-8579-85A0FA293F0E}" srcOrd="0" destOrd="0" presId="urn:microsoft.com/office/officeart/2005/8/layout/list1"/>
    <dgm:cxn modelId="{015F804B-5D30-4149-B5B0-47B9DA6848FA}" srcId="{EAAE35E6-EE9F-43CE-8B07-8A20EDD95B74}" destId="{306F8320-3530-4664-AFCE-49A37621D836}" srcOrd="4" destOrd="0" parTransId="{AAB59292-2838-4316-B73A-DF834CD466C4}" sibTransId="{E7601194-9989-475F-9EB1-57BB59420AA3}"/>
    <dgm:cxn modelId="{5593F403-75A5-452F-B5E0-46A9F2F28C0E}" srcId="{EAAE35E6-EE9F-43CE-8B07-8A20EDD95B74}" destId="{E00B5EB6-AF93-417B-9361-CA6FB25E0353}" srcOrd="2" destOrd="0" parTransId="{D837A577-5F91-48A3-8D0A-041EA6C29E1F}" sibTransId="{E2AE9444-7ADA-491E-B226-B6EAF628612E}"/>
    <dgm:cxn modelId="{6B1E12D4-E8D6-4E49-AA05-F2CD19F1B0D1}" type="presOf" srcId="{EAAE35E6-EE9F-43CE-8B07-8A20EDD95B74}" destId="{4ACD9BF8-1E26-4D05-A3BC-56AD0BE7EB05}" srcOrd="0" destOrd="0" presId="urn:microsoft.com/office/officeart/2005/8/layout/list1"/>
    <dgm:cxn modelId="{A5D6A279-9B9F-407D-B786-14A0549225C7}" type="presOf" srcId="{F5811156-AE33-404F-B73F-952C8B2E51F2}" destId="{DCB8ABC2-671C-4F20-BE92-50D5A6BE3642}" srcOrd="1" destOrd="0" presId="urn:microsoft.com/office/officeart/2005/8/layout/list1"/>
    <dgm:cxn modelId="{498FFA31-C0CD-4682-9300-5431C9E04416}" type="presOf" srcId="{E00B5EB6-AF93-417B-9361-CA6FB25E0353}" destId="{4121053F-D323-46A1-9699-98968F4F9BB2}" srcOrd="0" destOrd="0" presId="urn:microsoft.com/office/officeart/2005/8/layout/list1"/>
    <dgm:cxn modelId="{978E8422-ED8A-4D7C-BB3F-167149C67CC4}" type="presOf" srcId="{88BF6F60-CE8D-44BF-AB1B-6C81D8660309}" destId="{13AD9CF8-BCFF-4220-8768-C147B2405E95}" srcOrd="1" destOrd="0" presId="urn:microsoft.com/office/officeart/2005/8/layout/list1"/>
    <dgm:cxn modelId="{9189BB22-9FE3-4D6A-988B-24C3265E3B5C}" srcId="{EAAE35E6-EE9F-43CE-8B07-8A20EDD95B74}" destId="{771AF8BF-B086-405F-B378-89A89D610AFF}" srcOrd="3" destOrd="0" parTransId="{0486B3F9-367F-44AA-B48F-C33018C1E36B}" sibTransId="{AE4C41F2-97F8-4281-B6EF-7C59F2C237C6}"/>
    <dgm:cxn modelId="{B7C075C6-0904-4EB3-9AC4-66BC2838419F}" type="presParOf" srcId="{4ACD9BF8-1E26-4D05-A3BC-56AD0BE7EB05}" destId="{B25EA888-040D-4942-9A26-83FA6A2063C5}" srcOrd="0" destOrd="0" presId="urn:microsoft.com/office/officeart/2005/8/layout/list1"/>
    <dgm:cxn modelId="{1E98E9EF-8817-4A28-A3E6-6630A6730267}" type="presParOf" srcId="{B25EA888-040D-4942-9A26-83FA6A2063C5}" destId="{0317E660-48D9-4C9C-B1F6-5B3A7820E40E}" srcOrd="0" destOrd="0" presId="urn:microsoft.com/office/officeart/2005/8/layout/list1"/>
    <dgm:cxn modelId="{56A991EE-7F2C-45CC-BCFB-5CB646145C0B}" type="presParOf" srcId="{B25EA888-040D-4942-9A26-83FA6A2063C5}" destId="{13AD9CF8-BCFF-4220-8768-C147B2405E95}" srcOrd="1" destOrd="0" presId="urn:microsoft.com/office/officeart/2005/8/layout/list1"/>
    <dgm:cxn modelId="{07AC0EA7-85DB-4D14-967F-B96E406BB50B}" type="presParOf" srcId="{4ACD9BF8-1E26-4D05-A3BC-56AD0BE7EB05}" destId="{A3ED4DEE-6CCC-4174-B6AF-A0424E469811}" srcOrd="1" destOrd="0" presId="urn:microsoft.com/office/officeart/2005/8/layout/list1"/>
    <dgm:cxn modelId="{9FEA59A5-20F8-4F93-9946-D328707C6C0E}" type="presParOf" srcId="{4ACD9BF8-1E26-4D05-A3BC-56AD0BE7EB05}" destId="{89EE8145-9E45-46B2-B9EC-2B7A69412F07}" srcOrd="2" destOrd="0" presId="urn:microsoft.com/office/officeart/2005/8/layout/list1"/>
    <dgm:cxn modelId="{47E09BCE-4DF9-4825-9866-51C4D5B6EC8A}" type="presParOf" srcId="{4ACD9BF8-1E26-4D05-A3BC-56AD0BE7EB05}" destId="{723048FA-0CD2-46F9-B100-213FADC02532}" srcOrd="3" destOrd="0" presId="urn:microsoft.com/office/officeart/2005/8/layout/list1"/>
    <dgm:cxn modelId="{6C52FA13-3F4D-4C28-BE08-521984EFB020}" type="presParOf" srcId="{4ACD9BF8-1E26-4D05-A3BC-56AD0BE7EB05}" destId="{386CE451-1CE8-42FB-BD6D-92A34F180EE9}" srcOrd="4" destOrd="0" presId="urn:microsoft.com/office/officeart/2005/8/layout/list1"/>
    <dgm:cxn modelId="{4D4DF496-41B8-4651-8EF0-47BFAE88763D}" type="presParOf" srcId="{386CE451-1CE8-42FB-BD6D-92A34F180EE9}" destId="{04BA0C49-285E-4F02-8579-85A0FA293F0E}" srcOrd="0" destOrd="0" presId="urn:microsoft.com/office/officeart/2005/8/layout/list1"/>
    <dgm:cxn modelId="{18187A02-224C-4E90-9009-87864395DBC2}" type="presParOf" srcId="{386CE451-1CE8-42FB-BD6D-92A34F180EE9}" destId="{DCB8ABC2-671C-4F20-BE92-50D5A6BE3642}" srcOrd="1" destOrd="0" presId="urn:microsoft.com/office/officeart/2005/8/layout/list1"/>
    <dgm:cxn modelId="{B5B6E2F8-F10F-4D20-8273-3B6128507E84}" type="presParOf" srcId="{4ACD9BF8-1E26-4D05-A3BC-56AD0BE7EB05}" destId="{1489DEF7-EAC2-4A2D-9BF2-C0918EC5C910}" srcOrd="5" destOrd="0" presId="urn:microsoft.com/office/officeart/2005/8/layout/list1"/>
    <dgm:cxn modelId="{C3778AE3-B5CE-418B-A1D8-F55DBB5DF8DB}" type="presParOf" srcId="{4ACD9BF8-1E26-4D05-A3BC-56AD0BE7EB05}" destId="{80310FAE-0330-4A0B-AF50-0D7419B7BB64}" srcOrd="6" destOrd="0" presId="urn:microsoft.com/office/officeart/2005/8/layout/list1"/>
    <dgm:cxn modelId="{E0E6489D-D20D-40A8-BD05-2EA10E9B7BF3}" type="presParOf" srcId="{4ACD9BF8-1E26-4D05-A3BC-56AD0BE7EB05}" destId="{D909B1A3-4D5F-468E-A393-B9049F713340}" srcOrd="7" destOrd="0" presId="urn:microsoft.com/office/officeart/2005/8/layout/list1"/>
    <dgm:cxn modelId="{6854F9F0-8B4C-4E07-8248-4F8BE7287CE1}" type="presParOf" srcId="{4ACD9BF8-1E26-4D05-A3BC-56AD0BE7EB05}" destId="{8C3D1A51-293A-4787-B8DB-4BE731A6834F}" srcOrd="8" destOrd="0" presId="urn:microsoft.com/office/officeart/2005/8/layout/list1"/>
    <dgm:cxn modelId="{E209830D-254B-48E8-A766-3DC1D6D04877}" type="presParOf" srcId="{8C3D1A51-293A-4787-B8DB-4BE731A6834F}" destId="{4121053F-D323-46A1-9699-98968F4F9BB2}" srcOrd="0" destOrd="0" presId="urn:microsoft.com/office/officeart/2005/8/layout/list1"/>
    <dgm:cxn modelId="{370EA645-E75A-46C4-8A80-7CDEE96E1AB7}" type="presParOf" srcId="{8C3D1A51-293A-4787-B8DB-4BE731A6834F}" destId="{ADB79455-F5FA-475A-98A8-06B9A736EE34}" srcOrd="1" destOrd="0" presId="urn:microsoft.com/office/officeart/2005/8/layout/list1"/>
    <dgm:cxn modelId="{5C4EE10B-6D00-4868-AF8A-AC6BEA8A6961}" type="presParOf" srcId="{4ACD9BF8-1E26-4D05-A3BC-56AD0BE7EB05}" destId="{D94B132A-9AA8-4445-919F-B607C176D595}" srcOrd="9" destOrd="0" presId="urn:microsoft.com/office/officeart/2005/8/layout/list1"/>
    <dgm:cxn modelId="{0183B729-8E8C-460A-8193-1B6EFDFD7260}" type="presParOf" srcId="{4ACD9BF8-1E26-4D05-A3BC-56AD0BE7EB05}" destId="{E7732277-1CF6-4307-B7BC-69F126B5EAD3}" srcOrd="10" destOrd="0" presId="urn:microsoft.com/office/officeart/2005/8/layout/list1"/>
    <dgm:cxn modelId="{1D4915F7-ED27-471F-BEF7-D4C04FE718DC}" type="presParOf" srcId="{4ACD9BF8-1E26-4D05-A3BC-56AD0BE7EB05}" destId="{F1A7514D-7544-45B9-98FD-B67D05868484}" srcOrd="11" destOrd="0" presId="urn:microsoft.com/office/officeart/2005/8/layout/list1"/>
    <dgm:cxn modelId="{88703200-8D58-4F2B-9C73-095C5F79E98D}" type="presParOf" srcId="{4ACD9BF8-1E26-4D05-A3BC-56AD0BE7EB05}" destId="{8A224FB5-F2E8-49C3-A36F-D12AF2C3A4BD}" srcOrd="12" destOrd="0" presId="urn:microsoft.com/office/officeart/2005/8/layout/list1"/>
    <dgm:cxn modelId="{494A7C74-9A8A-4604-AE14-784E73A53842}" type="presParOf" srcId="{8A224FB5-F2E8-49C3-A36F-D12AF2C3A4BD}" destId="{FAFA0694-DF29-47F7-B66F-7DA38015BA5D}" srcOrd="0" destOrd="0" presId="urn:microsoft.com/office/officeart/2005/8/layout/list1"/>
    <dgm:cxn modelId="{AD96EA98-234A-440F-A3E7-7E21ADDC9737}" type="presParOf" srcId="{8A224FB5-F2E8-49C3-A36F-D12AF2C3A4BD}" destId="{20DFA2F4-94F7-4678-8D95-C19E559F4151}" srcOrd="1" destOrd="0" presId="urn:microsoft.com/office/officeart/2005/8/layout/list1"/>
    <dgm:cxn modelId="{CEFDC09F-0085-4715-8CD3-AAC58C0FC946}" type="presParOf" srcId="{4ACD9BF8-1E26-4D05-A3BC-56AD0BE7EB05}" destId="{3D02E638-4234-447B-A717-6E7A152836DE}" srcOrd="13" destOrd="0" presId="urn:microsoft.com/office/officeart/2005/8/layout/list1"/>
    <dgm:cxn modelId="{3D13BCA1-AF0C-4B29-A1DC-E5A9DFDA3F63}" type="presParOf" srcId="{4ACD9BF8-1E26-4D05-A3BC-56AD0BE7EB05}" destId="{4A237764-5045-4137-8A80-E2BEC17530EE}" srcOrd="14" destOrd="0" presId="urn:microsoft.com/office/officeart/2005/8/layout/list1"/>
    <dgm:cxn modelId="{0722086D-1659-4447-830B-A5AD684FD63A}" type="presParOf" srcId="{4ACD9BF8-1E26-4D05-A3BC-56AD0BE7EB05}" destId="{043B67A3-0291-4695-83C5-02DB7D858A8B}" srcOrd="15" destOrd="0" presId="urn:microsoft.com/office/officeart/2005/8/layout/list1"/>
    <dgm:cxn modelId="{0FE32E90-A496-4AB7-A563-940E4DC78860}" type="presParOf" srcId="{4ACD9BF8-1E26-4D05-A3BC-56AD0BE7EB05}" destId="{C5353E34-1320-4D9B-8DF2-3D65DCB47BAD}" srcOrd="16" destOrd="0" presId="urn:microsoft.com/office/officeart/2005/8/layout/list1"/>
    <dgm:cxn modelId="{B25B68BC-16D6-43C9-AB8A-EB60895E2F7D}" type="presParOf" srcId="{C5353E34-1320-4D9B-8DF2-3D65DCB47BAD}" destId="{4289FCF6-9F28-463E-870E-ADFD58C6577F}" srcOrd="0" destOrd="0" presId="urn:microsoft.com/office/officeart/2005/8/layout/list1"/>
    <dgm:cxn modelId="{8F7811BB-6C25-4B5C-8474-7CA176D8CD6C}" type="presParOf" srcId="{C5353E34-1320-4D9B-8DF2-3D65DCB47BAD}" destId="{E02F838D-A209-42CE-8250-7A4BBCDA8232}" srcOrd="1" destOrd="0" presId="urn:microsoft.com/office/officeart/2005/8/layout/list1"/>
    <dgm:cxn modelId="{9E693D76-315D-4F07-AA72-01155CFF5BBB}" type="presParOf" srcId="{4ACD9BF8-1E26-4D05-A3BC-56AD0BE7EB05}" destId="{398BE769-28BF-4B95-8A44-C0A9F28E9AA7}" srcOrd="17" destOrd="0" presId="urn:microsoft.com/office/officeart/2005/8/layout/list1"/>
    <dgm:cxn modelId="{1C26684A-DB42-4A29-A4E8-6632C2E8F5E9}" type="presParOf" srcId="{4ACD9BF8-1E26-4D05-A3BC-56AD0BE7EB05}" destId="{81374BD0-11A0-406D-9050-C23EAB8A401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0291ED-C974-419D-97C2-390D50155C68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3D73A64-D10C-4B0C-8241-BBFF04A8BCAE}">
      <dgm:prSet phldrT="[Texto]" custT="1"/>
      <dgm:spPr/>
      <dgm:t>
        <a:bodyPr/>
        <a:lstStyle/>
        <a:p>
          <a:r>
            <a:rPr lang="pt-BR" sz="3200" smtClean="0"/>
            <a:t>Unidade de Saúde Piratini</a:t>
          </a:r>
          <a:endParaRPr lang="pt-BR" sz="3200" dirty="0"/>
        </a:p>
      </dgm:t>
    </dgm:pt>
    <dgm:pt modelId="{1E0FEE95-6CE7-4AA5-AD91-341D121F9602}" type="parTrans" cxnId="{B9388DC8-9FEE-4DF2-AA29-8BBDE5DE26EB}">
      <dgm:prSet/>
      <dgm:spPr/>
      <dgm:t>
        <a:bodyPr/>
        <a:lstStyle/>
        <a:p>
          <a:endParaRPr lang="pt-BR" sz="2000"/>
        </a:p>
      </dgm:t>
    </dgm:pt>
    <dgm:pt modelId="{281B0140-252A-4134-AD45-D28E5E041626}" type="sibTrans" cxnId="{B9388DC8-9FEE-4DF2-AA29-8BBDE5DE26EB}">
      <dgm:prSet/>
      <dgm:spPr/>
      <dgm:t>
        <a:bodyPr/>
        <a:lstStyle/>
        <a:p>
          <a:endParaRPr lang="pt-BR" sz="2000"/>
        </a:p>
      </dgm:t>
    </dgm:pt>
    <dgm:pt modelId="{234AE947-41DD-4ABC-9F14-DE8B61E8758D}">
      <dgm:prSet custT="1"/>
      <dgm:spPr/>
      <dgm:t>
        <a:bodyPr/>
        <a:lstStyle/>
        <a:p>
          <a:r>
            <a:rPr lang="pt-BR" sz="2800" b="1" i="1" u="sng" dirty="0" smtClean="0"/>
            <a:t>Comunidade</a:t>
          </a:r>
        </a:p>
        <a:p>
          <a:r>
            <a:rPr lang="pt-BR" sz="2000" dirty="0" smtClean="0"/>
            <a:t>- Fortalecimento do vínculo</a:t>
          </a:r>
        </a:p>
        <a:p>
          <a:r>
            <a:rPr lang="pt-BR" sz="2000" dirty="0" smtClean="0"/>
            <a:t>- Facilidades para agendamento dos idoso</a:t>
          </a:r>
        </a:p>
        <a:p>
          <a:r>
            <a:rPr lang="pt-BR" sz="2000" dirty="0" smtClean="0"/>
            <a:t>- Conscientização da importância dos cuidados com a saúde bucal</a:t>
          </a:r>
          <a:endParaRPr lang="pt-BR" sz="2000" dirty="0"/>
        </a:p>
      </dgm:t>
    </dgm:pt>
    <dgm:pt modelId="{0DDCA95E-1DC1-4D16-A66C-3DC2C6D8076B}" type="parTrans" cxnId="{E78DFD4C-2CAE-411E-B49F-CC24B84E0C82}">
      <dgm:prSet/>
      <dgm:spPr/>
      <dgm:t>
        <a:bodyPr/>
        <a:lstStyle/>
        <a:p>
          <a:endParaRPr lang="pt-BR" sz="2000"/>
        </a:p>
      </dgm:t>
    </dgm:pt>
    <dgm:pt modelId="{2AA7C7A6-0788-4D94-855D-E32E1776459B}" type="sibTrans" cxnId="{E78DFD4C-2CAE-411E-B49F-CC24B84E0C82}">
      <dgm:prSet/>
      <dgm:spPr/>
      <dgm:t>
        <a:bodyPr/>
        <a:lstStyle/>
        <a:p>
          <a:endParaRPr lang="pt-BR" sz="2000"/>
        </a:p>
      </dgm:t>
    </dgm:pt>
    <dgm:pt modelId="{83EF1831-5C5A-4B3B-8CA4-76BB46284354}">
      <dgm:prSet custT="1"/>
      <dgm:spPr/>
      <dgm:t>
        <a:bodyPr/>
        <a:lstStyle/>
        <a:p>
          <a:r>
            <a:rPr lang="pt-BR" sz="2800" b="1" i="1" u="sng" dirty="0" smtClean="0"/>
            <a:t>Equipe</a:t>
          </a:r>
        </a:p>
        <a:p>
          <a:r>
            <a:rPr lang="pt-BR" sz="2000" dirty="0" smtClean="0"/>
            <a:t>- União / engajamento</a:t>
          </a:r>
        </a:p>
        <a:p>
          <a:r>
            <a:rPr lang="pt-BR" sz="2000" dirty="0" smtClean="0"/>
            <a:t>- Comprometimento</a:t>
          </a:r>
        </a:p>
        <a:p>
          <a:r>
            <a:rPr lang="pt-BR" sz="2000" dirty="0" smtClean="0"/>
            <a:t>- Qualificação</a:t>
          </a:r>
        </a:p>
        <a:p>
          <a:r>
            <a:rPr lang="pt-BR" sz="2000" dirty="0" smtClean="0"/>
            <a:t>- Resgate de protocolos</a:t>
          </a:r>
        </a:p>
        <a:p>
          <a:r>
            <a:rPr lang="pt-BR" sz="2000" dirty="0" smtClean="0"/>
            <a:t>- Reavaliação das atividades</a:t>
          </a:r>
          <a:endParaRPr lang="pt-BR" sz="2000" dirty="0"/>
        </a:p>
      </dgm:t>
    </dgm:pt>
    <dgm:pt modelId="{4A707C29-9BCB-4832-A811-E518F7FFB37C}" type="parTrans" cxnId="{C0213BC3-25DB-45AB-83B4-8FA51A6724F5}">
      <dgm:prSet/>
      <dgm:spPr/>
      <dgm:t>
        <a:bodyPr/>
        <a:lstStyle/>
        <a:p>
          <a:endParaRPr lang="pt-BR" sz="2000"/>
        </a:p>
      </dgm:t>
    </dgm:pt>
    <dgm:pt modelId="{36B00CED-3557-40A3-BBB2-CA5413FE8749}" type="sibTrans" cxnId="{C0213BC3-25DB-45AB-83B4-8FA51A6724F5}">
      <dgm:prSet/>
      <dgm:spPr/>
      <dgm:t>
        <a:bodyPr/>
        <a:lstStyle/>
        <a:p>
          <a:endParaRPr lang="pt-BR" sz="2000"/>
        </a:p>
      </dgm:t>
    </dgm:pt>
    <dgm:pt modelId="{ACA97452-722D-46DC-A188-B379516402E5}">
      <dgm:prSet/>
      <dgm:spPr/>
      <dgm:t>
        <a:bodyPr/>
        <a:lstStyle/>
        <a:p>
          <a:endParaRPr lang="pt-BR"/>
        </a:p>
      </dgm:t>
    </dgm:pt>
    <dgm:pt modelId="{6FB68D2E-89C7-4E36-9545-90A753CEC6D3}" type="parTrans" cxnId="{6E3CB95A-CDD9-453C-A328-FFDF62F89B44}">
      <dgm:prSet/>
      <dgm:spPr/>
      <dgm:t>
        <a:bodyPr/>
        <a:lstStyle/>
        <a:p>
          <a:endParaRPr lang="pt-BR" sz="2000"/>
        </a:p>
      </dgm:t>
    </dgm:pt>
    <dgm:pt modelId="{65C1905D-9F03-4983-84ED-CBE82E8D2E8E}" type="sibTrans" cxnId="{6E3CB95A-CDD9-453C-A328-FFDF62F89B44}">
      <dgm:prSet/>
      <dgm:spPr/>
      <dgm:t>
        <a:bodyPr/>
        <a:lstStyle/>
        <a:p>
          <a:endParaRPr lang="pt-BR" sz="2000"/>
        </a:p>
      </dgm:t>
    </dgm:pt>
    <dgm:pt modelId="{A94D6A56-973E-40C0-9528-89456BCA2680}">
      <dgm:prSet/>
      <dgm:spPr/>
      <dgm:t>
        <a:bodyPr/>
        <a:lstStyle/>
        <a:p>
          <a:endParaRPr lang="pt-BR"/>
        </a:p>
      </dgm:t>
    </dgm:pt>
    <dgm:pt modelId="{473064BD-19C3-42A8-BEA5-EE4F6BE62927}" type="parTrans" cxnId="{795FB89D-0D65-4D03-812B-5EC4DB665CB6}">
      <dgm:prSet/>
      <dgm:spPr/>
      <dgm:t>
        <a:bodyPr/>
        <a:lstStyle/>
        <a:p>
          <a:endParaRPr lang="pt-BR" sz="2000"/>
        </a:p>
      </dgm:t>
    </dgm:pt>
    <dgm:pt modelId="{2D165174-286B-4575-9EEA-1E63DAAE15CE}" type="sibTrans" cxnId="{795FB89D-0D65-4D03-812B-5EC4DB665CB6}">
      <dgm:prSet/>
      <dgm:spPr/>
      <dgm:t>
        <a:bodyPr/>
        <a:lstStyle/>
        <a:p>
          <a:endParaRPr lang="pt-BR" sz="2000"/>
        </a:p>
      </dgm:t>
    </dgm:pt>
    <dgm:pt modelId="{BD1C4F4A-203E-412D-97CB-9CA1375C1DBC}">
      <dgm:prSet custT="1"/>
      <dgm:spPr/>
      <dgm:t>
        <a:bodyPr/>
        <a:lstStyle/>
        <a:p>
          <a:r>
            <a:rPr lang="pt-BR" sz="3200" b="1" i="1" u="sng" dirty="0" smtClean="0"/>
            <a:t>Serviço</a:t>
          </a:r>
        </a:p>
        <a:p>
          <a:r>
            <a:rPr lang="pt-BR" sz="2400" dirty="0" smtClean="0"/>
            <a:t>- Organização</a:t>
          </a:r>
        </a:p>
        <a:p>
          <a:r>
            <a:rPr lang="pt-BR" sz="2400" dirty="0" smtClean="0"/>
            <a:t>- Monitoramento das ações</a:t>
          </a:r>
        </a:p>
        <a:p>
          <a:r>
            <a:rPr lang="pt-BR" sz="2400" dirty="0" smtClean="0"/>
            <a:t>- Qualificação da assistência</a:t>
          </a:r>
          <a:endParaRPr lang="pt-BR" sz="2400" dirty="0"/>
        </a:p>
      </dgm:t>
    </dgm:pt>
    <dgm:pt modelId="{2BBBCBD0-C605-44DB-9977-05E5933891B4}" type="parTrans" cxnId="{16B1A069-C0C7-46CD-B09A-B7984D59C31F}">
      <dgm:prSet/>
      <dgm:spPr/>
      <dgm:t>
        <a:bodyPr/>
        <a:lstStyle/>
        <a:p>
          <a:endParaRPr lang="pt-BR" sz="2000"/>
        </a:p>
      </dgm:t>
    </dgm:pt>
    <dgm:pt modelId="{B63629C9-6C17-411F-9C18-449CCF61680D}" type="sibTrans" cxnId="{16B1A069-C0C7-46CD-B09A-B7984D59C31F}">
      <dgm:prSet/>
      <dgm:spPr/>
      <dgm:t>
        <a:bodyPr/>
        <a:lstStyle/>
        <a:p>
          <a:endParaRPr lang="pt-BR" sz="2000"/>
        </a:p>
      </dgm:t>
    </dgm:pt>
    <dgm:pt modelId="{CC1A0A74-89BB-42DE-AB6D-BC3FC4FB35A0}" type="pres">
      <dgm:prSet presAssocID="{9D0291ED-C974-419D-97C2-390D50155C6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9E03D8-AD2B-48CE-9A6A-77644A16453E}" type="pres">
      <dgm:prSet presAssocID="{83D73A64-D10C-4B0C-8241-BBFF04A8BCAE}" presName="roof" presStyleLbl="dkBgShp" presStyleIdx="0" presStyleCnt="2" custScaleY="47619" custLinFactNeighborY="-12262"/>
      <dgm:spPr/>
      <dgm:t>
        <a:bodyPr/>
        <a:lstStyle/>
        <a:p>
          <a:endParaRPr lang="pt-BR"/>
        </a:p>
      </dgm:t>
    </dgm:pt>
    <dgm:pt modelId="{E961C1E9-2F30-4B8B-BDF7-6AC0CFB34461}" type="pres">
      <dgm:prSet presAssocID="{83D73A64-D10C-4B0C-8241-BBFF04A8BCAE}" presName="pillars" presStyleCnt="0"/>
      <dgm:spPr/>
      <dgm:t>
        <a:bodyPr/>
        <a:lstStyle/>
        <a:p>
          <a:endParaRPr lang="pt-BR"/>
        </a:p>
      </dgm:t>
    </dgm:pt>
    <dgm:pt modelId="{9BFF3CF0-1B35-4B31-80D0-858898BD21F1}" type="pres">
      <dgm:prSet presAssocID="{83D73A64-D10C-4B0C-8241-BBFF04A8BCAE}" presName="pillar1" presStyleLbl="node1" presStyleIdx="0" presStyleCnt="3" custScaleY="123809" custLinFactNeighborX="-147" custLinFactNeighborY="-49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E8FB1-6544-4525-B523-C92D8CF5E501}" type="pres">
      <dgm:prSet presAssocID="{83EF1831-5C5A-4B3B-8CA4-76BB46284354}" presName="pillarX" presStyleLbl="node1" presStyleIdx="1" presStyleCnt="3" custScaleY="117611" custLinFactNeighborX="2463" custLinFactNeighborY="-82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6AE7A9-12C7-46FF-913E-2945AEF899F2}" type="pres">
      <dgm:prSet presAssocID="{BD1C4F4A-203E-412D-97CB-9CA1375C1DBC}" presName="pillarX" presStyleLbl="node1" presStyleIdx="2" presStyleCnt="3" custScaleY="121017" custLinFactNeighborX="147" custLinFactNeighborY="-63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CB555-D22B-4ED3-8DDF-1E4502003281}" type="pres">
      <dgm:prSet presAssocID="{83D73A64-D10C-4B0C-8241-BBFF04A8BCAE}" presName="base" presStyleLbl="dkBgShp" presStyleIdx="1" presStyleCnt="2" custScaleY="74732"/>
      <dgm:spPr/>
      <dgm:t>
        <a:bodyPr/>
        <a:lstStyle/>
        <a:p>
          <a:endParaRPr lang="pt-BR"/>
        </a:p>
      </dgm:t>
    </dgm:pt>
  </dgm:ptLst>
  <dgm:cxnLst>
    <dgm:cxn modelId="{242E46F4-F1F5-40D7-92CB-68677671CA61}" type="presOf" srcId="{83EF1831-5C5A-4B3B-8CA4-76BB46284354}" destId="{1B8E8FB1-6544-4525-B523-C92D8CF5E501}" srcOrd="0" destOrd="0" presId="urn:microsoft.com/office/officeart/2005/8/layout/hList3"/>
    <dgm:cxn modelId="{7CD92F5B-6FCB-46D0-A144-46F60DE206AE}" type="presOf" srcId="{9D0291ED-C974-419D-97C2-390D50155C68}" destId="{CC1A0A74-89BB-42DE-AB6D-BC3FC4FB35A0}" srcOrd="0" destOrd="0" presId="urn:microsoft.com/office/officeart/2005/8/layout/hList3"/>
    <dgm:cxn modelId="{B24952E1-EC88-4BB5-B68E-94E1DE9097C1}" type="presOf" srcId="{83D73A64-D10C-4B0C-8241-BBFF04A8BCAE}" destId="{1B9E03D8-AD2B-48CE-9A6A-77644A16453E}" srcOrd="0" destOrd="0" presId="urn:microsoft.com/office/officeart/2005/8/layout/hList3"/>
    <dgm:cxn modelId="{C0213BC3-25DB-45AB-83B4-8FA51A6724F5}" srcId="{83D73A64-D10C-4B0C-8241-BBFF04A8BCAE}" destId="{83EF1831-5C5A-4B3B-8CA4-76BB46284354}" srcOrd="1" destOrd="0" parTransId="{4A707C29-9BCB-4832-A811-E518F7FFB37C}" sibTransId="{36B00CED-3557-40A3-BBB2-CA5413FE8749}"/>
    <dgm:cxn modelId="{E78DFD4C-2CAE-411E-B49F-CC24B84E0C82}" srcId="{83D73A64-D10C-4B0C-8241-BBFF04A8BCAE}" destId="{234AE947-41DD-4ABC-9F14-DE8B61E8758D}" srcOrd="0" destOrd="0" parTransId="{0DDCA95E-1DC1-4D16-A66C-3DC2C6D8076B}" sibTransId="{2AA7C7A6-0788-4D94-855D-E32E1776459B}"/>
    <dgm:cxn modelId="{16B1A069-C0C7-46CD-B09A-B7984D59C31F}" srcId="{83D73A64-D10C-4B0C-8241-BBFF04A8BCAE}" destId="{BD1C4F4A-203E-412D-97CB-9CA1375C1DBC}" srcOrd="2" destOrd="0" parTransId="{2BBBCBD0-C605-44DB-9977-05E5933891B4}" sibTransId="{B63629C9-6C17-411F-9C18-449CCF61680D}"/>
    <dgm:cxn modelId="{6DB48B92-620F-4FAF-838C-7F1A099C5ADC}" type="presOf" srcId="{234AE947-41DD-4ABC-9F14-DE8B61E8758D}" destId="{9BFF3CF0-1B35-4B31-80D0-858898BD21F1}" srcOrd="0" destOrd="0" presId="urn:microsoft.com/office/officeart/2005/8/layout/hList3"/>
    <dgm:cxn modelId="{795FB89D-0D65-4D03-812B-5EC4DB665CB6}" srcId="{9D0291ED-C974-419D-97C2-390D50155C68}" destId="{A94D6A56-973E-40C0-9528-89456BCA2680}" srcOrd="2" destOrd="0" parTransId="{473064BD-19C3-42A8-BEA5-EE4F6BE62927}" sibTransId="{2D165174-286B-4575-9EEA-1E63DAAE15CE}"/>
    <dgm:cxn modelId="{6700C144-0486-48BF-ADC0-519D87F68DE6}" type="presOf" srcId="{BD1C4F4A-203E-412D-97CB-9CA1375C1DBC}" destId="{8E6AE7A9-12C7-46FF-913E-2945AEF899F2}" srcOrd="0" destOrd="0" presId="urn:microsoft.com/office/officeart/2005/8/layout/hList3"/>
    <dgm:cxn modelId="{6E3CB95A-CDD9-453C-A328-FFDF62F89B44}" srcId="{9D0291ED-C974-419D-97C2-390D50155C68}" destId="{ACA97452-722D-46DC-A188-B379516402E5}" srcOrd="1" destOrd="0" parTransId="{6FB68D2E-89C7-4E36-9545-90A753CEC6D3}" sibTransId="{65C1905D-9F03-4983-84ED-CBE82E8D2E8E}"/>
    <dgm:cxn modelId="{B9388DC8-9FEE-4DF2-AA29-8BBDE5DE26EB}" srcId="{9D0291ED-C974-419D-97C2-390D50155C68}" destId="{83D73A64-D10C-4B0C-8241-BBFF04A8BCAE}" srcOrd="0" destOrd="0" parTransId="{1E0FEE95-6CE7-4AA5-AD91-341D121F9602}" sibTransId="{281B0140-252A-4134-AD45-D28E5E041626}"/>
    <dgm:cxn modelId="{BC0AC65A-F479-4475-9213-F78958B3D9AE}" type="presParOf" srcId="{CC1A0A74-89BB-42DE-AB6D-BC3FC4FB35A0}" destId="{1B9E03D8-AD2B-48CE-9A6A-77644A16453E}" srcOrd="0" destOrd="0" presId="urn:microsoft.com/office/officeart/2005/8/layout/hList3"/>
    <dgm:cxn modelId="{3DEE6611-E05B-4BE4-98D5-BE6749B8843C}" type="presParOf" srcId="{CC1A0A74-89BB-42DE-AB6D-BC3FC4FB35A0}" destId="{E961C1E9-2F30-4B8B-BDF7-6AC0CFB34461}" srcOrd="1" destOrd="0" presId="urn:microsoft.com/office/officeart/2005/8/layout/hList3"/>
    <dgm:cxn modelId="{48958F62-D3B4-41EA-BAD3-79FA44D9A683}" type="presParOf" srcId="{E961C1E9-2F30-4B8B-BDF7-6AC0CFB34461}" destId="{9BFF3CF0-1B35-4B31-80D0-858898BD21F1}" srcOrd="0" destOrd="0" presId="urn:microsoft.com/office/officeart/2005/8/layout/hList3"/>
    <dgm:cxn modelId="{FFA8C6DA-346D-4CDA-9FA9-EA58EDFBD465}" type="presParOf" srcId="{E961C1E9-2F30-4B8B-BDF7-6AC0CFB34461}" destId="{1B8E8FB1-6544-4525-B523-C92D8CF5E501}" srcOrd="1" destOrd="0" presId="urn:microsoft.com/office/officeart/2005/8/layout/hList3"/>
    <dgm:cxn modelId="{81A647C5-BD82-4AAB-8DF1-B7027A41DEAA}" type="presParOf" srcId="{E961C1E9-2F30-4B8B-BDF7-6AC0CFB34461}" destId="{8E6AE7A9-12C7-46FF-913E-2945AEF899F2}" srcOrd="2" destOrd="0" presId="urn:microsoft.com/office/officeart/2005/8/layout/hList3"/>
    <dgm:cxn modelId="{1C652DA3-A3E8-48ED-BA5A-4C76CDAD28F5}" type="presParOf" srcId="{CC1A0A74-89BB-42DE-AB6D-BC3FC4FB35A0}" destId="{E56CB555-D22B-4ED3-8DDF-1E45020032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D1C6F-2F80-4957-8DA9-A460F1167EC1}">
      <dsp:nvSpPr>
        <dsp:cNvPr id="0" name=""/>
        <dsp:cNvSpPr/>
      </dsp:nvSpPr>
      <dsp:spPr>
        <a:xfrm>
          <a:off x="0" y="1573"/>
          <a:ext cx="7499672" cy="71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smtClean="0"/>
            <a:t>Caracterização do Município</a:t>
          </a:r>
          <a:endParaRPr lang="pt-BR" sz="4000" kern="1200" dirty="0"/>
        </a:p>
      </dsp:txBody>
      <dsp:txXfrm>
        <a:off x="20920" y="22493"/>
        <a:ext cx="7457832" cy="672425"/>
      </dsp:txXfrm>
    </dsp:sp>
    <dsp:sp modelId="{60262546-71BB-46B8-997B-9AA34738154C}">
      <dsp:nvSpPr>
        <dsp:cNvPr id="0" name=""/>
        <dsp:cNvSpPr/>
      </dsp:nvSpPr>
      <dsp:spPr>
        <a:xfrm>
          <a:off x="7979" y="869791"/>
          <a:ext cx="1712574" cy="1389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38.000 Habi-tantes</a:t>
          </a:r>
          <a:endParaRPr lang="pt-BR" sz="2800" kern="1200" dirty="0"/>
        </a:p>
      </dsp:txBody>
      <dsp:txXfrm>
        <a:off x="48672" y="910484"/>
        <a:ext cx="1631188" cy="1307992"/>
      </dsp:txXfrm>
    </dsp:sp>
    <dsp:sp modelId="{FFD72FB0-98EE-4A27-9912-D1F356FBFE9E}">
      <dsp:nvSpPr>
        <dsp:cNvPr id="0" name=""/>
        <dsp:cNvSpPr/>
      </dsp:nvSpPr>
      <dsp:spPr>
        <a:xfrm>
          <a:off x="7979" y="2412588"/>
          <a:ext cx="1712574" cy="1389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Área de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491,4 km</a:t>
          </a:r>
          <a:r>
            <a:rPr lang="pt-BR" sz="2300" kern="1200" baseline="30000" smtClean="0"/>
            <a:t>2</a:t>
          </a:r>
          <a:r>
            <a:rPr lang="pt-BR" sz="2300" kern="1200" smtClean="0"/>
            <a:t> </a:t>
          </a:r>
          <a:endParaRPr lang="pt-BR" sz="2300" kern="1200" dirty="0"/>
        </a:p>
      </dsp:txBody>
      <dsp:txXfrm>
        <a:off x="48672" y="2453281"/>
        <a:ext cx="1631188" cy="1307992"/>
      </dsp:txXfrm>
    </dsp:sp>
    <dsp:sp modelId="{1DD41AF5-6CB3-4D1E-9C06-128CC05D1836}">
      <dsp:nvSpPr>
        <dsp:cNvPr id="0" name=""/>
        <dsp:cNvSpPr/>
      </dsp:nvSpPr>
      <dsp:spPr>
        <a:xfrm>
          <a:off x="1847130" y="832482"/>
          <a:ext cx="1915737" cy="1389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3º Pólo Metal Mecânico</a:t>
          </a:r>
          <a:endParaRPr lang="pt-BR" sz="2800" kern="1200" dirty="0"/>
        </a:p>
      </dsp:txBody>
      <dsp:txXfrm>
        <a:off x="1887823" y="873175"/>
        <a:ext cx="1834351" cy="1307992"/>
      </dsp:txXfrm>
    </dsp:sp>
    <dsp:sp modelId="{16AADC7E-6E5D-48F3-ADAC-F17E3D455FB1}">
      <dsp:nvSpPr>
        <dsp:cNvPr id="0" name=""/>
        <dsp:cNvSpPr/>
      </dsp:nvSpPr>
      <dsp:spPr>
        <a:xfrm>
          <a:off x="1965991" y="2412588"/>
          <a:ext cx="1712574" cy="1389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Cidade das Máquinas</a:t>
          </a:r>
          <a:endParaRPr lang="pt-BR" sz="2300" kern="1200" dirty="0"/>
        </a:p>
      </dsp:txBody>
      <dsp:txXfrm>
        <a:off x="2006684" y="2453281"/>
        <a:ext cx="1631188" cy="1307992"/>
      </dsp:txXfrm>
    </dsp:sp>
    <dsp:sp modelId="{8E3CEC20-04DD-43E4-B674-5FCC1C6D2593}">
      <dsp:nvSpPr>
        <dsp:cNvPr id="0" name=""/>
        <dsp:cNvSpPr/>
      </dsp:nvSpPr>
      <dsp:spPr>
        <a:xfrm>
          <a:off x="3924004" y="869791"/>
          <a:ext cx="1712574" cy="1389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IDH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0,761</a:t>
          </a:r>
          <a:endParaRPr lang="pt-BR" sz="2800" kern="1200" dirty="0"/>
        </a:p>
      </dsp:txBody>
      <dsp:txXfrm>
        <a:off x="3964697" y="910484"/>
        <a:ext cx="1631188" cy="1307992"/>
      </dsp:txXfrm>
    </dsp:sp>
    <dsp:sp modelId="{70EFA3FE-3104-40F5-BAA3-E4BBDB45AE89}">
      <dsp:nvSpPr>
        <dsp:cNvPr id="0" name=""/>
        <dsp:cNvSpPr/>
      </dsp:nvSpPr>
      <dsp:spPr>
        <a:xfrm>
          <a:off x="3924004" y="2412588"/>
          <a:ext cx="1712574" cy="1389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Posição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350º</a:t>
          </a:r>
          <a:endParaRPr lang="pt-BR" sz="2300" kern="1200" dirty="0"/>
        </a:p>
      </dsp:txBody>
      <dsp:txXfrm>
        <a:off x="3964697" y="2453281"/>
        <a:ext cx="1631188" cy="1307992"/>
      </dsp:txXfrm>
    </dsp:sp>
    <dsp:sp modelId="{BC67466D-2684-463B-8076-8368A084E6F0}">
      <dsp:nvSpPr>
        <dsp:cNvPr id="0" name=""/>
        <dsp:cNvSpPr/>
      </dsp:nvSpPr>
      <dsp:spPr>
        <a:xfrm>
          <a:off x="5788415" y="875082"/>
          <a:ext cx="1712574" cy="1389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27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Bairros</a:t>
          </a:r>
          <a:endParaRPr lang="pt-BR" sz="2800" kern="1200" dirty="0"/>
        </a:p>
      </dsp:txBody>
      <dsp:txXfrm>
        <a:off x="5829108" y="915775"/>
        <a:ext cx="1631188" cy="1307992"/>
      </dsp:txXfrm>
    </dsp:sp>
    <dsp:sp modelId="{82BA695B-196F-42DB-9CE6-3E7E2371EA2D}">
      <dsp:nvSpPr>
        <dsp:cNvPr id="0" name=""/>
        <dsp:cNvSpPr/>
      </dsp:nvSpPr>
      <dsp:spPr>
        <a:xfrm>
          <a:off x="5780435" y="2412588"/>
          <a:ext cx="1712574" cy="1389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31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Distritos na Zona Rural</a:t>
          </a:r>
          <a:endParaRPr lang="pt-BR" sz="2300" kern="1200" dirty="0"/>
        </a:p>
      </dsp:txBody>
      <dsp:txXfrm>
        <a:off x="5821128" y="2453281"/>
        <a:ext cx="1631188" cy="1307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80737-4E47-4DA0-BB63-8A590CDA31CB}">
      <dsp:nvSpPr>
        <dsp:cNvPr id="0" name=""/>
        <dsp:cNvSpPr/>
      </dsp:nvSpPr>
      <dsp:spPr>
        <a:xfrm>
          <a:off x="5401" y="376233"/>
          <a:ext cx="1660498" cy="1604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12 </a:t>
          </a:r>
          <a:endParaRPr lang="pt-BR" sz="3600" kern="1200" dirty="0">
            <a:solidFill>
              <a:schemeClr val="tx1"/>
            </a:solidFill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kern="1200" dirty="0" smtClean="0">
              <a:solidFill>
                <a:schemeClr val="tx1"/>
              </a:solidFill>
            </a:rPr>
            <a:t>UBS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52409" y="423241"/>
        <a:ext cx="1566482" cy="1510970"/>
      </dsp:txXfrm>
    </dsp:sp>
    <dsp:sp modelId="{0B28C6DD-5BFC-4541-AA0B-AB263EC0FECC}">
      <dsp:nvSpPr>
        <dsp:cNvPr id="0" name=""/>
        <dsp:cNvSpPr/>
      </dsp:nvSpPr>
      <dsp:spPr>
        <a:xfrm>
          <a:off x="1831950" y="972825"/>
          <a:ext cx="352025" cy="41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1831950" y="1055186"/>
        <a:ext cx="246418" cy="247081"/>
      </dsp:txXfrm>
    </dsp:sp>
    <dsp:sp modelId="{AB6CF858-22DE-4B76-8F80-3CD9DD83E1C6}">
      <dsp:nvSpPr>
        <dsp:cNvPr id="0" name=""/>
        <dsp:cNvSpPr/>
      </dsp:nvSpPr>
      <dsp:spPr>
        <a:xfrm>
          <a:off x="2330099" y="376233"/>
          <a:ext cx="2597850" cy="1604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12</a:t>
          </a:r>
          <a:endParaRPr lang="pt-BR" sz="3600" kern="1200" dirty="0">
            <a:solidFill>
              <a:schemeClr val="tx1"/>
            </a:solidFill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kern="1200" dirty="0" smtClean="0">
              <a:solidFill>
                <a:schemeClr val="tx1"/>
              </a:solidFill>
            </a:rPr>
            <a:t>Urbanas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2377107" y="423241"/>
        <a:ext cx="2503834" cy="1510970"/>
      </dsp:txXfrm>
    </dsp:sp>
    <dsp:sp modelId="{B7AF5448-DAFB-4372-85F2-768FE485594C}">
      <dsp:nvSpPr>
        <dsp:cNvPr id="0" name=""/>
        <dsp:cNvSpPr/>
      </dsp:nvSpPr>
      <dsp:spPr>
        <a:xfrm rot="40363">
          <a:off x="5075693" y="991650"/>
          <a:ext cx="313261" cy="41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5075696" y="1073459"/>
        <a:ext cx="219283" cy="247081"/>
      </dsp:txXfrm>
    </dsp:sp>
    <dsp:sp modelId="{B7B46053-ACED-4D7F-B8CD-A378B8D81827}">
      <dsp:nvSpPr>
        <dsp:cNvPr id="0" name=""/>
        <dsp:cNvSpPr/>
      </dsp:nvSpPr>
      <dsp:spPr>
        <a:xfrm>
          <a:off x="5518968" y="408173"/>
          <a:ext cx="1660498" cy="1604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12</a:t>
          </a:r>
          <a:endParaRPr lang="pt-BR" sz="3600" kern="1200" dirty="0">
            <a:solidFill>
              <a:schemeClr val="tx1"/>
            </a:solidFill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kern="1200" dirty="0" smtClean="0">
              <a:solidFill>
                <a:schemeClr val="tx1"/>
              </a:solidFill>
            </a:rPr>
            <a:t>ESF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5565976" y="455181"/>
        <a:ext cx="1566482" cy="1510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B6CB-BF50-49CA-B758-9E64D5064CB3}">
      <dsp:nvSpPr>
        <dsp:cNvPr id="0" name=""/>
        <dsp:cNvSpPr/>
      </dsp:nvSpPr>
      <dsp:spPr>
        <a:xfrm>
          <a:off x="140392" y="286892"/>
          <a:ext cx="1890270" cy="909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1 Hospital </a:t>
          </a:r>
          <a:endParaRPr lang="pt-BR" sz="2300" kern="1200" dirty="0"/>
        </a:p>
      </dsp:txBody>
      <dsp:txXfrm>
        <a:off x="167035" y="313535"/>
        <a:ext cx="1836984" cy="856376"/>
      </dsp:txXfrm>
    </dsp:sp>
    <dsp:sp modelId="{5714FDF7-7C55-4A77-B8A0-B1E536D94F8E}">
      <dsp:nvSpPr>
        <dsp:cNvPr id="0" name=""/>
        <dsp:cNvSpPr/>
      </dsp:nvSpPr>
      <dsp:spPr>
        <a:xfrm>
          <a:off x="75882" y="1976876"/>
          <a:ext cx="1844115" cy="9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1 Pronto -Socorro</a:t>
          </a:r>
          <a:endParaRPr lang="pt-BR" sz="2300" kern="1200" dirty="0"/>
        </a:p>
      </dsp:txBody>
      <dsp:txXfrm>
        <a:off x="103502" y="2004496"/>
        <a:ext cx="1788875" cy="887760"/>
      </dsp:txXfrm>
    </dsp:sp>
    <dsp:sp modelId="{961BC8E1-2F72-4284-B7F0-E73A9B28EB05}">
      <dsp:nvSpPr>
        <dsp:cNvPr id="0" name=""/>
        <dsp:cNvSpPr/>
      </dsp:nvSpPr>
      <dsp:spPr>
        <a:xfrm rot="18056009">
          <a:off x="1700706" y="2041088"/>
          <a:ext cx="90251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02516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129401" y="2038740"/>
        <a:ext cx="45125" cy="45125"/>
      </dsp:txXfrm>
    </dsp:sp>
    <dsp:sp modelId="{FDC572E3-E188-424A-A960-32169D58578F}">
      <dsp:nvSpPr>
        <dsp:cNvPr id="0" name=""/>
        <dsp:cNvSpPr/>
      </dsp:nvSpPr>
      <dsp:spPr>
        <a:xfrm>
          <a:off x="2383930" y="1290244"/>
          <a:ext cx="1714359" cy="767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Outros</a:t>
          </a:r>
          <a:endParaRPr lang="pt-BR" sz="2300" kern="1200" dirty="0"/>
        </a:p>
      </dsp:txBody>
      <dsp:txXfrm>
        <a:off x="2406423" y="1312737"/>
        <a:ext cx="1669373" cy="722986"/>
      </dsp:txXfrm>
    </dsp:sp>
    <dsp:sp modelId="{D5B3F631-A1B2-413A-B6B3-8071D08F878F}">
      <dsp:nvSpPr>
        <dsp:cNvPr id="0" name=""/>
        <dsp:cNvSpPr/>
      </dsp:nvSpPr>
      <dsp:spPr>
        <a:xfrm rot="18301714">
          <a:off x="3796227" y="1073405"/>
          <a:ext cx="14180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18082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69816" y="1058168"/>
        <a:ext cx="70904" cy="70904"/>
      </dsp:txXfrm>
    </dsp:sp>
    <dsp:sp modelId="{AF7C36EF-20FC-4D8D-BFB2-5AE8E54703F0}">
      <dsp:nvSpPr>
        <dsp:cNvPr id="0" name=""/>
        <dsp:cNvSpPr/>
      </dsp:nvSpPr>
      <dsp:spPr>
        <a:xfrm>
          <a:off x="4912247" y="129024"/>
          <a:ext cx="2782270" cy="767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1 Centro de Especialidades</a:t>
          </a:r>
          <a:endParaRPr lang="pt-BR" sz="2300" kern="1200" dirty="0"/>
        </a:p>
      </dsp:txBody>
      <dsp:txXfrm>
        <a:off x="4934740" y="151517"/>
        <a:ext cx="2737284" cy="722986"/>
      </dsp:txXfrm>
    </dsp:sp>
    <dsp:sp modelId="{DB11804F-CE58-42FD-AA44-146BE02A3DEB}">
      <dsp:nvSpPr>
        <dsp:cNvPr id="0" name=""/>
        <dsp:cNvSpPr/>
      </dsp:nvSpPr>
      <dsp:spPr>
        <a:xfrm rot="20302924">
          <a:off x="4067497" y="1492733"/>
          <a:ext cx="87554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75542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83380" y="1491060"/>
        <a:ext cx="43777" cy="43777"/>
      </dsp:txXfrm>
    </dsp:sp>
    <dsp:sp modelId="{99BEA995-476C-463D-8034-17E11D3E1C56}">
      <dsp:nvSpPr>
        <dsp:cNvPr id="0" name=""/>
        <dsp:cNvSpPr/>
      </dsp:nvSpPr>
      <dsp:spPr>
        <a:xfrm>
          <a:off x="4912247" y="967680"/>
          <a:ext cx="2658934" cy="767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1 Setor de SMS</a:t>
          </a:r>
          <a:endParaRPr lang="pt-BR" sz="2300" kern="1200" dirty="0"/>
        </a:p>
      </dsp:txBody>
      <dsp:txXfrm>
        <a:off x="4934740" y="990173"/>
        <a:ext cx="2613948" cy="722986"/>
      </dsp:txXfrm>
    </dsp:sp>
    <dsp:sp modelId="{2B43142F-0BF9-4CB1-B5FB-DAFF42A2AA79}">
      <dsp:nvSpPr>
        <dsp:cNvPr id="0" name=""/>
        <dsp:cNvSpPr/>
      </dsp:nvSpPr>
      <dsp:spPr>
        <a:xfrm rot="2258113">
          <a:off x="3989368" y="1973645"/>
          <a:ext cx="10468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6882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86638" y="1967688"/>
        <a:ext cx="52344" cy="52344"/>
      </dsp:txXfrm>
    </dsp:sp>
    <dsp:sp modelId="{807E87E7-4EFC-4945-8066-343CE6DDC2DC}">
      <dsp:nvSpPr>
        <dsp:cNvPr id="0" name=""/>
        <dsp:cNvSpPr/>
      </dsp:nvSpPr>
      <dsp:spPr>
        <a:xfrm>
          <a:off x="4927330" y="1929504"/>
          <a:ext cx="2484742" cy="767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1 CAPS</a:t>
          </a:r>
          <a:endParaRPr lang="pt-BR" sz="2300" kern="1200" dirty="0"/>
        </a:p>
      </dsp:txBody>
      <dsp:txXfrm>
        <a:off x="4949823" y="1951997"/>
        <a:ext cx="2439756" cy="722986"/>
      </dsp:txXfrm>
    </dsp:sp>
    <dsp:sp modelId="{EDF6BC8B-9566-405B-94D4-693240D5B3AC}">
      <dsp:nvSpPr>
        <dsp:cNvPr id="0" name=""/>
        <dsp:cNvSpPr/>
      </dsp:nvSpPr>
      <dsp:spPr>
        <a:xfrm rot="3518908">
          <a:off x="3716286" y="2334062"/>
          <a:ext cx="15926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92632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72786" y="2314461"/>
        <a:ext cx="79631" cy="79631"/>
      </dsp:txXfrm>
    </dsp:sp>
    <dsp:sp modelId="{F6CA9735-74A5-4298-8DA1-6CB1E3768D70}">
      <dsp:nvSpPr>
        <dsp:cNvPr id="0" name=""/>
        <dsp:cNvSpPr/>
      </dsp:nvSpPr>
      <dsp:spPr>
        <a:xfrm>
          <a:off x="4926915" y="2650338"/>
          <a:ext cx="2067027" cy="767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1 CEO</a:t>
          </a:r>
          <a:endParaRPr lang="pt-BR" sz="2300" kern="1200" dirty="0"/>
        </a:p>
      </dsp:txBody>
      <dsp:txXfrm>
        <a:off x="4949408" y="2672831"/>
        <a:ext cx="2022041" cy="722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D1C6F-2F80-4957-8DA9-A460F1167EC1}">
      <dsp:nvSpPr>
        <dsp:cNvPr id="0" name=""/>
        <dsp:cNvSpPr/>
      </dsp:nvSpPr>
      <dsp:spPr>
        <a:xfrm>
          <a:off x="0" y="0"/>
          <a:ext cx="7713948" cy="139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Caracterização da Unidade de Saúde</a:t>
          </a:r>
          <a:endParaRPr lang="pt-BR" sz="4000" kern="1200" dirty="0"/>
        </a:p>
      </dsp:txBody>
      <dsp:txXfrm>
        <a:off x="40979" y="40979"/>
        <a:ext cx="7631990" cy="1317152"/>
      </dsp:txXfrm>
    </dsp:sp>
    <dsp:sp modelId="{60262546-71BB-46B8-997B-9AA34738154C}">
      <dsp:nvSpPr>
        <dsp:cNvPr id="0" name=""/>
        <dsp:cNvSpPr/>
      </dsp:nvSpPr>
      <dsp:spPr>
        <a:xfrm>
          <a:off x="677" y="1600933"/>
          <a:ext cx="1764951" cy="139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Zona Urbana</a:t>
          </a:r>
          <a:endParaRPr lang="pt-BR" sz="2800" kern="1200" dirty="0"/>
        </a:p>
      </dsp:txBody>
      <dsp:txXfrm>
        <a:off x="41656" y="1641912"/>
        <a:ext cx="1682993" cy="1317152"/>
      </dsp:txXfrm>
    </dsp:sp>
    <dsp:sp modelId="{1DD41AF5-6CB3-4D1E-9C06-128CC05D1836}">
      <dsp:nvSpPr>
        <dsp:cNvPr id="0" name=""/>
        <dsp:cNvSpPr/>
      </dsp:nvSpPr>
      <dsp:spPr>
        <a:xfrm>
          <a:off x="1913884" y="1600933"/>
          <a:ext cx="1974327" cy="139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Estratégia de Saúde da Família</a:t>
          </a:r>
          <a:endParaRPr lang="pt-BR" sz="2800" kern="1200" dirty="0"/>
        </a:p>
      </dsp:txBody>
      <dsp:txXfrm>
        <a:off x="1954863" y="1641912"/>
        <a:ext cx="1892369" cy="1317152"/>
      </dsp:txXfrm>
    </dsp:sp>
    <dsp:sp modelId="{8E3CEC20-04DD-43E4-B674-5FCC1C6D2593}">
      <dsp:nvSpPr>
        <dsp:cNvPr id="0" name=""/>
        <dsp:cNvSpPr/>
      </dsp:nvSpPr>
      <dsp:spPr>
        <a:xfrm>
          <a:off x="4036468" y="1600933"/>
          <a:ext cx="1764951" cy="139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2.550 Pessoas</a:t>
          </a:r>
          <a:endParaRPr lang="pt-BR" sz="2800" kern="1200" dirty="0"/>
        </a:p>
      </dsp:txBody>
      <dsp:txXfrm>
        <a:off x="4077447" y="1641912"/>
        <a:ext cx="1682993" cy="1317152"/>
      </dsp:txXfrm>
    </dsp:sp>
    <dsp:sp modelId="{BC67466D-2684-463B-8076-8368A084E6F0}">
      <dsp:nvSpPr>
        <dsp:cNvPr id="0" name=""/>
        <dsp:cNvSpPr/>
      </dsp:nvSpPr>
      <dsp:spPr>
        <a:xfrm>
          <a:off x="5949869" y="1585221"/>
          <a:ext cx="1764951" cy="139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1 Equipe</a:t>
          </a:r>
          <a:endParaRPr lang="pt-BR" sz="2800" kern="1200" dirty="0"/>
        </a:p>
      </dsp:txBody>
      <dsp:txXfrm>
        <a:off x="5990848" y="1626200"/>
        <a:ext cx="1682993" cy="1317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94F86-B5BC-428C-AF21-1120254F918F}">
      <dsp:nvSpPr>
        <dsp:cNvPr id="0" name=""/>
        <dsp:cNvSpPr/>
      </dsp:nvSpPr>
      <dsp:spPr>
        <a:xfrm>
          <a:off x="685772" y="0"/>
          <a:ext cx="6858054" cy="77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Equipe</a:t>
          </a:r>
          <a:endParaRPr lang="pt-BR" sz="2700" kern="1200" dirty="0"/>
        </a:p>
      </dsp:txBody>
      <dsp:txXfrm>
        <a:off x="685772" y="0"/>
        <a:ext cx="6858054" cy="777600"/>
      </dsp:txXfrm>
    </dsp:sp>
    <dsp:sp modelId="{A263B385-E7A6-480C-A809-AC8C7107A793}">
      <dsp:nvSpPr>
        <dsp:cNvPr id="0" name=""/>
        <dsp:cNvSpPr/>
      </dsp:nvSpPr>
      <dsp:spPr>
        <a:xfrm>
          <a:off x="685772" y="825882"/>
          <a:ext cx="6858054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1 Enfermeira		1 ASB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1 Médica		4 ACS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1 Cirurgiã-Dentista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1 Técnica em Enfermagem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1 </a:t>
          </a:r>
          <a:r>
            <a:rPr lang="pt-BR" sz="2700" kern="1200" dirty="0" err="1" smtClean="0"/>
            <a:t>Higienista</a:t>
          </a:r>
          <a:endParaRPr lang="pt-BR" sz="2700" kern="1200" dirty="0"/>
        </a:p>
      </dsp:txBody>
      <dsp:txXfrm>
        <a:off x="685772" y="825882"/>
        <a:ext cx="6858054" cy="2519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0FEF2-D576-41CC-97D2-1D724583316A}">
      <dsp:nvSpPr>
        <dsp:cNvPr id="0" name=""/>
        <dsp:cNvSpPr/>
      </dsp:nvSpPr>
      <dsp:spPr>
        <a:xfrm>
          <a:off x="0" y="397701"/>
          <a:ext cx="1644950" cy="7744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Mudanças Fisiológicas</a:t>
          </a:r>
          <a:endParaRPr lang="pt-BR" sz="2400" kern="1200" dirty="0"/>
        </a:p>
      </dsp:txBody>
      <dsp:txXfrm>
        <a:off x="22683" y="420384"/>
        <a:ext cx="1599584" cy="729103"/>
      </dsp:txXfrm>
    </dsp:sp>
    <dsp:sp modelId="{D5B3F631-A1B2-413A-B6B3-8071D08F878F}">
      <dsp:nvSpPr>
        <dsp:cNvPr id="0" name=""/>
        <dsp:cNvSpPr/>
      </dsp:nvSpPr>
      <dsp:spPr>
        <a:xfrm rot="21081035">
          <a:off x="1628383" y="554412"/>
          <a:ext cx="2913333" cy="22917"/>
        </a:xfrm>
        <a:custGeom>
          <a:avLst/>
          <a:gdLst/>
          <a:ahLst/>
          <a:cxnLst/>
          <a:rect l="0" t="0" r="0" b="0"/>
          <a:pathLst>
            <a:path>
              <a:moveTo>
                <a:pt x="0" y="11458"/>
              </a:moveTo>
              <a:lnTo>
                <a:pt x="2913333" y="114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3012217" y="493037"/>
        <a:ext cx="145666" cy="145666"/>
      </dsp:txXfrm>
    </dsp:sp>
    <dsp:sp modelId="{AF7C36EF-20FC-4D8D-BFB2-5AE8E54703F0}">
      <dsp:nvSpPr>
        <dsp:cNvPr id="0" name=""/>
        <dsp:cNvSpPr/>
      </dsp:nvSpPr>
      <dsp:spPr>
        <a:xfrm>
          <a:off x="4525150" y="65081"/>
          <a:ext cx="1777596" cy="5634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Xerostomia</a:t>
          </a:r>
          <a:endParaRPr lang="pt-BR" sz="2400" kern="1200" dirty="0"/>
        </a:p>
      </dsp:txBody>
      <dsp:txXfrm>
        <a:off x="4541653" y="81584"/>
        <a:ext cx="1744590" cy="530441"/>
      </dsp:txXfrm>
    </dsp:sp>
    <dsp:sp modelId="{DB11804F-CE58-42FD-AA44-146BE02A3DEB}">
      <dsp:nvSpPr>
        <dsp:cNvPr id="0" name=""/>
        <dsp:cNvSpPr/>
      </dsp:nvSpPr>
      <dsp:spPr>
        <a:xfrm rot="259239">
          <a:off x="1640938" y="879822"/>
          <a:ext cx="2823134" cy="22917"/>
        </a:xfrm>
        <a:custGeom>
          <a:avLst/>
          <a:gdLst/>
          <a:ahLst/>
          <a:cxnLst/>
          <a:rect l="0" t="0" r="0" b="0"/>
          <a:pathLst>
            <a:path>
              <a:moveTo>
                <a:pt x="0" y="11458"/>
              </a:moveTo>
              <a:lnTo>
                <a:pt x="2823134" y="114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2981927" y="820703"/>
        <a:ext cx="141156" cy="141156"/>
      </dsp:txXfrm>
    </dsp:sp>
    <dsp:sp modelId="{99BEA995-476C-463D-8034-17E11D3E1C56}">
      <dsp:nvSpPr>
        <dsp:cNvPr id="0" name=""/>
        <dsp:cNvSpPr/>
      </dsp:nvSpPr>
      <dsp:spPr>
        <a:xfrm>
          <a:off x="4460061" y="715902"/>
          <a:ext cx="1822514" cy="5634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Ardências bucais</a:t>
          </a:r>
          <a:endParaRPr lang="pt-BR" sz="2400" kern="1200" dirty="0"/>
        </a:p>
      </dsp:txBody>
      <dsp:txXfrm>
        <a:off x="4476564" y="732405"/>
        <a:ext cx="1789508" cy="530441"/>
      </dsp:txXfrm>
    </dsp:sp>
    <dsp:sp modelId="{2B43142F-0BF9-4CB1-B5FB-DAFF42A2AA79}">
      <dsp:nvSpPr>
        <dsp:cNvPr id="0" name=""/>
        <dsp:cNvSpPr/>
      </dsp:nvSpPr>
      <dsp:spPr>
        <a:xfrm rot="1005540">
          <a:off x="1582513" y="1197345"/>
          <a:ext cx="2939983" cy="22917"/>
        </a:xfrm>
        <a:custGeom>
          <a:avLst/>
          <a:gdLst/>
          <a:ahLst/>
          <a:cxnLst/>
          <a:rect l="0" t="0" r="0" b="0"/>
          <a:pathLst>
            <a:path>
              <a:moveTo>
                <a:pt x="0" y="11458"/>
              </a:moveTo>
              <a:lnTo>
                <a:pt x="2939983" y="114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2979006" y="1135304"/>
        <a:ext cx="146999" cy="146999"/>
      </dsp:txXfrm>
    </dsp:sp>
    <dsp:sp modelId="{807E87E7-4EFC-4945-8066-343CE6DDC2DC}">
      <dsp:nvSpPr>
        <dsp:cNvPr id="0" name=""/>
        <dsp:cNvSpPr/>
      </dsp:nvSpPr>
      <dsp:spPr>
        <a:xfrm>
          <a:off x="4460061" y="1366718"/>
          <a:ext cx="1860919" cy="5319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Sistema de defesa</a:t>
          </a:r>
          <a:endParaRPr lang="pt-BR" sz="2400" kern="1200" dirty="0"/>
        </a:p>
      </dsp:txBody>
      <dsp:txXfrm>
        <a:off x="4475640" y="1382297"/>
        <a:ext cx="1829761" cy="500747"/>
      </dsp:txXfrm>
    </dsp:sp>
    <dsp:sp modelId="{ECC42FF2-1FA8-4589-A791-B3836FAA5F9F}">
      <dsp:nvSpPr>
        <dsp:cNvPr id="0" name=""/>
        <dsp:cNvSpPr/>
      </dsp:nvSpPr>
      <dsp:spPr>
        <a:xfrm>
          <a:off x="0" y="1794177"/>
          <a:ext cx="1625522" cy="7744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Mudanças Psicológicas</a:t>
          </a:r>
          <a:endParaRPr lang="pt-BR" sz="2400" kern="1200" dirty="0"/>
        </a:p>
      </dsp:txBody>
      <dsp:txXfrm>
        <a:off x="22683" y="1816860"/>
        <a:ext cx="1580156" cy="729103"/>
      </dsp:txXfrm>
    </dsp:sp>
    <dsp:sp modelId="{9296A7AB-43F3-452E-91DB-8325E6777A9C}">
      <dsp:nvSpPr>
        <dsp:cNvPr id="0" name=""/>
        <dsp:cNvSpPr/>
      </dsp:nvSpPr>
      <dsp:spPr>
        <a:xfrm rot="243204">
          <a:off x="1623437" y="2228878"/>
          <a:ext cx="1667235" cy="22917"/>
        </a:xfrm>
        <a:custGeom>
          <a:avLst/>
          <a:gdLst/>
          <a:ahLst/>
          <a:cxnLst/>
          <a:rect l="0" t="0" r="0" b="0"/>
          <a:pathLst>
            <a:path>
              <a:moveTo>
                <a:pt x="0" y="11458"/>
              </a:moveTo>
              <a:lnTo>
                <a:pt x="1667235" y="114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2415373" y="2198656"/>
        <a:ext cx="83361" cy="83361"/>
      </dsp:txXfrm>
    </dsp:sp>
    <dsp:sp modelId="{3AFB8AA3-1629-47AD-8052-2876F5404FF7}">
      <dsp:nvSpPr>
        <dsp:cNvPr id="0" name=""/>
        <dsp:cNvSpPr/>
      </dsp:nvSpPr>
      <dsp:spPr>
        <a:xfrm>
          <a:off x="3288587" y="2017539"/>
          <a:ext cx="1419323" cy="5634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Depressão</a:t>
          </a:r>
          <a:endParaRPr lang="pt-BR" sz="2400" kern="1200" dirty="0"/>
        </a:p>
      </dsp:txBody>
      <dsp:txXfrm>
        <a:off x="3305090" y="2034042"/>
        <a:ext cx="1386317" cy="530441"/>
      </dsp:txXfrm>
    </dsp:sp>
    <dsp:sp modelId="{1CA59FAD-E38B-43BC-8F39-DF52CE39D7F4}">
      <dsp:nvSpPr>
        <dsp:cNvPr id="0" name=""/>
        <dsp:cNvSpPr/>
      </dsp:nvSpPr>
      <dsp:spPr>
        <a:xfrm>
          <a:off x="0" y="2993767"/>
          <a:ext cx="2249247" cy="13484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Portadores de Doenças Crônicas Não Transmissíveis</a:t>
          </a:r>
          <a:endParaRPr lang="pt-BR" sz="2400" kern="1200" dirty="0"/>
        </a:p>
      </dsp:txBody>
      <dsp:txXfrm>
        <a:off x="39494" y="3033261"/>
        <a:ext cx="2170259" cy="1269453"/>
      </dsp:txXfrm>
    </dsp:sp>
    <dsp:sp modelId="{4417018B-9719-4261-9EF2-2BE60DA49D69}">
      <dsp:nvSpPr>
        <dsp:cNvPr id="0" name=""/>
        <dsp:cNvSpPr/>
      </dsp:nvSpPr>
      <dsp:spPr>
        <a:xfrm rot="20755755">
          <a:off x="2188884" y="3167412"/>
          <a:ext cx="4023672" cy="22917"/>
        </a:xfrm>
        <a:custGeom>
          <a:avLst/>
          <a:gdLst/>
          <a:ahLst/>
          <a:cxnLst/>
          <a:rect l="0" t="0" r="0" b="0"/>
          <a:pathLst>
            <a:path>
              <a:moveTo>
                <a:pt x="0" y="11458"/>
              </a:moveTo>
              <a:lnTo>
                <a:pt x="4023672" y="114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4100129" y="3078279"/>
        <a:ext cx="201183" cy="201183"/>
      </dsp:txXfrm>
    </dsp:sp>
    <dsp:sp modelId="{8AB15CB6-6ACF-4576-8781-579A5D5CD44B}">
      <dsp:nvSpPr>
        <dsp:cNvPr id="0" name=""/>
        <dsp:cNvSpPr/>
      </dsp:nvSpPr>
      <dsp:spPr>
        <a:xfrm>
          <a:off x="6152194" y="2408030"/>
          <a:ext cx="1522693" cy="5634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Diabetes</a:t>
          </a:r>
          <a:endParaRPr lang="pt-BR" sz="2400" kern="1200" dirty="0"/>
        </a:p>
      </dsp:txBody>
      <dsp:txXfrm>
        <a:off x="6168697" y="2424533"/>
        <a:ext cx="1489687" cy="530441"/>
      </dsp:txXfrm>
    </dsp:sp>
    <dsp:sp modelId="{82A97FFF-3FA8-4D8E-80EA-6FBC1B85ED7E}">
      <dsp:nvSpPr>
        <dsp:cNvPr id="0" name=""/>
        <dsp:cNvSpPr/>
      </dsp:nvSpPr>
      <dsp:spPr>
        <a:xfrm rot="21302407">
          <a:off x="2242157" y="3492823"/>
          <a:ext cx="3786960" cy="22917"/>
        </a:xfrm>
        <a:custGeom>
          <a:avLst/>
          <a:gdLst/>
          <a:ahLst/>
          <a:cxnLst/>
          <a:rect l="0" t="0" r="0" b="0"/>
          <a:pathLst>
            <a:path>
              <a:moveTo>
                <a:pt x="0" y="11458"/>
              </a:moveTo>
              <a:lnTo>
                <a:pt x="3786960" y="114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4040963" y="3409607"/>
        <a:ext cx="189348" cy="189348"/>
      </dsp:txXfrm>
    </dsp:sp>
    <dsp:sp modelId="{BAD6211B-D43C-45ED-933D-1345B9A57526}">
      <dsp:nvSpPr>
        <dsp:cNvPr id="0" name=""/>
        <dsp:cNvSpPr/>
      </dsp:nvSpPr>
      <dsp:spPr>
        <a:xfrm>
          <a:off x="6022027" y="3058851"/>
          <a:ext cx="1634120" cy="5634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Hipertensão</a:t>
          </a:r>
          <a:endParaRPr lang="pt-BR" sz="2400" kern="1200" dirty="0"/>
        </a:p>
      </dsp:txBody>
      <dsp:txXfrm>
        <a:off x="6038530" y="3075354"/>
        <a:ext cx="1601114" cy="530441"/>
      </dsp:txXfrm>
    </dsp:sp>
    <dsp:sp modelId="{258C989A-25AF-45A9-B026-A67F4035F48F}">
      <dsp:nvSpPr>
        <dsp:cNvPr id="0" name=""/>
        <dsp:cNvSpPr/>
      </dsp:nvSpPr>
      <dsp:spPr>
        <a:xfrm rot="340740">
          <a:off x="2241227" y="3818230"/>
          <a:ext cx="3268172" cy="22917"/>
        </a:xfrm>
        <a:custGeom>
          <a:avLst/>
          <a:gdLst/>
          <a:ahLst/>
          <a:cxnLst/>
          <a:rect l="0" t="0" r="0" b="0"/>
          <a:pathLst>
            <a:path>
              <a:moveTo>
                <a:pt x="0" y="11458"/>
              </a:moveTo>
              <a:lnTo>
                <a:pt x="3268172" y="114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3793609" y="3747985"/>
        <a:ext cx="163408" cy="163408"/>
      </dsp:txXfrm>
    </dsp:sp>
    <dsp:sp modelId="{458124AA-F69B-4D08-944E-74E5EB0209DA}">
      <dsp:nvSpPr>
        <dsp:cNvPr id="0" name=""/>
        <dsp:cNvSpPr/>
      </dsp:nvSpPr>
      <dsp:spPr>
        <a:xfrm>
          <a:off x="5501379" y="3709666"/>
          <a:ext cx="2127136" cy="5634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Problemas cardíacos</a:t>
          </a:r>
          <a:endParaRPr lang="pt-BR" sz="2400" kern="1200" dirty="0"/>
        </a:p>
      </dsp:txBody>
      <dsp:txXfrm>
        <a:off x="5517882" y="3726169"/>
        <a:ext cx="2094130" cy="530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96E24-F14D-4245-A1E0-78152B6DAF81}">
      <dsp:nvSpPr>
        <dsp:cNvPr id="0" name=""/>
        <dsp:cNvSpPr/>
      </dsp:nvSpPr>
      <dsp:spPr>
        <a:xfrm>
          <a:off x="0" y="32409"/>
          <a:ext cx="7212356" cy="9440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1F9D10-E26D-48C3-95B1-5796091F6511}">
      <dsp:nvSpPr>
        <dsp:cNvPr id="0" name=""/>
        <dsp:cNvSpPr/>
      </dsp:nvSpPr>
      <dsp:spPr>
        <a:xfrm>
          <a:off x="343361" y="19939"/>
          <a:ext cx="6867226" cy="7947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827" tIns="0" rIns="1908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- Qualificar a ação já implementada na unidade</a:t>
          </a:r>
          <a:endParaRPr lang="pt-BR" sz="2800" kern="1200" dirty="0"/>
        </a:p>
      </dsp:txBody>
      <dsp:txXfrm>
        <a:off x="382157" y="58735"/>
        <a:ext cx="6789634" cy="717157"/>
      </dsp:txXfrm>
    </dsp:sp>
    <dsp:sp modelId="{183A3C73-BF3A-4B3D-9D1A-0C99A76CE24F}">
      <dsp:nvSpPr>
        <dsp:cNvPr id="0" name=""/>
        <dsp:cNvSpPr/>
      </dsp:nvSpPr>
      <dsp:spPr>
        <a:xfrm>
          <a:off x="0" y="1493776"/>
          <a:ext cx="7212356" cy="978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B19EF-DCB9-400D-B064-1ED65905F8B5}">
      <dsp:nvSpPr>
        <dsp:cNvPr id="0" name=""/>
        <dsp:cNvSpPr/>
      </dsp:nvSpPr>
      <dsp:spPr>
        <a:xfrm>
          <a:off x="343361" y="1262691"/>
          <a:ext cx="6867226" cy="101336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827" tIns="0" rIns="1908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- Conhecer melhor a população pertencente a esta faixa etária</a:t>
          </a:r>
          <a:endParaRPr lang="pt-BR" sz="2800" kern="1200" dirty="0"/>
        </a:p>
      </dsp:txBody>
      <dsp:txXfrm>
        <a:off x="392829" y="1312159"/>
        <a:ext cx="6768290" cy="914429"/>
      </dsp:txXfrm>
    </dsp:sp>
    <dsp:sp modelId="{57C8D6CE-D33C-4702-8390-BC3A9702D5E0}">
      <dsp:nvSpPr>
        <dsp:cNvPr id="0" name=""/>
        <dsp:cNvSpPr/>
      </dsp:nvSpPr>
      <dsp:spPr>
        <a:xfrm>
          <a:off x="0" y="3096070"/>
          <a:ext cx="7212356" cy="828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F53C07-48F1-40ED-8EE8-A007BF0BC2F4}">
      <dsp:nvSpPr>
        <dsp:cNvPr id="0" name=""/>
        <dsp:cNvSpPr/>
      </dsp:nvSpPr>
      <dsp:spPr>
        <a:xfrm>
          <a:off x="353926" y="2758704"/>
          <a:ext cx="6857137" cy="111964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827" tIns="0" rIns="1908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- Conscientizar a população idosa quanto a importância da saúde bucal</a:t>
          </a:r>
          <a:endParaRPr lang="pt-BR" sz="2800" kern="1200" dirty="0"/>
        </a:p>
      </dsp:txBody>
      <dsp:txXfrm>
        <a:off x="408583" y="2813361"/>
        <a:ext cx="6747823" cy="10103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8145-9E45-46B2-B9EC-2B7A69412F07}">
      <dsp:nvSpPr>
        <dsp:cNvPr id="0" name=""/>
        <dsp:cNvSpPr/>
      </dsp:nvSpPr>
      <dsp:spPr>
        <a:xfrm>
          <a:off x="0" y="316114"/>
          <a:ext cx="74563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D9CF8-BCFF-4220-8768-C147B2405E95}">
      <dsp:nvSpPr>
        <dsp:cNvPr id="0" name=""/>
        <dsp:cNvSpPr/>
      </dsp:nvSpPr>
      <dsp:spPr>
        <a:xfrm>
          <a:off x="356069" y="6154"/>
          <a:ext cx="7094712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282" tIns="0" rIns="19728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Ampliar a cobertura</a:t>
          </a:r>
          <a:endParaRPr lang="pt-BR" sz="3200" b="1" kern="1200" dirty="0"/>
        </a:p>
      </dsp:txBody>
      <dsp:txXfrm>
        <a:off x="386331" y="36416"/>
        <a:ext cx="7034188" cy="559396"/>
      </dsp:txXfrm>
    </dsp:sp>
    <dsp:sp modelId="{80310FAE-0330-4A0B-AF50-0D7419B7BB64}">
      <dsp:nvSpPr>
        <dsp:cNvPr id="0" name=""/>
        <dsp:cNvSpPr/>
      </dsp:nvSpPr>
      <dsp:spPr>
        <a:xfrm>
          <a:off x="0" y="1268674"/>
          <a:ext cx="74563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8ABC2-671C-4F20-BE92-50D5A6BE3642}">
      <dsp:nvSpPr>
        <dsp:cNvPr id="0" name=""/>
        <dsp:cNvSpPr/>
      </dsp:nvSpPr>
      <dsp:spPr>
        <a:xfrm>
          <a:off x="354977" y="958714"/>
          <a:ext cx="7099537" cy="6199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282" tIns="0" rIns="19728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Melhora dos registros</a:t>
          </a:r>
          <a:endParaRPr lang="pt-BR" sz="3200" b="1" kern="1200" dirty="0"/>
        </a:p>
      </dsp:txBody>
      <dsp:txXfrm>
        <a:off x="385239" y="988976"/>
        <a:ext cx="7039013" cy="559396"/>
      </dsp:txXfrm>
    </dsp:sp>
    <dsp:sp modelId="{E7732277-1CF6-4307-B7BC-69F126B5EAD3}">
      <dsp:nvSpPr>
        <dsp:cNvPr id="0" name=""/>
        <dsp:cNvSpPr/>
      </dsp:nvSpPr>
      <dsp:spPr>
        <a:xfrm>
          <a:off x="0" y="2221234"/>
          <a:ext cx="74563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79455-F5FA-475A-98A8-06B9A736EE34}">
      <dsp:nvSpPr>
        <dsp:cNvPr id="0" name=""/>
        <dsp:cNvSpPr/>
      </dsp:nvSpPr>
      <dsp:spPr>
        <a:xfrm>
          <a:off x="362986" y="1911274"/>
          <a:ext cx="7092336" cy="6199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282" tIns="0" rIns="19728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Qualificação da atenção</a:t>
          </a:r>
          <a:endParaRPr lang="pt-BR" sz="3200" b="1" kern="1200" dirty="0"/>
        </a:p>
      </dsp:txBody>
      <dsp:txXfrm>
        <a:off x="393248" y="1941536"/>
        <a:ext cx="7031812" cy="559396"/>
      </dsp:txXfrm>
    </dsp:sp>
    <dsp:sp modelId="{4A237764-5045-4137-8A80-E2BEC17530EE}">
      <dsp:nvSpPr>
        <dsp:cNvPr id="0" name=""/>
        <dsp:cNvSpPr/>
      </dsp:nvSpPr>
      <dsp:spPr>
        <a:xfrm>
          <a:off x="0" y="3173795"/>
          <a:ext cx="74563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FA2F4-94F7-4678-8D95-C19E559F4151}">
      <dsp:nvSpPr>
        <dsp:cNvPr id="0" name=""/>
        <dsp:cNvSpPr/>
      </dsp:nvSpPr>
      <dsp:spPr>
        <a:xfrm>
          <a:off x="354977" y="2863835"/>
          <a:ext cx="7099537" cy="6199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282" tIns="0" rIns="19728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União da equipe</a:t>
          </a:r>
          <a:endParaRPr lang="pt-BR" sz="3200" b="1" kern="1200" dirty="0"/>
        </a:p>
      </dsp:txBody>
      <dsp:txXfrm>
        <a:off x="385239" y="2894097"/>
        <a:ext cx="7039013" cy="559396"/>
      </dsp:txXfrm>
    </dsp:sp>
    <dsp:sp modelId="{81374BD0-11A0-406D-9050-C23EAB8A4014}">
      <dsp:nvSpPr>
        <dsp:cNvPr id="0" name=""/>
        <dsp:cNvSpPr/>
      </dsp:nvSpPr>
      <dsp:spPr>
        <a:xfrm>
          <a:off x="0" y="4126355"/>
          <a:ext cx="74563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F838D-A209-42CE-8250-7A4BBCDA8232}">
      <dsp:nvSpPr>
        <dsp:cNvPr id="0" name=""/>
        <dsp:cNvSpPr/>
      </dsp:nvSpPr>
      <dsp:spPr>
        <a:xfrm>
          <a:off x="354977" y="3816395"/>
          <a:ext cx="7099537" cy="619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282" tIns="0" rIns="19728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Planejamento das ações</a:t>
          </a:r>
          <a:endParaRPr lang="pt-BR" sz="3200" b="1" kern="1200" dirty="0"/>
        </a:p>
      </dsp:txBody>
      <dsp:txXfrm>
        <a:off x="385239" y="3846657"/>
        <a:ext cx="7039013" cy="559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E03D8-AD2B-48CE-9A6A-77644A16453E}">
      <dsp:nvSpPr>
        <dsp:cNvPr id="0" name=""/>
        <dsp:cNvSpPr/>
      </dsp:nvSpPr>
      <dsp:spPr>
        <a:xfrm>
          <a:off x="0" y="2"/>
          <a:ext cx="7929586" cy="65059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smtClean="0"/>
            <a:t>Unidade de Saúde Piratini</a:t>
          </a:r>
          <a:endParaRPr lang="pt-BR" sz="3200" kern="1200" dirty="0"/>
        </a:p>
      </dsp:txBody>
      <dsp:txXfrm>
        <a:off x="0" y="2"/>
        <a:ext cx="7929586" cy="650595"/>
      </dsp:txXfrm>
    </dsp:sp>
    <dsp:sp modelId="{9BFF3CF0-1B35-4B31-80D0-858898BD21F1}">
      <dsp:nvSpPr>
        <dsp:cNvPr id="0" name=""/>
        <dsp:cNvSpPr/>
      </dsp:nvSpPr>
      <dsp:spPr>
        <a:xfrm>
          <a:off x="0" y="691776"/>
          <a:ext cx="2640614" cy="35522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sng" kern="1200" dirty="0" smtClean="0"/>
            <a:t>Comunidade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Fortalecimento do vínculo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Facilidades para agendamento dos idoso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Conscientização da importância dos cuidados com a saúde bucal</a:t>
          </a:r>
          <a:endParaRPr lang="pt-BR" sz="2000" kern="1200" dirty="0"/>
        </a:p>
      </dsp:txBody>
      <dsp:txXfrm>
        <a:off x="0" y="691776"/>
        <a:ext cx="2640614" cy="3552239"/>
      </dsp:txXfrm>
    </dsp:sp>
    <dsp:sp modelId="{1B8E8FB1-6544-4525-B523-C92D8CF5E501}">
      <dsp:nvSpPr>
        <dsp:cNvPr id="0" name=""/>
        <dsp:cNvSpPr/>
      </dsp:nvSpPr>
      <dsp:spPr>
        <a:xfrm>
          <a:off x="2709524" y="687529"/>
          <a:ext cx="2640614" cy="3374411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sng" kern="1200" dirty="0" smtClean="0"/>
            <a:t>Equipe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União / engajamento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Comprometimento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Qualificação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Resgate de protocolos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Reavaliação das atividades</a:t>
          </a:r>
          <a:endParaRPr lang="pt-BR" sz="2000" kern="1200" dirty="0"/>
        </a:p>
      </dsp:txBody>
      <dsp:txXfrm>
        <a:off x="2709524" y="687529"/>
        <a:ext cx="2640614" cy="3374411"/>
      </dsp:txXfrm>
    </dsp:sp>
    <dsp:sp modelId="{8E6AE7A9-12C7-46FF-913E-2945AEF899F2}">
      <dsp:nvSpPr>
        <dsp:cNvPr id="0" name=""/>
        <dsp:cNvSpPr/>
      </dsp:nvSpPr>
      <dsp:spPr>
        <a:xfrm>
          <a:off x="5288971" y="691776"/>
          <a:ext cx="2640614" cy="347213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i="1" u="sng" kern="1200" dirty="0" smtClean="0"/>
            <a:t>Serviço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Organização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Monitoramento das ações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Qualificação da assistência</a:t>
          </a:r>
          <a:endParaRPr lang="pt-BR" sz="2400" kern="1200" dirty="0"/>
        </a:p>
      </dsp:txBody>
      <dsp:txXfrm>
        <a:off x="5288971" y="691776"/>
        <a:ext cx="2640614" cy="3472133"/>
      </dsp:txXfrm>
    </dsp:sp>
    <dsp:sp modelId="{E56CB555-D22B-4ED3-8DDF-1E4502003281}">
      <dsp:nvSpPr>
        <dsp:cNvPr id="0" name=""/>
        <dsp:cNvSpPr/>
      </dsp:nvSpPr>
      <dsp:spPr>
        <a:xfrm>
          <a:off x="0" y="4085361"/>
          <a:ext cx="7929586" cy="23823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384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3132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5966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6480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993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582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6433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2618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8025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383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7498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2F1F-7D66-49ED-937E-F0CA3D8CEA8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BE33-3E27-4DB0-B0AC-41744F0E6C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09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" y="0"/>
            <a:ext cx="91252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419622"/>
            <a:ext cx="8496944" cy="2664296"/>
          </a:xfrm>
          <a:solidFill>
            <a:schemeClr val="bg1">
              <a:alpha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Aprimoramento da Atenção à Saúde dos Idosos na Unidade de Saúde do Bairro Piratini do Município de </a:t>
            </a:r>
            <a:r>
              <a:rPr lang="pt-BR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Panambi</a:t>
            </a:r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/RS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Imagem 3" descr="Site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7632848" cy="77247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4716016" y="4353366"/>
            <a:ext cx="4572000" cy="73866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>
            <a:spAutoFit/>
          </a:bodyPr>
          <a:lstStyle/>
          <a:p>
            <a:r>
              <a:rPr lang="pt-BR" sz="2400" b="1" dirty="0"/>
              <a:t>Gabriela </a:t>
            </a:r>
            <a:r>
              <a:rPr lang="pt-BR" sz="2400" b="1" dirty="0" err="1"/>
              <a:t>Fantinel</a:t>
            </a:r>
            <a:r>
              <a:rPr lang="pt-BR" sz="2400" b="1" dirty="0"/>
              <a:t> </a:t>
            </a:r>
            <a:r>
              <a:rPr lang="pt-BR" sz="2400" b="1" dirty="0" err="1"/>
              <a:t>Bisognin</a:t>
            </a:r>
            <a:r>
              <a:rPr lang="pt-BR" sz="2400" b="1" dirty="0"/>
              <a:t> </a:t>
            </a:r>
            <a:r>
              <a:rPr lang="pt-BR" sz="2400" b="1" dirty="0" smtClean="0"/>
              <a:t>Schott</a:t>
            </a:r>
            <a:endParaRPr lang="pt-BR" sz="2400" b="1" dirty="0"/>
          </a:p>
          <a:p>
            <a:r>
              <a:rPr lang="pt-BR" dirty="0"/>
              <a:t>Orientadora: Simone Gomes Dias de Oliveira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23478"/>
            <a:ext cx="7812360" cy="5256584"/>
          </a:xfrm>
        </p:spPr>
        <p:txBody>
          <a:bodyPr>
            <a:normAutofit fontScale="3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pt-BR" sz="8600" dirty="0" smtClean="0">
                <a:solidFill>
                  <a:schemeClr val="accent2">
                    <a:lumMod val="75000"/>
                  </a:schemeClr>
                </a:solidFill>
              </a:rPr>
              <a:t>Ampliar a</a:t>
            </a:r>
            <a:r>
              <a:rPr lang="pt-BR" sz="7400" dirty="0" smtClean="0"/>
              <a:t> </a:t>
            </a:r>
            <a:r>
              <a:rPr lang="pt-BR" sz="8600" dirty="0" smtClean="0">
                <a:solidFill>
                  <a:schemeClr val="accent2">
                    <a:lumMod val="75000"/>
                  </a:schemeClr>
                </a:solidFill>
              </a:rPr>
              <a:t>COBERTURA</a:t>
            </a:r>
            <a:r>
              <a:rPr lang="pt-BR" sz="7400" dirty="0" smtClean="0"/>
              <a:t> de atenção à Saúde Bucal dos idosos do bairro</a:t>
            </a:r>
          </a:p>
          <a:p>
            <a:pPr marL="624078" indent="-514350">
              <a:buFont typeface="+mj-lt"/>
              <a:buAutoNum type="arabicPeriod"/>
            </a:pPr>
            <a:r>
              <a:rPr lang="pt-BR" sz="8600" dirty="0" smtClean="0">
                <a:solidFill>
                  <a:schemeClr val="accent2">
                    <a:lumMod val="75000"/>
                  </a:schemeClr>
                </a:solidFill>
              </a:rPr>
              <a:t>Melhorar a </a:t>
            </a:r>
            <a:r>
              <a:rPr lang="pt-BR" sz="7400" dirty="0" smtClean="0">
                <a:solidFill>
                  <a:schemeClr val="accent2">
                    <a:lumMod val="75000"/>
                  </a:schemeClr>
                </a:solidFill>
              </a:rPr>
              <a:t>ADESÃO</a:t>
            </a:r>
            <a:r>
              <a:rPr lang="pt-BR" sz="7400" dirty="0" smtClean="0"/>
              <a:t> ao atendimento em Saúde Bucal dos idosos do bairro</a:t>
            </a:r>
          </a:p>
          <a:p>
            <a:pPr marL="624078" indent="-514350">
              <a:buFont typeface="+mj-lt"/>
              <a:buAutoNum type="arabicPeriod"/>
            </a:pPr>
            <a:r>
              <a:rPr lang="pt-BR" sz="8600" dirty="0" smtClean="0">
                <a:solidFill>
                  <a:schemeClr val="accent2">
                    <a:lumMod val="75000"/>
                  </a:schemeClr>
                </a:solidFill>
              </a:rPr>
              <a:t>Melhorar a </a:t>
            </a:r>
            <a:r>
              <a:rPr lang="pt-BR" sz="7400" dirty="0" smtClean="0">
                <a:solidFill>
                  <a:schemeClr val="accent2">
                    <a:lumMod val="75000"/>
                  </a:schemeClr>
                </a:solidFill>
              </a:rPr>
              <a:t>QUALIDADE</a:t>
            </a:r>
            <a:r>
              <a:rPr lang="pt-BR" sz="7400" dirty="0" smtClean="0"/>
              <a:t> do atendimento em Saúde Bucal dos idosos do bairro</a:t>
            </a:r>
          </a:p>
          <a:p>
            <a:pPr marL="624078" indent="-514350">
              <a:buFont typeface="+mj-lt"/>
              <a:buAutoNum type="arabicPeriod"/>
            </a:pPr>
            <a:r>
              <a:rPr lang="pt-BR" sz="7400" dirty="0" smtClean="0"/>
              <a:t>Melhorar a forma de </a:t>
            </a:r>
            <a:r>
              <a:rPr lang="pt-BR" sz="7400" dirty="0" smtClean="0">
                <a:solidFill>
                  <a:schemeClr val="accent2">
                    <a:lumMod val="75000"/>
                  </a:schemeClr>
                </a:solidFill>
              </a:rPr>
              <a:t>REGISTRO DE INFORMAÇÕES </a:t>
            </a:r>
            <a:r>
              <a:rPr lang="pt-BR" sz="7400" dirty="0" smtClean="0"/>
              <a:t>de Saúde Bucal dos idosos do bairro</a:t>
            </a:r>
          </a:p>
          <a:p>
            <a:pPr marL="624078" indent="-514350">
              <a:buNone/>
            </a:pPr>
            <a:r>
              <a:rPr lang="pt-BR" sz="7400" dirty="0"/>
              <a:t>5. </a:t>
            </a:r>
            <a:r>
              <a:rPr lang="pt-BR" sz="8600" dirty="0">
                <a:solidFill>
                  <a:schemeClr val="accent2">
                    <a:lumMod val="75000"/>
                  </a:schemeClr>
                </a:solidFill>
              </a:rPr>
              <a:t>Mapear os idosos </a:t>
            </a:r>
            <a:r>
              <a:rPr lang="pt-BR" sz="7400" dirty="0"/>
              <a:t>da área com </a:t>
            </a:r>
            <a:r>
              <a:rPr lang="pt-BR" sz="7400" dirty="0">
                <a:solidFill>
                  <a:schemeClr val="accent2">
                    <a:lumMod val="75000"/>
                  </a:schemeClr>
                </a:solidFill>
              </a:rPr>
              <a:t>RISCO</a:t>
            </a:r>
            <a:r>
              <a:rPr lang="pt-BR" sz="7400" dirty="0"/>
              <a:t> com problemas para Saúde Bucal</a:t>
            </a:r>
          </a:p>
          <a:p>
            <a:pPr marL="624078" indent="-514350">
              <a:buNone/>
            </a:pPr>
            <a:r>
              <a:rPr lang="pt-BR" sz="7400" dirty="0"/>
              <a:t>6. </a:t>
            </a:r>
            <a:r>
              <a:rPr lang="pt-BR" sz="8600" dirty="0">
                <a:solidFill>
                  <a:schemeClr val="accent2">
                    <a:lumMod val="75000"/>
                  </a:schemeClr>
                </a:solidFill>
              </a:rPr>
              <a:t>PROMOVER a Saúde Bucal</a:t>
            </a:r>
            <a:r>
              <a:rPr lang="pt-BR" sz="7400" dirty="0"/>
              <a:t> dos idosos do bairro</a:t>
            </a:r>
          </a:p>
          <a:p>
            <a:pPr marL="624078" indent="-514350">
              <a:buNone/>
            </a:pPr>
            <a:r>
              <a:rPr lang="pt-BR" sz="7400" dirty="0"/>
              <a:t>7. Realizar ações de </a:t>
            </a:r>
            <a:r>
              <a:rPr lang="pt-BR" sz="8600" dirty="0">
                <a:solidFill>
                  <a:schemeClr val="accent2">
                    <a:lumMod val="75000"/>
                  </a:schemeClr>
                </a:solidFill>
              </a:rPr>
              <a:t>PROMOÇÃO DE SAÚDE E PREVENÇÃO DE DOENÇAS</a:t>
            </a:r>
            <a:r>
              <a:rPr lang="pt-BR" sz="7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7400" dirty="0"/>
              <a:t>nas famílias dos idosos</a:t>
            </a:r>
          </a:p>
          <a:p>
            <a:pPr marL="624078" indent="-514350">
              <a:buFont typeface="+mj-lt"/>
              <a:buAutoNum type="arabicPeriod"/>
            </a:pP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Objetivos Específicos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62331"/>
            <a:ext cx="2771800" cy="23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3478"/>
            <a:ext cx="8028384" cy="4896544"/>
          </a:xfrm>
        </p:spPr>
        <p:txBody>
          <a:bodyPr>
            <a:normAutofit fontScale="55000" lnSpcReduction="20000"/>
          </a:bodyPr>
          <a:lstStyle/>
          <a:p>
            <a:pPr marL="1181862" lvl="2" indent="-514350">
              <a:buFont typeface="Wingdings" pitchFamily="2" charset="2"/>
              <a:buChar char="Ø"/>
            </a:pP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Análise Situacional</a:t>
            </a:r>
          </a:p>
          <a:p>
            <a:pPr marL="109728" indent="0">
              <a:buNone/>
            </a:pPr>
            <a:r>
              <a:rPr lang="pt-BR" sz="3200" dirty="0" smtClean="0"/>
              <a:t>	</a:t>
            </a:r>
            <a:r>
              <a:rPr lang="pt-BR" sz="3200" dirty="0" err="1" smtClean="0"/>
              <a:t>Territorialização</a:t>
            </a:r>
            <a:r>
              <a:rPr lang="pt-BR" sz="3200" dirty="0" smtClean="0"/>
              <a:t> da Unidade Básica de Saúde</a:t>
            </a:r>
          </a:p>
          <a:p>
            <a:pPr marL="109728" indent="0">
              <a:buNone/>
            </a:pPr>
            <a:r>
              <a:rPr lang="pt-BR" sz="3200" dirty="0" smtClean="0"/>
              <a:t>	Análise do serviço na ESF Piratini</a:t>
            </a:r>
          </a:p>
          <a:p>
            <a:pPr marL="624078" indent="-514350">
              <a:buFont typeface="Arial" pitchFamily="34" charset="0"/>
              <a:buChar char="•"/>
            </a:pPr>
            <a:endParaRPr lang="pt-BR" sz="3800" dirty="0" smtClean="0"/>
          </a:p>
          <a:p>
            <a:pPr marL="1181862" lvl="2" indent="-514350">
              <a:buFont typeface="Wingdings" pitchFamily="2" charset="2"/>
              <a:buChar char="Ø"/>
            </a:pP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Protocolos do Ministério da Saúde</a:t>
            </a:r>
          </a:p>
          <a:p>
            <a:pPr marL="109728" indent="0">
              <a:buNone/>
            </a:pPr>
            <a:r>
              <a:rPr lang="pt-BR" sz="3200" dirty="0" smtClean="0"/>
              <a:t>	Caderno de Atenção Básica nº19 “Envelhecimento e saúde da pessoa idosa” (2007)</a:t>
            </a:r>
          </a:p>
          <a:p>
            <a:pPr marL="109728" indent="0">
              <a:buNone/>
            </a:pPr>
            <a:r>
              <a:rPr lang="pt-BR" sz="3200" dirty="0" smtClean="0"/>
              <a:t>	Caderno de Atenção Básica nº17 “Diretrizes da Política Nacional de Saúde Bucal” (2007)</a:t>
            </a:r>
          </a:p>
          <a:p>
            <a:pPr marL="109728" indent="0">
              <a:buNone/>
            </a:pPr>
            <a:r>
              <a:rPr lang="pt-BR" sz="3200" dirty="0" smtClean="0"/>
              <a:t>	Caderneta de saúde da pessoa idosa</a:t>
            </a:r>
          </a:p>
          <a:p>
            <a:pPr marL="109728" indent="0">
              <a:buNone/>
            </a:pPr>
            <a:endParaRPr lang="pt-BR" sz="3200" dirty="0" smtClean="0"/>
          </a:p>
          <a:p>
            <a:pPr marL="1181862" lvl="2" indent="-514350">
              <a:buFont typeface="Wingdings" pitchFamily="2" charset="2"/>
              <a:buChar char="Ø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</a:rPr>
              <a:t>Público alvo</a:t>
            </a:r>
          </a:p>
          <a:p>
            <a:pPr marL="109728" indent="0">
              <a:buNone/>
            </a:pPr>
            <a:r>
              <a:rPr lang="pt-BR" dirty="0" smtClean="0"/>
              <a:t>	Idosos </a:t>
            </a:r>
            <a:r>
              <a:rPr lang="pt-BR" dirty="0"/>
              <a:t>da área de abrangência (60 anos ou mais)</a:t>
            </a:r>
          </a:p>
          <a:p>
            <a:pPr marL="624078" indent="-514350"/>
            <a:endParaRPr lang="pt-BR" dirty="0"/>
          </a:p>
          <a:p>
            <a:pPr marL="1181862" lvl="2" indent="-514350">
              <a:buFont typeface="Wingdings" pitchFamily="2" charset="2"/>
              <a:buChar char="Ø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</a:rPr>
              <a:t>Duração</a:t>
            </a:r>
          </a:p>
          <a:p>
            <a:pPr marL="109728" indent="0">
              <a:buNone/>
            </a:pPr>
            <a:r>
              <a:rPr lang="pt-BR" dirty="0" smtClean="0"/>
              <a:t>	4 </a:t>
            </a:r>
            <a:r>
              <a:rPr lang="pt-BR" dirty="0"/>
              <a:t>meses</a:t>
            </a:r>
          </a:p>
          <a:p>
            <a:pPr marL="624078" indent="-514350">
              <a:buFont typeface="Arial" pitchFamily="34" charset="0"/>
              <a:buChar char="•"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Metodologia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4235" y="3723878"/>
            <a:ext cx="8308285" cy="1419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Objetivo1: Meta 1:</a:t>
            </a:r>
            <a:r>
              <a:rPr lang="pt-BR" sz="2000" dirty="0" smtClean="0"/>
              <a:t> Cadastrar 100% dos idosos  da área de abrangência no programa.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: Número de idosos da área cadastrados e acompanhados no programa.</a:t>
            </a: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97893698"/>
              </p:ext>
            </p:extLst>
          </p:nvPr>
        </p:nvGraphicFramePr>
        <p:xfrm>
          <a:off x="1691680" y="171800"/>
          <a:ext cx="61926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227" y="3744416"/>
            <a:ext cx="8308285" cy="1563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Objetivo1: Meta 2:</a:t>
            </a:r>
            <a:r>
              <a:rPr lang="pt-BR" sz="2000" dirty="0" smtClean="0"/>
              <a:t>Ampliar a cobertura de primeira consulta odontológica para 80% dos idosos cadastrados no programa.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: Proporção da cobertura de primeira consulta odontológica durante a intervenção dos idosos cadastrados no programa.</a:t>
            </a: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34270520"/>
              </p:ext>
            </p:extLst>
          </p:nvPr>
        </p:nvGraphicFramePr>
        <p:xfrm>
          <a:off x="1835696" y="267494"/>
          <a:ext cx="64807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744416"/>
            <a:ext cx="7956376" cy="1779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Objetivo1: Meta 3: </a:t>
            </a:r>
            <a:r>
              <a:rPr lang="pt-BR" sz="2000" dirty="0" smtClean="0"/>
              <a:t>Cadastrar 100% dos idosos acamados ou com problemas de locomoção.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Proporção de idosos acamados ou com problemas de locomoção cadastrados no programa.</a:t>
            </a: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80688061"/>
              </p:ext>
            </p:extLst>
          </p:nvPr>
        </p:nvGraphicFramePr>
        <p:xfrm>
          <a:off x="1763688" y="267494"/>
          <a:ext cx="6696744" cy="337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4011910"/>
            <a:ext cx="8172400" cy="1131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Objetivo1: Meta 4:</a:t>
            </a:r>
            <a:r>
              <a:rPr lang="pt-BR" sz="2000" dirty="0" smtClean="0"/>
              <a:t> Realizar visitas domiciliares a 90% dos idosos acamados ou com problema de locomoção.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Número de pacientes acamados ou com problema de locomoção.</a:t>
            </a: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39503110"/>
              </p:ext>
            </p:extLst>
          </p:nvPr>
        </p:nvGraphicFramePr>
        <p:xfrm>
          <a:off x="1763688" y="339502"/>
          <a:ext cx="66967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723878"/>
            <a:ext cx="7956376" cy="1419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Objetivo2: Meta 5:</a:t>
            </a:r>
            <a:r>
              <a:rPr lang="pt-BR" sz="2000" dirty="0" smtClean="0"/>
              <a:t> Fazer busca ativa de 90% dos idosos faltosos às consultas.</a:t>
            </a:r>
          </a:p>
          <a:p>
            <a:pPr marL="0" indent="0" algn="ctr">
              <a:buNone/>
            </a:pPr>
            <a:r>
              <a:rPr lang="x-none" sz="2000" b="1" smtClean="0">
                <a:solidFill>
                  <a:schemeClr val="accent2">
                    <a:lumMod val="75000"/>
                  </a:schemeClr>
                </a:solidFill>
              </a:rPr>
              <a:t>Indicador:</a:t>
            </a:r>
            <a:r>
              <a:rPr lang="x-none" sz="2000" smtClean="0">
                <a:solidFill>
                  <a:schemeClr val="accent2">
                    <a:lumMod val="75000"/>
                  </a:schemeClr>
                </a:solidFill>
              </a:rPr>
              <a:t> Proporção de idosos faltosos buscados para consulta.</a:t>
            </a: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89884669"/>
              </p:ext>
            </p:extLst>
          </p:nvPr>
        </p:nvGraphicFramePr>
        <p:xfrm>
          <a:off x="1763688" y="339502"/>
          <a:ext cx="66247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507854"/>
            <a:ext cx="7956376" cy="1635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Objetivo3: Meta 8: </a:t>
            </a:r>
            <a:r>
              <a:rPr lang="pt-BR" sz="2000" dirty="0" smtClean="0"/>
              <a:t>Garantir atendimento especializado para 80% dos idosos.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cadastrados no programa e tiveram o atendimento especializado de que necessitavam.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64549435"/>
              </p:ext>
            </p:extLst>
          </p:nvPr>
        </p:nvGraphicFramePr>
        <p:xfrm>
          <a:off x="1979712" y="195486"/>
          <a:ext cx="62646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3651870"/>
            <a:ext cx="8100392" cy="1491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Objetivo3: Meta 9: </a:t>
            </a:r>
            <a:r>
              <a:rPr lang="pt-BR" sz="2000" dirty="0" smtClean="0"/>
              <a:t>Garantir tratamento odontológico concluído para 80% dos idosos.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com tratamento concluído durante o programa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77941419"/>
              </p:ext>
            </p:extLst>
          </p:nvPr>
        </p:nvGraphicFramePr>
        <p:xfrm>
          <a:off x="1835696" y="267494"/>
          <a:ext cx="66247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3865253"/>
            <a:ext cx="7740352" cy="12267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Objetivo3: Meta 10: </a:t>
            </a:r>
            <a:r>
              <a:rPr lang="pt-BR" sz="2000" dirty="0" smtClean="0"/>
              <a:t>Realizar Avaliação Multidimensional rápida de 100% dos idosos utilizando como modelo a proposta do Ministério da Saúde.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com Avaliação Multidimensional Rápida em dia.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29128961"/>
              </p:ext>
            </p:extLst>
          </p:nvPr>
        </p:nvGraphicFramePr>
        <p:xfrm>
          <a:off x="1619672" y="339502"/>
          <a:ext cx="69847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9"/>
            <a:ext cx="1360582" cy="163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2388" y="195486"/>
            <a:ext cx="3286116" cy="532208"/>
          </a:xfrm>
          <a:solidFill>
            <a:schemeClr val="tx2">
              <a:lumMod val="60000"/>
              <a:lumOff val="40000"/>
              <a:alpha val="49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pt-BR" sz="4400" b="1" dirty="0" err="1" smtClean="0">
                <a:solidFill>
                  <a:schemeClr val="bg1"/>
                </a:solidFill>
              </a:rPr>
              <a:t>Panambi</a:t>
            </a:r>
            <a:r>
              <a:rPr lang="pt-BR" sz="4400" b="1" dirty="0" smtClean="0">
                <a:solidFill>
                  <a:schemeClr val="bg1"/>
                </a:solidFill>
              </a:rPr>
              <a:t> - RS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1768073"/>
            <a:ext cx="800219" cy="321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134840"/>
              </p:ext>
            </p:extLst>
          </p:nvPr>
        </p:nvGraphicFramePr>
        <p:xfrm>
          <a:off x="1428728" y="964395"/>
          <a:ext cx="7500990" cy="380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4009269"/>
            <a:ext cx="7956376" cy="1154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Objetivo3: Meta 11:</a:t>
            </a:r>
            <a:r>
              <a:rPr lang="pt-BR" sz="2000" dirty="0" smtClean="0"/>
              <a:t>  Garantir a  vacinação 100% os idosos do bairro cadastrados no programa.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com vacina contra influenza em dia.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00398996"/>
              </p:ext>
            </p:extLst>
          </p:nvPr>
        </p:nvGraphicFramePr>
        <p:xfrm>
          <a:off x="1691680" y="555526"/>
          <a:ext cx="68407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0120" y="3937261"/>
            <a:ext cx="7884368" cy="1154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Objetivo 4: Meta 13:</a:t>
            </a:r>
            <a:r>
              <a:rPr lang="pt-BR" sz="2000" dirty="0" smtClean="0"/>
              <a:t>Distribuir Caderneta de Saúde da Pessoa Idosa para 100% dos idosos atendidos na UBS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com Caderneta de Saúde da Pessoa Idosa.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69762346"/>
              </p:ext>
            </p:extLst>
          </p:nvPr>
        </p:nvGraphicFramePr>
        <p:xfrm>
          <a:off x="1331640" y="339502"/>
          <a:ext cx="73448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702807"/>
            <a:ext cx="7812360" cy="1389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Objetivo5: Meta 14:</a:t>
            </a:r>
            <a:r>
              <a:rPr lang="pt-BR" sz="2000" dirty="0" smtClean="0"/>
              <a:t>Identificar e acompanhar 80% de idosos com acúmulo de fatores de risco em saúde bucal.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do programa identificados e acompanhados com acúmulo de fatores de risco em saúde bucal.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96373590"/>
              </p:ext>
            </p:extLst>
          </p:nvPr>
        </p:nvGraphicFramePr>
        <p:xfrm>
          <a:off x="1403648" y="267494"/>
          <a:ext cx="727280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4009269"/>
            <a:ext cx="8100392" cy="11547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Objetivo5: Meta 15:</a:t>
            </a:r>
            <a:r>
              <a:rPr lang="pt-BR" sz="2000" dirty="0" smtClean="0"/>
              <a:t>Garantir exame de rastreamento para câncer bucal em 80% dos idosos cadastrados no programa.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 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cadastrados no programa e que foram rastreados para câncer bucal.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22013482"/>
              </p:ext>
            </p:extLst>
          </p:nvPr>
        </p:nvGraphicFramePr>
        <p:xfrm>
          <a:off x="1187624" y="123478"/>
          <a:ext cx="77048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3677339"/>
            <a:ext cx="7668344" cy="1414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Objetivo5: Meta 16:</a:t>
            </a:r>
            <a:r>
              <a:rPr lang="pt-BR" sz="2000" dirty="0" smtClean="0"/>
              <a:t> Identificar 100% dos idosos com maior risco de morbimortalidade.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 :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com avaliação de risco para morbimortalidade em dia.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3811692"/>
              </p:ext>
            </p:extLst>
          </p:nvPr>
        </p:nvGraphicFramePr>
        <p:xfrm>
          <a:off x="1547664" y="249923"/>
          <a:ext cx="6840760" cy="332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0120" y="3721237"/>
            <a:ext cx="7884368" cy="1442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Objetivo5: Meta 17:</a:t>
            </a:r>
            <a:r>
              <a:rPr lang="pt-BR" sz="2000" dirty="0" smtClean="0"/>
              <a:t>Investigar a presença de marcadores de fragilização na velhice em 100% das pessoas idosas.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 :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Proporção de idosos com avaliação para fragilização da velhice em dia.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2064538"/>
              </p:ext>
            </p:extLst>
          </p:nvPr>
        </p:nvGraphicFramePr>
        <p:xfrm>
          <a:off x="1619672" y="339502"/>
          <a:ext cx="6984776" cy="323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4119725"/>
            <a:ext cx="7848872" cy="10443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Objetivo6: Meta 18:</a:t>
            </a:r>
            <a:r>
              <a:rPr lang="pt-BR" sz="2000" dirty="0" smtClean="0"/>
              <a:t> Garantir orientações sobre higiene bucal (incluindo higiene de próteses dentárias) para 100% dos idosos cadastrados no programa.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Proporção de idosos cadastrados no programa e que receberam orientações sobre higiene bucal (incluindo higiene de próteses dentárias).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48148981"/>
              </p:ext>
            </p:extLst>
          </p:nvPr>
        </p:nvGraphicFramePr>
        <p:xfrm>
          <a:off x="1403648" y="267494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3937261"/>
            <a:ext cx="7992888" cy="12987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Objetivo6: Meta 19:</a:t>
            </a:r>
            <a:r>
              <a:rPr lang="pt-BR" sz="2000" dirty="0" smtClean="0"/>
              <a:t> Garantir orientações sobre câncer bucal para 100% dos idosos.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do programa que receberam orientações sobre câncer bucal.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95421030"/>
              </p:ext>
            </p:extLst>
          </p:nvPr>
        </p:nvGraphicFramePr>
        <p:xfrm>
          <a:off x="1403648" y="267494"/>
          <a:ext cx="7344816" cy="348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579862"/>
            <a:ext cx="7956376" cy="1563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Objetivo6: Meta 20:</a:t>
            </a:r>
            <a:r>
              <a:rPr lang="pt-BR" sz="2000" dirty="0" smtClean="0"/>
              <a:t> Orientar todos os idosos quanto aos hábitos alimentares.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cadastrados no programa que receberam orientações nutricionais do odontólogo.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97386599"/>
              </p:ext>
            </p:extLst>
          </p:nvPr>
        </p:nvGraphicFramePr>
        <p:xfrm>
          <a:off x="1475656" y="267494"/>
          <a:ext cx="74168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723878"/>
            <a:ext cx="7956376" cy="1697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Objetivo6: Meta 21:</a:t>
            </a:r>
            <a:r>
              <a:rPr lang="pt-BR" sz="2000" dirty="0" smtClean="0"/>
              <a:t> Orientar 100% dos idosos quanto à importância da prática de atividade física regular.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que receberam orientação sobre prática de atividade física regular.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81282613"/>
              </p:ext>
            </p:extLst>
          </p:nvPr>
        </p:nvGraphicFramePr>
        <p:xfrm>
          <a:off x="1187624" y="123478"/>
          <a:ext cx="76328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524869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4490" y="321453"/>
            <a:ext cx="7329510" cy="63937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Sistema de saúde de </a:t>
            </a:r>
            <a:r>
              <a:rPr lang="pt-BR" b="1" dirty="0" err="1" smtClean="0">
                <a:solidFill>
                  <a:schemeClr val="bg1"/>
                </a:solidFill>
              </a:rPr>
              <a:t>Panambi</a:t>
            </a:r>
            <a:r>
              <a:rPr lang="pt-BR" b="1" dirty="0" smtClean="0">
                <a:solidFill>
                  <a:schemeClr val="bg1"/>
                </a:solidFill>
              </a:rPr>
              <a:t>/RS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289402"/>
              </p:ext>
            </p:extLst>
          </p:nvPr>
        </p:nvGraphicFramePr>
        <p:xfrm>
          <a:off x="1547664" y="1779662"/>
          <a:ext cx="725805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282" y="1805312"/>
            <a:ext cx="800219" cy="321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9"/>
            <a:ext cx="1360582" cy="163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2128" y="195486"/>
            <a:ext cx="7812360" cy="1500198"/>
          </a:xfr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Objetivo3: Meta 6:</a:t>
            </a:r>
            <a:r>
              <a:rPr lang="pt-BR" sz="2000" dirty="0" smtClean="0"/>
              <a:t>Capacitação de 100% dos profissionais da equipe para o atendimento integral em saúde do idoso.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 :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profissionais da equipe capacitados durante o programa</a:t>
            </a:r>
          </a:p>
          <a:p>
            <a:pPr lvl="1"/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15616" y="1863640"/>
            <a:ext cx="7848872" cy="1428190"/>
          </a:xfrm>
          <a:prstGeom prst="rec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 smtClean="0"/>
              <a:t>Objetivo3: Meta 7: </a:t>
            </a:r>
            <a:r>
              <a:rPr lang="pt-BR" sz="2000" dirty="0" smtClean="0"/>
              <a:t>Realizar exame bucal adequado em 80% dos idosos cadastrados.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Indicador :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Proporção de idosos cadastrados com exame bucal adequado. 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>
              <a:buFont typeface="Arial" panose="020B0604020202020204" pitchFamily="34" charset="0"/>
              <a:buNone/>
            </a:pPr>
            <a:endParaRPr lang="pt-BR" dirty="0" smtClean="0"/>
          </a:p>
          <a:p>
            <a:pPr marL="624078" indent="-514350">
              <a:buFont typeface="Arial" panose="020B0604020202020204" pitchFamily="34" charset="0"/>
              <a:buNone/>
            </a:pPr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115616" y="3384376"/>
            <a:ext cx="7848872" cy="1563638"/>
          </a:xfrm>
          <a:prstGeom prst="rec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smtClean="0"/>
              <a:t>Objetivo 4: Meta 12: </a:t>
            </a:r>
            <a:r>
              <a:rPr lang="pt-BR" sz="2000" smtClean="0"/>
              <a:t>Manter registro atualizado em planilha e /ou prontuário de 80% dos idosos cadastrados.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smtClean="0">
                <a:solidFill>
                  <a:schemeClr val="accent2">
                    <a:lumMod val="75000"/>
                  </a:schemeClr>
                </a:solidFill>
              </a:rPr>
              <a:t>Indicador 12: </a:t>
            </a:r>
            <a:r>
              <a:rPr lang="pt-BR" sz="2000" smtClean="0">
                <a:solidFill>
                  <a:schemeClr val="accent2">
                    <a:lumMod val="75000"/>
                  </a:schemeClr>
                </a:solidFill>
              </a:rPr>
              <a:t>Proporção de idosos com registro atualizado em planilha e/ou prontuário.</a:t>
            </a:r>
          </a:p>
          <a:p>
            <a:pPr lvl="1"/>
            <a:endParaRPr lang="pt-BR" sz="240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Arial" panose="020B0604020202020204" pitchFamily="34" charset="0"/>
              <a:buNone/>
            </a:pPr>
            <a:endParaRPr lang="pt-BR" smtClean="0"/>
          </a:p>
          <a:p>
            <a:pPr marL="624078" indent="-51435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 rot="19333558">
            <a:off x="2643401" y="1991981"/>
            <a:ext cx="4161999" cy="923330"/>
          </a:xfrm>
          <a:prstGeom prst="rect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100%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17973"/>
            <a:ext cx="9144000" cy="4125527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None/>
            </a:pPr>
            <a:endParaRPr lang="pt-BR" sz="3200" dirty="0" smtClean="0"/>
          </a:p>
          <a:p>
            <a:pPr marL="624078" indent="-514350">
              <a:buNone/>
            </a:pPr>
            <a:endParaRPr lang="pt-BR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0181573"/>
              </p:ext>
            </p:extLst>
          </p:nvPr>
        </p:nvGraphicFramePr>
        <p:xfrm>
          <a:off x="1187624" y="267494"/>
          <a:ext cx="7456342" cy="466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496" y="123478"/>
            <a:ext cx="800219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Discussão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077647"/>
              </p:ext>
            </p:extLst>
          </p:nvPr>
        </p:nvGraphicFramePr>
        <p:xfrm>
          <a:off x="1214414" y="461124"/>
          <a:ext cx="7929586" cy="455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282" y="195486"/>
            <a:ext cx="800219" cy="47872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Conclusão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814490" y="321453"/>
            <a:ext cx="732951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Algumas imagens do projeto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C:\Users\Gabriela\Desktop\fotos posto\DSCN08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74276"/>
            <a:ext cx="4000528" cy="20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Gabriela\Desktop\fotos posto\DSCN08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9782"/>
            <a:ext cx="4116394" cy="206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14490" y="321453"/>
            <a:ext cx="732951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Algumas imagens do projeto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C:\Users\Gabriela\Desktop\fotos posto\DSCN0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71552"/>
            <a:ext cx="4242758" cy="230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Gabriela\Desktop\fotos posto\DSCN09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25329"/>
            <a:ext cx="4117340" cy="23160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4857752" y="3911213"/>
            <a:ext cx="335758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+mj-lt"/>
              </a:rPr>
              <a:t>Visitas Domiciliares</a:t>
            </a:r>
            <a:endParaRPr lang="pt-BR" sz="2800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814490" y="321453"/>
            <a:ext cx="732951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Algumas imagens do projeto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C:\Users\Gabriela\Desktop\fotos posto\DSCN09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285866"/>
            <a:ext cx="5500726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2000232" y="4339841"/>
            <a:ext cx="528641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+mj-lt"/>
              </a:rPr>
              <a:t>Trabalho na Unidade de Saúde</a:t>
            </a:r>
            <a:endParaRPr lang="pt-BR" sz="2800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.bp.blogspot.com/_F3lIlb0a3a4/TKptZk5Y0II/AAAAAAAAAAQ/YVSq1RMWFMo/s1600/capa_caderneta_id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7574"/>
            <a:ext cx="6143636" cy="34166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4490" y="321453"/>
            <a:ext cx="7329510" cy="69294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Sistema de saúde de </a:t>
            </a:r>
            <a:r>
              <a:rPr lang="pt-BR" b="1" dirty="0" err="1" smtClean="0">
                <a:solidFill>
                  <a:schemeClr val="bg1"/>
                </a:solidFill>
              </a:rPr>
              <a:t>Panambi</a:t>
            </a:r>
            <a:r>
              <a:rPr lang="pt-BR" b="1" dirty="0" smtClean="0">
                <a:solidFill>
                  <a:schemeClr val="bg1"/>
                </a:solidFill>
              </a:rPr>
              <a:t>/RS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257495"/>
              </p:ext>
            </p:extLst>
          </p:nvPr>
        </p:nvGraphicFramePr>
        <p:xfrm>
          <a:off x="1187624" y="1563637"/>
          <a:ext cx="7848872" cy="341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282" y="1768073"/>
            <a:ext cx="800219" cy="321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 rot="16200000" flipV="1">
            <a:off x="3134310" y="2509242"/>
            <a:ext cx="80367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9"/>
            <a:ext cx="1360582" cy="163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4490" y="321453"/>
            <a:ext cx="7329510" cy="8001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Unidade de Saúde Piratini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942203"/>
              </p:ext>
            </p:extLst>
          </p:nvPr>
        </p:nvGraphicFramePr>
        <p:xfrm>
          <a:off x="1249184" y="1635646"/>
          <a:ext cx="771530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282" y="1768073"/>
            <a:ext cx="800219" cy="321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9"/>
            <a:ext cx="1360582" cy="163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4490" y="321453"/>
            <a:ext cx="7329510" cy="8001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Unidade de Saúde Piratini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701289"/>
              </p:ext>
            </p:extLst>
          </p:nvPr>
        </p:nvGraphicFramePr>
        <p:xfrm>
          <a:off x="899592" y="1481931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282" y="1768073"/>
            <a:ext cx="800219" cy="321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215206" y="3723878"/>
            <a:ext cx="1714512" cy="1071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Apoio do</a:t>
            </a:r>
          </a:p>
          <a:p>
            <a:pPr algn="ctr"/>
            <a:r>
              <a:rPr lang="pt-BR" sz="2400" b="1" dirty="0" smtClean="0"/>
              <a:t>NASF</a:t>
            </a:r>
            <a:endParaRPr lang="pt-BR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9"/>
            <a:ext cx="1360582" cy="163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0" y="-20538"/>
            <a:ext cx="5292080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sz="3600" b="1" dirty="0" smtClean="0">
                <a:solidFill>
                  <a:schemeClr val="bg1"/>
                </a:solidFill>
              </a:rPr>
              <a:t>Saúde bucal na 3ª Idade 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47103"/>
              </p:ext>
            </p:extLst>
          </p:nvPr>
        </p:nvGraphicFramePr>
        <p:xfrm>
          <a:off x="827584" y="738491"/>
          <a:ext cx="8529609" cy="442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" y="-20538"/>
            <a:ext cx="677108" cy="2232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Introdução</a:t>
            </a: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52459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115466"/>
            <a:ext cx="6372200" cy="8001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Unidade de Saúde Piratini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282417"/>
              </p:ext>
            </p:extLst>
          </p:nvPr>
        </p:nvGraphicFramePr>
        <p:xfrm>
          <a:off x="1547664" y="1075352"/>
          <a:ext cx="7212356" cy="394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282" y="1768073"/>
            <a:ext cx="800219" cy="321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Justificativa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92"/>
            <a:ext cx="8172401" cy="513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614177"/>
            <a:ext cx="7748364" cy="2181709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</a:rPr>
              <a:t>Melhorar a </a:t>
            </a:r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atenção à saúde bucal dos idosos</a:t>
            </a:r>
            <a:r>
              <a:rPr lang="pt-B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</a:rPr>
              <a:t>do bairro Piratini do município de Panambi – RS</a:t>
            </a:r>
          </a:p>
          <a:p>
            <a:pPr algn="ctr"/>
            <a:endParaRPr lang="pt-B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6" y="123478"/>
            <a:ext cx="800219" cy="4032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Objetivo Geral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1283</Words>
  <Application>Microsoft Office PowerPoint</Application>
  <PresentationFormat>Apresentação na tela (16:9)</PresentationFormat>
  <Paragraphs>220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Aprimoramento da Atenção à Saúde dos Idosos na Unidade de Saúde do Bairro Piratini do Município de Panambi/RS</vt:lpstr>
      <vt:lpstr>Panambi - RS</vt:lpstr>
      <vt:lpstr>Sistema de saúde de Panambi/RS</vt:lpstr>
      <vt:lpstr>Sistema de saúde de Panambi/RS</vt:lpstr>
      <vt:lpstr>Unidade de Saúde Piratini</vt:lpstr>
      <vt:lpstr>Unidade de Saúde Piratini</vt:lpstr>
      <vt:lpstr>Saúde bucal na 3ª Idade </vt:lpstr>
      <vt:lpstr>Unidade de Saúde Piratini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Prefeitura Municipal de Panambi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Aprimoramento da Atenção à Saúde dos Idosos na Unidade de Saúde do Bairro Piratini do Município de Panambi/RS</dc:title>
  <dc:creator>leticia.lang</dc:creator>
  <cp:lastModifiedBy>Gabriela fantinel Bisognin</cp:lastModifiedBy>
  <cp:revision>67</cp:revision>
  <dcterms:created xsi:type="dcterms:W3CDTF">2014-02-19T16:41:25Z</dcterms:created>
  <dcterms:modified xsi:type="dcterms:W3CDTF">2014-02-21T23:39:46Z</dcterms:modified>
</cp:coreProperties>
</file>