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41"/>
  </p:notesMasterIdLst>
  <p:sldIdLst>
    <p:sldId id="256" r:id="rId2"/>
    <p:sldId id="306" r:id="rId3"/>
    <p:sldId id="257" r:id="rId4"/>
    <p:sldId id="258" r:id="rId5"/>
    <p:sldId id="298" r:id="rId6"/>
    <p:sldId id="259" r:id="rId7"/>
    <p:sldId id="336" r:id="rId8"/>
    <p:sldId id="261" r:id="rId9"/>
    <p:sldId id="305" r:id="rId10"/>
    <p:sldId id="262" r:id="rId11"/>
    <p:sldId id="311" r:id="rId12"/>
    <p:sldId id="265" r:id="rId13"/>
    <p:sldId id="300" r:id="rId14"/>
    <p:sldId id="266" r:id="rId15"/>
    <p:sldId id="267" r:id="rId16"/>
    <p:sldId id="337" r:id="rId17"/>
    <p:sldId id="268" r:id="rId18"/>
    <p:sldId id="313" r:id="rId19"/>
    <p:sldId id="270" r:id="rId20"/>
    <p:sldId id="307" r:id="rId21"/>
    <p:sldId id="273" r:id="rId22"/>
    <p:sldId id="275" r:id="rId23"/>
    <p:sldId id="276" r:id="rId24"/>
    <p:sldId id="329" r:id="rId25"/>
    <p:sldId id="280" r:id="rId26"/>
    <p:sldId id="323" r:id="rId27"/>
    <p:sldId id="333" r:id="rId28"/>
    <p:sldId id="335" r:id="rId29"/>
    <p:sldId id="283" r:id="rId30"/>
    <p:sldId id="284" r:id="rId31"/>
    <p:sldId id="285" r:id="rId32"/>
    <p:sldId id="287" r:id="rId33"/>
    <p:sldId id="327" r:id="rId34"/>
    <p:sldId id="289" r:id="rId35"/>
    <p:sldId id="291" r:id="rId36"/>
    <p:sldId id="292" r:id="rId37"/>
    <p:sldId id="310" r:id="rId38"/>
    <p:sldId id="303" r:id="rId39"/>
    <p:sldId id="29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" initials="P" lastIdx="12" clrIdx="0"/>
  <p:cmAuthor id="1" name="Geofrey Masso Bombale" initials="GMB" lastIdx="1" clrIdx="1">
    <p:extLst>
      <p:ext uri="{19B8F6BF-5375-455C-9EA6-DF929625EA0E}">
        <p15:presenceInfo xmlns="" xmlns:p15="http://schemas.microsoft.com/office/powerpoint/2012/main" userId="Geofrey Masso Bomb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0DC55-7005-4E84-9563-38857657EACE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7E5FC-848C-4D75-8F4F-BD04F9DBA9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5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7E5FC-848C-4D75-8F4F-BD04F9DBA90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03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D3860A-E065-4DC2-8926-E48B18412ED4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A3C0F3-096C-4597-9644-4E3C326DD73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6772384" y="44625"/>
            <a:ext cx="23359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12552" y="380006"/>
            <a:ext cx="83529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ABERTA DO SUS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Turma 5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12210" y="5050361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Aluna: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Geofrey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Masso Bombale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76597" y="5942229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Karem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Ckristina Rodriguez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31790" y="2967334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Reorganização da Atenção aos usuários HAS e/ou DM na UBS Tucuns dos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Donatos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Pedro II/ PI</a:t>
            </a:r>
          </a:p>
        </p:txBody>
      </p:sp>
    </p:spTree>
    <p:extLst>
      <p:ext uri="{BB962C8B-B14F-4D97-AF65-F5344CB8AC3E}">
        <p14:creationId xmlns:p14="http://schemas.microsoft.com/office/powerpoint/2010/main" val="2026741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3140968"/>
            <a:ext cx="7200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Reorganizar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atenção aos HAS e/ou DM na UBS Tucuns dos Donato no município Pedro II /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PI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26701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geral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6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88738" y="620688"/>
            <a:ext cx="4166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específicos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48478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1- Ampliar a cobertura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hipertensos e/ou diabéticos;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2- Melhorar a qualidade da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hipertensos e/ou diabéticos;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3- Melhorar a adesão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hipertensos e/ou diabéticos  ao programa;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4- Melhorar o registro das informações;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5-Mapear hipertensos e diabéticos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risco para doença cardiovascular;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6- Promover a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hipertensos e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949213"/>
            <a:ext cx="8352928" cy="4896544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ntervenção realizada em 3 meses (12 semanas). Iniciada no dia 16 de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arço e finalizada no dia 28 de maio do ano de 2015.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Utilizou-se o protocolo de atenção do MS (Cadernos de Atenção Básica da Saúde -No 36, 2013) para a realização das ações.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848872" cy="864096"/>
          </a:xfrm>
        </p:spPr>
        <p:txBody>
          <a:bodyPr>
            <a:normAutofit/>
          </a:bodyPr>
          <a:lstStyle/>
          <a:p>
            <a:pPr algn="ctr" defTabSz="914400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Metodologia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125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4482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Utilizou-se a planilha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coleta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espelho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instrumentos   disponibilizados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pelo curso de especialização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equipe organizou-se para oferecer atenção de qualidade a todos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usuários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HAS e DM.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2843808" y="2780928"/>
            <a:ext cx="7920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710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268760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População alvo foram os usuários HAS e/ou DM residentes na área de abrangência da unidade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Para o desenvolvimento das ações, a equipe seguiu 4 eixos pedagógicos.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Qualificação da prática clínica;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Monitoramento e avaliação;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Organização e gestão dos serviços;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Engajamento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493198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30534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Capacitação da equipe conforme protocolo;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Levantamento do nº de HAS e/ou DM;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ACS fizeram a busca e informaram sobre o Programa HAS e DM;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Monitoramento dos usuários acompanhados;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Busca ativa dos faltosos;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Visitas domiciliares;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Palestras educativas;</a:t>
            </a:r>
          </a:p>
        </p:txBody>
      </p:sp>
    </p:spTree>
    <p:extLst>
      <p:ext uri="{BB962C8B-B14F-4D97-AF65-F5344CB8AC3E}">
        <p14:creationId xmlns:p14="http://schemas.microsoft.com/office/powerpoint/2010/main" val="3120162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9766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537321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Visita domiciliar aos usuários acamados, cadeirantes e faltosos </a:t>
            </a:r>
          </a:p>
        </p:txBody>
      </p:sp>
    </p:spTree>
    <p:extLst>
      <p:ext uri="{BB962C8B-B14F-4D97-AF65-F5344CB8AC3E}">
        <p14:creationId xmlns:p14="http://schemas.microsoft.com/office/powerpoint/2010/main" val="98942723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48872" cy="864096"/>
          </a:xfrm>
        </p:spPr>
        <p:txBody>
          <a:bodyPr>
            <a:normAutofit/>
          </a:bodyPr>
          <a:lstStyle/>
          <a:p>
            <a:pPr algn="ctr" defTabSz="914400"/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Logística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05273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As capacitações da equipe foram realizadas na UBS todas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quintas-feiras, baseadas no protocolo do MS.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As palestras foram oferecidas aos líderes das comunidades, população em geral e especificamente  aos usuários da nossa área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abrangência.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médico e o enfermeiro da equipe foram os responsáveis em oferecer estas palestras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auxiliar de enfermagem é a responsável do acolhimento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além de agendar as consultas dos usuários que procuram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7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69269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Todos os ACS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agendaram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consultas a seus usuários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realizaram busca ativa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sua micro área, identificando os usuários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faltosos.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Identificamos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fatores de risco 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avaliamos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condições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saúde, solicitando exames laboratoriais.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registro específico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pelo médico e enfermeiro, estes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revisaram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todos os prontuários para identificar quais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que assistem periodicamente as consultas programadas e quais são os faltosos.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69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364" y="1556792"/>
            <a:ext cx="8856983" cy="136815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1.1-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70%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usuários com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área de abrangência no Programa de Atenção à Hipertensão Arterial e à diabetes Mellitus da UBS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5801" y="786691"/>
            <a:ext cx="8352928" cy="1326902"/>
          </a:xfrm>
        </p:spPr>
        <p:txBody>
          <a:bodyPr>
            <a:normAutofit/>
          </a:bodyPr>
          <a:lstStyle/>
          <a:p>
            <a:pPr algn="just"/>
            <a:r>
              <a:rPr lang="pt-BR" sz="2400" b="1" u="sng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Objetivo </a:t>
            </a:r>
            <a:r>
              <a:rPr lang="pt-BR" sz="2400" b="1" u="sng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: ampliar a cobertura dos usuários com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HAS 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e/ou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DM.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75856" y="201916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323528" y="612842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1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- Cobertura do programa de atenção ao usuário com HAS na USF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Tucuns dos Donatos 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UNASUS/UFPEL.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7" y="2954279"/>
            <a:ext cx="5466560" cy="31741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40152" y="2966888"/>
            <a:ext cx="3024336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Durante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 decorrer da intervenção no primeiro mês foram avaliados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62 usuários (16,4%),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no segundo mês avaliamos mais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173 (45,6%)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no terceiro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mês 229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usuários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(60,4%).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51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2436" y="61923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5556" y="16288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Hipertensão Arterial Sistêmica e o Diabetes Mellitus representam dois dos fatores de risco, contribuindo decisivamente para o agravamento deste cenário em nível nacional. A hipertensão afeta de 11 a 20% da população adulta com mais de 20 anos.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diabetes atinge gestantes e todas as faixas etárias sem qualquer distinção de raça, sexo ou condições socioeconômicas. Na população adulta, sua prevalência é de 7,6% (Brasil, 2013)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1830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208912" cy="1800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1.2 -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70%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usuários com diabetes da área de abrangência no Programa de Atenção à Hipertensão Arterial e à Diabetes Mellitus da unidade de saúde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86267"/>
            <a:ext cx="4824536" cy="35703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39144" y="5862257"/>
            <a:ext cx="4636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- Cobertura do programa de atenção ao usuário com DM na USF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Tucuns dos Donatos 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52120" y="2924944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primeiro mês avaliamos 7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(7,4%) DM,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no seguinte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mês 31 (33%)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no terceiro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mês 35 (37,2%) DM.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5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2202" y="548680"/>
            <a:ext cx="8221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2: melhorar a qualidade da atenção dos usuários com hipertensão e/ou diabetes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484784"/>
            <a:ext cx="8281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2.1-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exame clínico apropriado em 100% dos usuários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hipertensão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9"/>
            <a:ext cx="4680520" cy="33123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3528" y="60905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-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Proporção de HAS com o exame clínico em dia de acordo com o protocolo na USF Tucuns dos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Donatos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Pedro II/PI.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01608" y="3068960"/>
            <a:ext cx="3240360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62 (96,8%) HAS, no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173 (95,4%) usuários.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No último mês foram avaliados e atualizados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229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usuários e 100% estavam com exame clinico em dia. </a:t>
            </a:r>
          </a:p>
        </p:txBody>
      </p:sp>
    </p:spTree>
    <p:extLst>
      <p:ext uri="{BB962C8B-B14F-4D97-AF65-F5344CB8AC3E}">
        <p14:creationId xmlns:p14="http://schemas.microsoft.com/office/powerpoint/2010/main" val="1392890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5445224"/>
            <a:ext cx="5148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- Proporção de DM com o exame clínico em dia de acordo com o protocolo na USF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Tucuns dos Donatos 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UNASUS/UFPEL.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5256584" cy="348462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536" y="40466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 2.2- Realizar exame clínico apropriado em 100% dos usuários com diabetes.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96136" y="2060848"/>
            <a:ext cx="2967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Foram cadastrados no primeiro mês 7 (100%) DM,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já no segundo mês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31 (96,8%) usuários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acompanhados 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avaliados e no terceiro mês foram 35 usuários cadastrados.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77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2.3-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a 100% dos usuários com hipertensão a realização de exames complementares em dia de acordo com o protocolo.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5" y="1909933"/>
            <a:ext cx="4896544" cy="37120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7524" y="5637943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- Proporção de HAS com exames complementares em dia de acordo com o protocolo na USF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Tucuns dos Donatos ,Pedro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18615" y="2276872"/>
            <a:ext cx="2907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No primeiro mês 39 tinham exames em dia (62,9%), no segundo mês 173 (55,5%) e no terceiro mês 122 (53,3%) usuários.</a:t>
            </a:r>
          </a:p>
        </p:txBody>
      </p:sp>
    </p:spTree>
    <p:extLst>
      <p:ext uri="{BB962C8B-B14F-4D97-AF65-F5344CB8AC3E}">
        <p14:creationId xmlns:p14="http://schemas.microsoft.com/office/powerpoint/2010/main" val="1382997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1" y="5229200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Proporção de DM com exames complementares em dia de acordo com o protocolo na USF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Tucuns dos Donatos ,Pedro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738976"/>
            <a:ext cx="4968552" cy="345547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52" y="1886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 2.4- Garantir a 100% dos usuários com diabetes a realização de exames complementares em dia de acordo com o protocolo.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292080" y="1988840"/>
            <a:ext cx="3426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6 usuários tinham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avaliação complementar em dia (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85,7%), no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segundo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tinham atualizado em dia o exame clinico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(67,7%).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No último mês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24 tinham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atualizado seus exames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complementares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68,6%).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88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103618"/>
            <a:ext cx="5921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-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Proporção de HAS com prescrição de medicamentos da Farmácia Popular/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Hiperdia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priorizada na USF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Tucuns dos Donatos ,Pedro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73143"/>
            <a:ext cx="5973453" cy="289461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588224" y="2708920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No primeiro mês foram avaliados 61 HAS (98,4%), no segundo mês 171 HAS (98,8%) e no terceiro mês 227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99,1%) usuários.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548680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>
                <a:latin typeface="Arial" pitchFamily="34" charset="0"/>
                <a:cs typeface="Arial" pitchFamily="34" charset="0"/>
              </a:rPr>
              <a:t>Meta 2.5 Priorizar a prescrição de medicamentos da farmácia popular para 100% dos usuários com hipertensão cadastrados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296460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322844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Meta atingiu 100% de cobertura nos 3 meses de intervenção.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5793" y="108757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 2.6 Priorizar a prescrição de medicamentos da farmácia popular para 100% dos usuários com diabetes cadastrados na unidade de saúde.</a:t>
            </a:r>
          </a:p>
        </p:txBody>
      </p:sp>
      <p:cxnSp>
        <p:nvCxnSpPr>
          <p:cNvPr id="5" name="Conector angulado 4"/>
          <p:cNvCxnSpPr/>
          <p:nvPr/>
        </p:nvCxnSpPr>
        <p:spPr>
          <a:xfrm>
            <a:off x="827584" y="2564904"/>
            <a:ext cx="914400" cy="914400"/>
          </a:xfrm>
          <a:prstGeom prst="bentConnector3">
            <a:avLst>
              <a:gd name="adj1" fmla="val 1712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73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28056" y="1997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9433" y="5265827"/>
            <a:ext cx="595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Figura 8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Proporção de hipertensos com avaliação da necessidade de atendimento odontológico.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 (2015). </a:t>
            </a:r>
            <a:endParaRPr lang="pt-BR" sz="12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79501"/>
            <a:ext cx="5760640" cy="35692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6206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Meta 2.7: Realizar avaliação da necessidade de atendimento odontológico em 100% dos hipertensos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28184" y="2181890"/>
            <a:ext cx="262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No primeiro mês não houve avaliação, no segundo mês foram avaliados 173 usuários para (54,3%), e no terceiro mês  150 usuários foram acompanhados (65,5%).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28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96480" y="171757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6120680" cy="400177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2442" y="5574431"/>
            <a:ext cx="613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9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 diabéticos com avaliação da necessidade de atendimento odontológico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Planilha de coleta de dados HAS e DM da UNASUS /UFPEL (20015)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6926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Meta 2.8: Realizar avaliação da necessidade de atendimento odontológico em 100% dos diabéticos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95025" y="2086908"/>
            <a:ext cx="239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No primeiro mês não houve avaliação, no segundo mês acompanhamos 22 usuários para (71%) e no terceiro mês 26 DM receberam avaliação para este indicador com  (74,3%).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3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537321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-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Proporção de HAS faltosos as consultas com busca ativa na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USF Tucuns dos Donatos ,Pedro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UNASUS/UFPEL.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224" y="404664"/>
            <a:ext cx="9004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3: Melhorar a adesão dos usuários com hipertensão e/ou diabetes ao programa.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 3.1: Buscar 100% dos usuários com hipertensão faltosos ás consultas na unidade de saúde conforme a periodicidade recomendada.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12160" y="2492896"/>
            <a:ext cx="2808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No primeiro  mês foram resgatados pela busca ativa 8 hipertensos para 80,0%, no segundo mês 50 usuários foram resgatados pela busca ativa  para 94,3% e no terceiro mês 68 usuários  resgatados para 95,8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%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0405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8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01591" y="33265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Caracterização do município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Geofrey\Downloads\fotos de Piaui\images6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3623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3463" y="1662631"/>
            <a:ext cx="62687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Município Pedro II, pertencente ao Estado Piauí, Região Nordeste, microrregião Campo Maior. Tem uma área geográfica de 1.518.233km2 e tem 37.700 Habitantes.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cidade tem como principal produto de sua economia a extração de pedras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semipreciosas.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Também se destaca um rico artesanato a base de fio de algodão, que dá origem a belas tapeçarias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redes.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0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1799" y="2204864"/>
            <a:ext cx="82159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relação ao usuários com DM no primeiro mês 1 usuário estava faltoso, no segundo mês foram 10 usuários faltosos e no terceiro mês 11 estavam faltosos.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odos foram resgatados pela busca ativa durante os 3 meses da intervenção chegando a 100% de cobertura.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1936" y="830615"/>
            <a:ext cx="8535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Meta 3.2: Buscar 100% dos diabéticos faltosos ás consultas na unidade de saúde conforme  a periodicidade recomendada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angulado 4"/>
          <p:cNvCxnSpPr/>
          <p:nvPr/>
        </p:nvCxnSpPr>
        <p:spPr>
          <a:xfrm>
            <a:off x="531799" y="1538501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02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532711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4: melhorar o registro das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informações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26876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4.1-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Manter ficha de acompanhamento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dos usuários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hipertensão cadastrados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4.2-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Manter ficha de acompanhamento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dos usuários com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diabetes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4211960" y="3207752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81028" y="4049089"/>
            <a:ext cx="36724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As duas metas atingiram 100% de cobertura durante os 3 meses de intervenção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99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3890" y="5555057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– 11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Proporção de HAS com estratificação de risco cardiovascular na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USF Tucuns dos Donatos,Pedro II/PI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Fonte: Planilha de coleta de dados HAS e DM da UNASUS/UFPEL.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5469357" cy="33843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5: Mapear  usuários com diabetes e/ou hipertensão de risco para doença  cardiovascular.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Meta 5.1: Realizar estratificação do risco cardiovascular em 100% dos hipertensos cadastrados na unidade de saúde.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52287" y="2348880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No primeiro mês tinham estratificação do risco 58 usuários (93,5%), no segundo mês tivemos um quantitativo de 168 com estratificação de risco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97,1%) e no terceiro mês tinham estratificação de risco cardiovascular 224 HAS (97,8%).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5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232" y="170080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5.2: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Realizar estratificação do risco cardiovascular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cadastrados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unidade de saúde.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36504" y="3356992"/>
            <a:ext cx="36724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Meta atingiu 100% de cobertura durante os 3 meses de intervenção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4427984" y="260090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477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9596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6: promover a saúde dos usuários com hipertensão e/ou diabetes.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112474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6.1 e 6.2 -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orientação nutricional sobre alimentação saudável a 100% dos usuários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hipertensão e diabetes.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988840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Meta 6.3 e 6.4 -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orientação em relação à prática regular de atividade física a 100% dos usuários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hipertensão e diabetes.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113945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6.5 e 6.6 -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Garantir orientação sobre os riscos do tabagismo a 100% dos usuários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hipertensão e diabetes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6.7 e 6.8 – Garantir orientação sobre higiene bucal a 100% dos usuários com hipertensão e diabetes.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07804" y="5373216"/>
            <a:ext cx="36724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Todas as metas atingiram 100% durante os 3 meses de intervenção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angulado 7"/>
          <p:cNvCxnSpPr/>
          <p:nvPr/>
        </p:nvCxnSpPr>
        <p:spPr>
          <a:xfrm>
            <a:off x="1259632" y="5042909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9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992888" cy="324036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intervenção realizada teve grande impacto para a equipe, o serviço e para a comunidade.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Possibilitou a aprendizagem no cotidiano do serviço.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Ajudou na melhoria da qualidade dos atendimentos.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Permitiu que nossa equipe pudesse ficar mais próxima das comunidades, usuários e da população em geral.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6904" cy="792088"/>
          </a:xfrm>
        </p:spPr>
        <p:txBody>
          <a:bodyPr>
            <a:noAutofit/>
          </a:bodyPr>
          <a:lstStyle/>
          <a:p>
            <a:pPr algn="ctr" defTabSz="914400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Discussão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965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36904" cy="381642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Potencializou ações de promoção à saúde.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Fortaleceu vínculo com a comunidade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Proporcionou o trabalho em equipe e a educação permanente, assim como, melhorou o enfoque epidemiológico e investigativo da equipe no dia a dia na UBS.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Proporcionou melhoria dos registros de dados na UBS.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Serviu como ferramenta potente de monitoramento da saúde de nossa população e de nossos usuários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09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24936" cy="936104"/>
          </a:xfrm>
        </p:spPr>
        <p:txBody>
          <a:bodyPr>
            <a:noAutofit/>
          </a:bodyPr>
          <a:lstStyle/>
          <a:p>
            <a:pPr algn="ctr" defTabSz="914400"/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Reflexão critica sobre o processo pessoal de aprendizagem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945" y="256490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Falar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sobre meu processo pessoal de aprendizagem é muito difícil porque realmente na minha chegada aqui no Brasil eu não tinha experiência alguma sobre como fazer um curso de especialização neste tipo de modalidade (à distância). Devido a isso e outros problemas, como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internet, fiquei atrasada no curso.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02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5129" y="62068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Aprendi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participar dos movimentados fóruns trocar experiências com outros colegas do curso e os professores e orientadores, debatendo as dúvidas e compartilhando nossas experiências durante o dia a dia de nosso trabalho aqui no Brasil.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curso possibilitou conhecer a ferramenta necessária para identificar os problemas de saúde que afeta a população de minha área de abrangência, e atualizar meus conhecimentos clínicos e práticos sobre atenção básica do Brasil para assim poder atingir o impacto desejado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07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64735" y="5422806"/>
            <a:ext cx="694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MUITO OBRIGADA...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658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45036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Lugares históricos de Pedro II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80667"/>
            <a:ext cx="3240360" cy="20126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37" y="1417224"/>
            <a:ext cx="3240360" cy="20760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252071" cy="22790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4010649"/>
            <a:ext cx="3456384" cy="201262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45735" y="3547829"/>
            <a:ext cx="3030963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Cachoeira do Salto Liso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84453" y="3502655"/>
            <a:ext cx="3030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Gritador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77976" y="6008052"/>
            <a:ext cx="2837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Igreja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Senhora da Conceição</a:t>
            </a:r>
            <a:endParaRPr lang="pt-BR" sz="1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23227" y="5987335"/>
            <a:ext cx="3030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Garimpo Boi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MORTO</a:t>
            </a:r>
            <a:endParaRPr lang="pt-BR" sz="1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91683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município Pedro II possui: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*13 UBS com ESF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*1 Hospital Público (Josefina Getirana Neto)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*1 NASF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*1 CEO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*1 CAPS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8085" y="69269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97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132856"/>
            <a:ext cx="8315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UBS Tucuns dos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Donatos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localiza-se na zona urbana.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população estimada é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3.493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pessoas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Composição da equipe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49553" y="832356"/>
            <a:ext cx="7955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Caracterização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3264" y="444118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Médico; um Enfermeiro; uma Técnica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Enfermagem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 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ACS e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Auxiliar de Serviços Gerais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3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68" y="980728"/>
            <a:ext cx="4411663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79712" y="5773906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Equipe de Saúde da UBS Tucuns dos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Donatos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696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623807"/>
            <a:ext cx="784887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77281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A unidade possui </a:t>
            </a:r>
            <a:r>
              <a:rPr lang="pt-BR" sz="2400" dirty="0"/>
              <a:t>um total de </a:t>
            </a:r>
            <a:r>
              <a:rPr lang="pt-BR" sz="2400" dirty="0" smtClean="0"/>
              <a:t>160 HAS </a:t>
            </a:r>
            <a:r>
              <a:rPr lang="pt-BR" sz="2400" dirty="0"/>
              <a:t>para uma cobertura de </a:t>
            </a:r>
            <a:r>
              <a:rPr lang="pt-BR" sz="2400" dirty="0" smtClean="0"/>
              <a:t>32% </a:t>
            </a:r>
            <a:r>
              <a:rPr lang="pt-BR" sz="2400" dirty="0"/>
              <a:t>e </a:t>
            </a:r>
            <a:r>
              <a:rPr lang="pt-BR" sz="2400" dirty="0" smtClean="0"/>
              <a:t>26 DM para cobertura de 18%.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 </a:t>
            </a: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Qualidade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cuidado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pouco mais da metade dos usuários realizavam ações conforme o preconizado pelo protocolo do MS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registros não estavam atualizados.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90872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2354084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76470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Nossa população possui muitos fatores de risco  como: obesidade, abuso do álcool, tabagismo, precários hábitos alimentares e deficiente educação em saúde.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usuários não possuem estratificação de risco cardiovascular, alguns estavam com as consultas agendadas atrasadas e outros estão pendentes com a realização de exames periódicos que são preconizados pelo protocolo do Ministério da Saúde.</a:t>
            </a:r>
          </a:p>
        </p:txBody>
      </p:sp>
    </p:spTree>
    <p:extLst>
      <p:ext uri="{BB962C8B-B14F-4D97-AF65-F5344CB8AC3E}">
        <p14:creationId xmlns:p14="http://schemas.microsoft.com/office/powerpoint/2010/main" val="330140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1650</TotalTime>
  <Words>2146</Words>
  <Application>Microsoft Office PowerPoint</Application>
  <PresentationFormat>Apresentação na tela (4:3)</PresentationFormat>
  <Paragraphs>163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Metodologia </vt:lpstr>
      <vt:lpstr>Apresentação do PowerPoint</vt:lpstr>
      <vt:lpstr>Apresentação do PowerPoint</vt:lpstr>
      <vt:lpstr>Apresentação do PowerPoint</vt:lpstr>
      <vt:lpstr>Apresentação do PowerPoint</vt:lpstr>
      <vt:lpstr>Logística</vt:lpstr>
      <vt:lpstr>Apresentação do PowerPoint</vt:lpstr>
      <vt:lpstr>Objetivo 1: ampliar a cobertura dos usuários com HAS e/ou DM.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Apresentação do PowerPoint</vt:lpstr>
      <vt:lpstr>Reflexão critica sobre o processo pessoal de aprendizagem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SONY</dc:creator>
  <cp:lastModifiedBy>Pamela</cp:lastModifiedBy>
  <cp:revision>171</cp:revision>
  <dcterms:created xsi:type="dcterms:W3CDTF">2015-06-02T16:11:08Z</dcterms:created>
  <dcterms:modified xsi:type="dcterms:W3CDTF">2015-09-16T00:06:13Z</dcterms:modified>
</cp:coreProperties>
</file>