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300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 Estela" initials="U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2C88-CEEC-4BF6-85E7-A6C59704B649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1EAB4-0A10-4743-9C8C-382A9935B4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754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EAB4-0A10-4743-9C8C-382A9935B47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305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EAB4-0A10-4743-9C8C-382A9935B479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666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387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999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60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584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95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104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231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68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21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761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644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44DBF-7810-45B2-B08D-A2B21A258A67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AEE07-8933-422E-8FC6-4D72642F06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974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1470" y="590277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6"/>
          <p:cNvSpPr>
            <a:spLocks noChangeArrowheads="1"/>
          </p:cNvSpPr>
          <p:nvPr/>
        </p:nvSpPr>
        <p:spPr bwMode="auto">
          <a:xfrm>
            <a:off x="585788" y="590277"/>
            <a:ext cx="1477963" cy="1295400"/>
          </a:xfrm>
          <a:prstGeom prst="rec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67544" y="2967335"/>
            <a:ext cx="80989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MELHORIA DA ATENÇÃO AOS HIPERTENSOS E/OU DIABÉTICOS NA UBS  MÃE TÚNICA, SÃO JOÃO DA VARJOTA/PI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Aluno: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Greisis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Sol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Fleites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Orientador: Estela Maris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Rossato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907705" y="151910"/>
            <a:ext cx="5472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UNIVERSIDADE ABERTA DO SUS – UNASUS</a:t>
            </a:r>
          </a:p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UNIVERSIDADE FEDERAL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PELOTAS </a:t>
            </a:r>
          </a:p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CURSO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ESPECIALIZAÇÃO EM SAÚDE DA FAMÍLIA</a:t>
            </a:r>
          </a:p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    MODALIDADE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À DISTÂNCIA </a:t>
            </a:r>
          </a:p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TURMA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8251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o protocolo do MS, para que toda a equipe utilize esta referência na atenção  aos hipertensos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Discussões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foram realizadas no sentido de orientar o acolhimento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e/ou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Usuários hipertensos e/ou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20 ou mais anos de idade foram cadastrados, pelos ACS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enfermeira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(durante busca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ativa).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28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Oportunizamos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atendimentos, nas referidas doenças e  faixa etária do projeto e continuamos dando atenção a demanda espontânea e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programadas.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orientada sobre a importância e a periodicidade da realização de consultas, exames clínicos e laboratoriais em dia, disponibilidade de medicamentos, orientação nutricional adequada, atividades físicas, risco do tabagismo e higiene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bucal.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50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conhecer os protocolos de atuação na hipertensão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diabetes: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busca ativa, medidas de orientação, técnicas de aferição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dosagem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glicemia, registro adequado e estratificação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risco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enfermeira foi responsável por palestras  na sala de espera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 médico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realizou semanalmente palestra.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ESF  realizou atividades coletivas  nas diferentes localidades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comunidade: escolas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igrejas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segundo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cronograma e com a presença do NASF.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746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4:  Realizar exame clínico apropriado em 100% dos diabéticos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Indicador: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Proporção de diabéticos com exame clínico em dia de acordo com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protocolo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primeiro mês realizamos o exame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25 usuários (100%),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no segundo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 conseguimos 47 usuários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exame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clínico em dia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terceiro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terminou com um total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51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com exame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clínico 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888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7. Priorizar a prescrição de medicamentos da farmácia popular para 100% dos hipertensos.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Proporção de hipertensos com prescrição de medicamentos da Farmácia Popular/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 priorizada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129 usuários estavam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prescrição de medicamentos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Farmácia Popular (100%).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segundo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224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%), e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terceiro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259 (100%)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prescrição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Farmácia Popular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50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As Doenças Crônicas não transmissíveis têm assumido importância cada vez maior no elenco de ações programáticas típicas da ação básica em função da modificação da pirâmide populacional e do estilo de vida que levam estas doenças a condições epidêmicas na população brasileira.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É importante desenvolver o foco de intervenção em atenção aos usuários com hipertensão (HAS) e diabetes mellitus (DM), já que são doenças muito frequentes e com grande morbimortalidade, além de poder atingir a qualquer idade.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3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8. Priorizar a prescrição de medicamentos da farmácia popular para 100% dos diabéticos cadastrados na unidade de saúde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diabéticos com prescrição de medicamentos da Farmácia Popular/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priorizada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tivemos 25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prescrição de medicamentos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Farmácia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Popular (100%), no segundo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número de usuários foi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47 (100%),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no terceiro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51 (100%) 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prescrição da Farmácia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Popular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293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9. Realizar avaliação da necessidade de atendimento odontológico em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Proporção de hipertensos com avaliação da necessidade de atendimento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odontológico.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130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(100%), 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segundo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225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(100%) 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terceiro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259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 (100%)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75136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10. Realizar avaliação da necessidade de atendimento odontológico em 100% dos diabéticos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diabéticos com avaliação da necessidade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atendimento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odontológico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25 usuários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segundo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47 (100%)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terceiro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51 (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282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3: Melhorar a adesão de hipertensos e/ou diabéticos ao programa.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11. Buscar 100% dos hipertensos faltosos às consultas na unidade de saúde conforme a periodicidade recomendada.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Indicador: Proporção de hipertensos faltosos às consultas médicas com busca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ativa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primeiro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 fizemos 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busca ativa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100%).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segundo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 (100%)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terceiro mês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conseguimos avaliar 1 faltoso 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busca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ativa (100%).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709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3: Melhorar a adesão de hipertensos e/ou diabéticos ao programa.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12. Buscar 100% dos diabéticos faltosos às consultas na unidade de saúde conforme a periodicidade recomendada.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Proporção de diabéticos faltosos às consultas médicas com busca ativa.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Nos três meses não tivemos usuários faltosos.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857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4. Melhorar o registro das informações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14: Manter ficha de acompanhamento de 100% dos diabéticos cadastrados na unidade de saúde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diabéticos com registro adequado na ficha de acompanhamento.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mês, 25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registro adequado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(100%) No segundo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47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(100%)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terceiro mês,51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diabéticos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adequado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(100%).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086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5 . Mapear hipertensos e diabéticos de risco para doença cardiovascular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15: Realizar estratificação do risco cardiovascular em 100% dos hipertensos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cadastrados 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unidade de saúde.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estratificação de risco cardiovascular.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primeiro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mês130 usuários realizaram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estratificação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 (100%)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segundo mês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225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terceiro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 259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com estratificação de risco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979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5 . Mapear hipertensos e diabéticos de risco para doença cardiovascular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16: Realizar estratificação do risco cardiovascular em 100% dos diabéticos cadastrados na unidade de saúde.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estratificação de risco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cardiovascular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realizamos estratificação de risco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(100%), no segundo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47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(100%) e terminamos no terceiro mês com um total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usuários com estratificação de risco em dia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714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17: Garantir orientação nutricional sobre alimentação saudável a 100% dos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: Proporção de hipertensos com orientação nutricional sobre alimentação saudável.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18: Garantir orientação nutricional sobre alimentação saudável a 100% dos diabéticos.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: Proporção de diabéticos com orientação nutricional sobre alimentação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saudável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Oferecemos orientação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nutricional a 100% dos usuários hipertensos  e diabéticos avaliados.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20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Município São João da Varjota-PI, localizada no meio norte do Piauí . 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4655 habitantes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município possui  3 UBS com 2 equipes de ESF.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Disponibilidade do NASF para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ESF 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28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19: Garantir orientação em relação à prática regular de atividade física a 100% dos pacientes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: Proporção de hipertensos com orientação sobre à prática regular de atividade física dos pacientes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20: Garantir orientação em relação à prática regular de atividade física a 100% dos pacientes diabéticos.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: Proporção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 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sobre à prática regular de atividade física a 100% dos pacientes diabéticos.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Oferecemos orientação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 relação à prática regular de atividade física a 100% dos usuários hipertensos e diabéticos avaliados </a:t>
            </a:r>
          </a:p>
        </p:txBody>
      </p:sp>
    </p:spTree>
    <p:extLst>
      <p:ext uri="{BB962C8B-B14F-4D97-AF65-F5344CB8AC3E}">
        <p14:creationId xmlns:p14="http://schemas.microsoft.com/office/powerpoint/2010/main" xmlns="" val="1905542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21: Garantir orientação sobre os riscos do tabagismo a 100% dos pacientes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Indicador:  Proporção de hipertensos com orientação sobre os riscos do tabagismo.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22: Garantir orientação sobre os riscos do tabagismo a 100% dos pacientes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Indicador:  Proporção de hipertensos com orientação sobre os riscos do tabagismo.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Oferecemos orientação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sobre os riscos do tabagismo a 100% dos usuários hipertensos e diabéticos avaliados.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317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23: Garantir orientação sobre higiene bucal a 100% dos pacientes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Indicador:  Proporção de hipertensos com orientação sobre higiene bucal. 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Meta 24: Garantir orientação sobre higiene bucal a 100% dos pacientes diabéticos.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Indicador:  Proporção de diabéticos com orientação sobre higiene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bucal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Oferecemos orientação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sobre higiene bucal a 100% dos usuários hipertensos e diabéticos avaliados.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719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Importância da Intervenção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Para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Equipe: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Conseguimos trabalhar com mais união, dedicação, integralidade e preocupação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HAS, DM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comunidade em geral.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Exigiu que a equipe se capacitasse para seguir as recomendações do Ministério da Saúde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equipe esteve envolvida no projeto, já que participaram na realização e execução das mesmas e continuaram seu trabalho na rotina da UBS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992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Importância da Intervenção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Para os Serviço :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mudar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estratégia de trabalho incorporando agora todas essas ações na rotina diária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 trabalho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UBS.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Propiciou uma melhora dos registros, controle nas consultas, adequado exame clinico, laboratorial, estratificação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risco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as medidas de prevenção e promoção em saúde.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das consultas e avaliação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usuários, melhorou a cobertura e levou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consultas mais perto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como em igrejas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escolas.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58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Importância da Intervenção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Para a Comunidade </a:t>
            </a:r>
          </a:p>
          <a:p>
            <a:r>
              <a:rPr lang="pt-BR" dirty="0" smtClean="0"/>
              <a:t>Conseguimos aumentar a </a:t>
            </a:r>
            <a:r>
              <a:rPr lang="pt-BR" dirty="0"/>
              <a:t>parceria com os líderes da comunidade .</a:t>
            </a:r>
          </a:p>
          <a:p>
            <a:r>
              <a:rPr lang="pt-BR" dirty="0"/>
              <a:t>A  comunidade </a:t>
            </a:r>
            <a:r>
              <a:rPr lang="pt-BR" dirty="0" smtClean="0"/>
              <a:t>participou </a:t>
            </a:r>
            <a:r>
              <a:rPr lang="pt-BR" dirty="0"/>
              <a:t>de forma </a:t>
            </a:r>
            <a:r>
              <a:rPr lang="pt-BR" dirty="0" smtClean="0"/>
              <a:t>ativa nas atividades de educação em saúde.</a:t>
            </a:r>
            <a:endParaRPr lang="pt-BR" dirty="0"/>
          </a:p>
          <a:p>
            <a:r>
              <a:rPr lang="pt-BR" dirty="0"/>
              <a:t>Conseguimos interagir nas visitas domiciliares com os </a:t>
            </a:r>
            <a:r>
              <a:rPr lang="pt-BR" dirty="0" smtClean="0"/>
              <a:t>usuários hipertensos e diabéticos  </a:t>
            </a:r>
            <a:r>
              <a:rPr lang="pt-BR" dirty="0"/>
              <a:t>e seus </a:t>
            </a:r>
            <a:r>
              <a:rPr lang="pt-BR" dirty="0" smtClean="0"/>
              <a:t>familiares. </a:t>
            </a:r>
            <a:endParaRPr lang="pt-BR" dirty="0"/>
          </a:p>
          <a:p>
            <a:r>
              <a:rPr lang="pt-BR" dirty="0"/>
              <a:t>A comunidade </a:t>
            </a:r>
            <a:r>
              <a:rPr lang="pt-BR" dirty="0" smtClean="0"/>
              <a:t>conheceu  </a:t>
            </a:r>
            <a:r>
              <a:rPr lang="pt-BR" dirty="0"/>
              <a:t>todas  as </a:t>
            </a:r>
            <a:r>
              <a:rPr lang="pt-BR" dirty="0" smtClean="0"/>
              <a:t>ações da </a:t>
            </a:r>
            <a:r>
              <a:rPr lang="pt-BR" dirty="0"/>
              <a:t>intervenção como rotina do trabalho </a:t>
            </a:r>
          </a:p>
        </p:txBody>
      </p:sp>
    </p:spTree>
    <p:extLst>
      <p:ext uri="{BB962C8B-B14F-4D97-AF65-F5344CB8AC3E}">
        <p14:creationId xmlns:p14="http://schemas.microsoft.com/office/powerpoint/2010/main" xmlns="" val="2564947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Nível de incorporação da intervenção a rotina do serviço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Temos já disponível e  incorporadas  todas as ações que realizamos na intervenção como rotina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Tomar este projeto como exemplo e  implementar outros programas na UBS como o Programa de Pré-natal, Saúde de idosos e Saúde da mulher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Seguir cumprindo  com os princípios do SUS: integralidade, universalidade e acessibilidade. </a:t>
            </a:r>
          </a:p>
        </p:txBody>
      </p:sp>
    </p:spTree>
    <p:extLst>
      <p:ext uri="{BB962C8B-B14F-4D97-AF65-F5344CB8AC3E}">
        <p14:creationId xmlns:p14="http://schemas.microsoft.com/office/powerpoint/2010/main" xmlns="" val="1983522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Mudanças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numero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UBS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horários mais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flexível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levou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consultas muito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mais perto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 (igrejas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escolas).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planejamento das ações em saúde e a organização do processo do trabalho, com os membros da equipe.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Melhor organização dos arquivos e prontuários dos usuários da UBS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 equipe continuará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reunião com frequência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mensal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483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Reflexão 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Terminei feliz,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já que nunca tinha feito um curso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distância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Dificuldades com o idioma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Foi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preciso estudar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protocolos de atuação no Brasil e compreender o Projeto Pedagógico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Não tive  problemas com a internet, o que possibilitou meu trabalho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enviar 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tarefas em tempo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Destacar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apoio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dos professores e orientadores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trabalharam durante todo o curso nas orientações, revisão e avaliação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diferentes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tarefas.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83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Reflexão 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Na prática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profissional: possibilidade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adquirir conhecimentos acerca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ESF no Brasil.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Aprendizados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interessantes: planejamento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ações em saúde e a organização do processo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Aprendi a trabalhar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os principais problemas da comunidade, com os dados obtidos na análise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situacional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63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UBS é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chamada Mãe Túnica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(urbana).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pessoas na área de abrangência: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4.655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SIAB,2012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);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Equipe da ESF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é composta por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Enfermeira (gerente da UBS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médico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geral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técnicas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enfermagem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11 ACS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1  Atendente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1 Vigia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Assistente para Serviços Gerais.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636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2348880"/>
            <a:ext cx="56803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MUITO</a:t>
            </a:r>
          </a:p>
          <a:p>
            <a:pPr algn="ctr"/>
            <a:r>
              <a:rPr lang="pt-BR" sz="4800" dirty="0" smtClean="0"/>
              <a:t>OBRIGADA.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xmlns="" val="324162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dirty="0" smtClean="0"/>
              <a:t>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934 hipertensos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e 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267 diabéticos (estimativa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CAPS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). </a:t>
            </a:r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400" dirty="0" smtClean="0">
                <a:latin typeface="Arial" pitchFamily="34" charset="0"/>
                <a:cs typeface="Arial" pitchFamily="34" charset="0"/>
              </a:rPr>
              <a:t>Fragilidades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no Processo de Trabalho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400" dirty="0" smtClean="0">
                <a:latin typeface="Arial" pitchFamily="34" charset="0"/>
                <a:cs typeface="Arial" pitchFamily="34" charset="0"/>
              </a:rPr>
              <a:t>UBS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possuía instabilidade de permanência de profissionais médicos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. Os hipertensos e diabéticos só recebiam medicamentos </a:t>
            </a:r>
          </a:p>
          <a:p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400" dirty="0" smtClean="0">
                <a:latin typeface="Arial" pitchFamily="34" charset="0"/>
                <a:cs typeface="Arial" pitchFamily="34" charset="0"/>
              </a:rPr>
              <a:t>Rotina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de trabalho limitada na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UBS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: entrega de medicamentos aos hipertensos e/ou diabéticos sem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consulta aos mesmos. Visita domiciliar só aos acamado ou impossibilitado de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locomover-se não aproveitando o momento para o resto da família.</a:t>
            </a:r>
            <a:endParaRPr lang="pt-BR" sz="7400" dirty="0">
              <a:latin typeface="Arial" pitchFamily="34" charset="0"/>
              <a:cs typeface="Arial" pitchFamily="34" charset="0"/>
            </a:endParaRPr>
          </a:p>
          <a:p>
            <a:endParaRPr lang="pt-BR" sz="7400" dirty="0">
              <a:latin typeface="Arial" pitchFamily="34" charset="0"/>
              <a:cs typeface="Arial" pitchFamily="34" charset="0"/>
            </a:endParaRPr>
          </a:p>
          <a:p>
            <a:r>
              <a:rPr lang="pt-BR" sz="7400" dirty="0">
                <a:latin typeface="Arial" pitchFamily="34" charset="0"/>
                <a:cs typeface="Arial" pitchFamily="34" charset="0"/>
              </a:rPr>
              <a:t>Equipe atuando de forma fragmentada: sem planejamento e  seguimento de protocolos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adequadamente,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baixa cobertura dos usuários hipertensos, poucas atividades na comunidades. </a:t>
            </a:r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400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tínhamos disponibilidade de equipe </a:t>
            </a:r>
            <a:r>
              <a:rPr lang="pt-BR" sz="7400" dirty="0" smtClean="0">
                <a:latin typeface="Arial" pitchFamily="34" charset="0"/>
                <a:cs typeface="Arial" pitchFamily="34" charset="0"/>
              </a:rPr>
              <a:t>de saúde 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bucal .</a:t>
            </a:r>
          </a:p>
          <a:p>
            <a:pPr marL="0" indent="0">
              <a:buNone/>
            </a:pPr>
            <a:r>
              <a:rPr lang="pt-BR" sz="74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7400" dirty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3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. Melhorar </a:t>
            </a:r>
            <a:r>
              <a:rPr lang="pt-BR" dirty="0"/>
              <a:t>a atenção à saúde de hipertensos e diabéticos na UBS </a:t>
            </a:r>
            <a:r>
              <a:rPr lang="pt-BR" dirty="0" smtClean="0"/>
              <a:t>Mãe Túnica em São João da Varjota, </a:t>
            </a:r>
            <a:r>
              <a:rPr lang="pt-BR" dirty="0"/>
              <a:t>Piauí.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410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a hipertensos e/ou diabéticos;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qualidade da atenção a hipertensos e/ou diabéticos;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adesão de hipertensos e/ou diabéticos ao programa;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registro das informações;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Mapear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aos hipertensos e diabéticos de risco para doenças cardiovascular;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saúde  de hipertensos e diabéticos.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09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Focamos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ações da intervenção nas 12 semanas de duração, nos quatro eixos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gestão do serviço;                                   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engajamento público;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clínica;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monitoramento e avaliação dos serviços.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73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Cadastramos os usuários em fichas espelho fornecidas pelo curso UFPEL  e impressa com ajuda da Secretaria da Saúde </a:t>
            </a:r>
          </a:p>
          <a:p>
            <a:pPr>
              <a:spcAft>
                <a:spcPts val="600"/>
              </a:spcAf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Realizamos o registro de todas as consultas em prontuário próprio dos usuários</a:t>
            </a:r>
          </a:p>
          <a:p>
            <a:pPr>
              <a:spcAft>
                <a:spcPts val="600"/>
              </a:spcAf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Os dados após coletados foram levados a planilha de coleta de dados para análise dos indicadores.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1- População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hipertensos maior de 20 anos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2- População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maior de 20 anos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    Protocolo de orientação: Controle dos  hipertensos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e/ou diabéticos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Cadernos de Atenção Básica nº 36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37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Brasil, 2013 a e b).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228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2364</Words>
  <Application>Microsoft Office PowerPoint</Application>
  <PresentationFormat>Apresentação na tela (4:3)</PresentationFormat>
  <Paragraphs>292</Paragraphs>
  <Slides>40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Slide 1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Metodologia</vt:lpstr>
      <vt:lpstr>Metodologia</vt:lpstr>
      <vt:lpstr>Metodologia</vt:lpstr>
      <vt:lpstr>Metodologia</vt:lpstr>
      <vt:lpstr>Metodologia</vt:lpstr>
      <vt:lpstr>Slide 13</vt:lpstr>
      <vt:lpstr>Slide 14</vt:lpstr>
      <vt:lpstr>Slide 15</vt:lpstr>
      <vt:lpstr>Objetivos, Metas e Resultados </vt:lpstr>
      <vt:lpstr>Slide 17</vt:lpstr>
      <vt:lpstr>Slide 18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Slide 25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Importância da Intervenção </vt:lpstr>
      <vt:lpstr>Importância da Intervenção </vt:lpstr>
      <vt:lpstr>Importância da Intervenção </vt:lpstr>
      <vt:lpstr>Nível de incorporação da intervenção a rotina do serviço</vt:lpstr>
      <vt:lpstr>Mudanças</vt:lpstr>
      <vt:lpstr>Reflexão crítica sobre o processo pessoal de aprendizagem</vt:lpstr>
      <vt:lpstr>Reflexão crítica sobre o processo pessoal de aprendizagem</vt:lpstr>
      <vt:lpstr>Slide 40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Win8.1</dc:creator>
  <cp:lastModifiedBy>Leonardo Pozza</cp:lastModifiedBy>
  <cp:revision>56</cp:revision>
  <dcterms:created xsi:type="dcterms:W3CDTF">2015-08-20T14:43:00Z</dcterms:created>
  <dcterms:modified xsi:type="dcterms:W3CDTF">2015-09-19T09:29:03Z</dcterms:modified>
</cp:coreProperties>
</file>