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70" r:id="rId3"/>
    <p:sldId id="271" r:id="rId4"/>
    <p:sldId id="272" r:id="rId5"/>
    <p:sldId id="273" r:id="rId6"/>
    <p:sldId id="279" r:id="rId7"/>
    <p:sldId id="282" r:id="rId8"/>
    <p:sldId id="287" r:id="rId9"/>
    <p:sldId id="288" r:id="rId10"/>
    <p:sldId id="289" r:id="rId11"/>
    <p:sldId id="290" r:id="rId12"/>
    <p:sldId id="291" r:id="rId13"/>
    <p:sldId id="283" r:id="rId14"/>
    <p:sldId id="292" r:id="rId15"/>
    <p:sldId id="284" r:id="rId16"/>
    <p:sldId id="29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6975" autoAdjust="0"/>
  </p:normalViewPr>
  <p:slideViewPr>
    <p:cSldViewPr>
      <p:cViewPr>
        <p:scale>
          <a:sx n="66" d="100"/>
          <a:sy n="66" d="100"/>
        </p:scale>
        <p:origin x="-12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92EF0-CE36-45D1-B86D-F2854A120DEA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40569-5778-4E70-BE72-DEA188FF39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93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34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73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33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82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10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05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20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70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14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2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20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054FD-62E1-47BA-AE0C-FBF82F986764}" type="datetimeFigureOut">
              <a:rPr lang="pt-BR" smtClean="0"/>
              <a:t>14/07/2014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5FED-3A21-484D-AC2C-289FF5194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59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260648"/>
            <a:ext cx="9036497" cy="620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5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FEDERAL DE PELOTAS</a:t>
            </a: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CURSO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DE ESPECIALIZAÇÃO EM SAÚDE DA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FAMÍLIA</a:t>
            </a:r>
          </a:p>
          <a:p>
            <a:pPr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IÊDA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RIBEIRO CAIRES FREITAS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 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MELHORIA DA ATENÇÃO AO PRÉ-NATAL E PUERPÉRIO NA USF BENJAMIM CASTRO I,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PIRIPÁ/BA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Pelotas, 2014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89988" y="574676"/>
            <a:ext cx="5546508" cy="5715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Imagem 3" descr="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90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84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	PARA	CADA	META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/>
              <a:t>Melhorar registro das informações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/>
              <a:t>Manter registro na ficha espelho de pré-natal/vacinação </a:t>
            </a:r>
            <a:r>
              <a:rPr lang="pt-BR" sz="2800" dirty="0" smtClean="0"/>
              <a:t>em 100</a:t>
            </a:r>
            <a:r>
              <a:rPr lang="pt-BR" sz="2800" dirty="0"/>
              <a:t>% das gestantes conseguiu-se efetivar 100% do número de gestantes cadastradas no Programa de Pré-natal e Puerpério pertencentes à área de abrangência da unidade de saúde. </a:t>
            </a:r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4488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	PARA	CADA	META</a:t>
            </a:r>
          </a:p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Mapear </a:t>
            </a:r>
            <a:r>
              <a:rPr lang="pt-BR" sz="2800" dirty="0"/>
              <a:t>as gestantes de risco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/>
              <a:t>Com o objetivo de mapear as gestantes de risco, cumpriu-se dentro do cronograma sempre este mapeamento e a gestante que tinha risco ficava sob observação da unidade.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035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	PARA	CADA	META</a:t>
            </a:r>
          </a:p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Promover </a:t>
            </a:r>
            <a:r>
              <a:rPr lang="pt-BR" sz="2800" dirty="0"/>
              <a:t>a Saúde no pré-natal</a:t>
            </a: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/>
              <a:t>Cumpriu-se </a:t>
            </a:r>
            <a:r>
              <a:rPr lang="pt-BR" sz="2800" dirty="0"/>
              <a:t>a meta de garantir para 100% das gestantes a orientação nutricional durante a gestação e ainda de promover o aleitamento materno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 smtClean="0"/>
              <a:t> </a:t>
            </a:r>
            <a:r>
              <a:rPr lang="pt-BR" sz="2800" dirty="0"/>
              <a:t>Foi orientado </a:t>
            </a:r>
            <a:r>
              <a:rPr lang="pt-BR" sz="2800" dirty="0" smtClean="0"/>
              <a:t>à 100</a:t>
            </a:r>
            <a:r>
              <a:rPr lang="pt-BR" sz="2800" dirty="0"/>
              <a:t>% das gestantes sobre os cuidados com o recém-nascido (teste do pezinho, decúbito dorsal para dormir) e sobre anticoncepção após o parto.  </a:t>
            </a:r>
            <a:endParaRPr lang="pt-BR" sz="2800" dirty="0" smtClean="0"/>
          </a:p>
          <a:p>
            <a:pPr algn="just"/>
            <a:r>
              <a:rPr lang="pt-BR" sz="2800" dirty="0" smtClean="0"/>
              <a:t>Nas </a:t>
            </a:r>
            <a:r>
              <a:rPr lang="pt-BR" sz="2800" dirty="0"/>
              <a:t>oficinas e consultas </a:t>
            </a:r>
            <a:r>
              <a:rPr lang="pt-BR" sz="2800" dirty="0" smtClean="0"/>
              <a:t>foram </a:t>
            </a:r>
            <a:r>
              <a:rPr lang="pt-BR" sz="2800" dirty="0"/>
              <a:t>dadas orientações as gestantes e puérperas </a:t>
            </a:r>
            <a:r>
              <a:rPr lang="pt-BR" sz="2800" dirty="0" smtClean="0"/>
              <a:t>sobre diversos assuntos.</a:t>
            </a:r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8110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DISCUSSÃO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Benefícios </a:t>
            </a:r>
            <a:r>
              <a:rPr lang="pt-BR" sz="2800" dirty="0"/>
              <a:t>da meta de buscar admitir as gestantes no primeiro trimestre de </a:t>
            </a:r>
            <a:r>
              <a:rPr lang="pt-BR" sz="2800" dirty="0" smtClean="0"/>
              <a:t>gestação.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A implementação </a:t>
            </a:r>
            <a:r>
              <a:rPr lang="pt-BR" sz="2800" dirty="0"/>
              <a:t>do tratamento odontológico para estas </a:t>
            </a:r>
            <a:r>
              <a:rPr lang="pt-BR" sz="2800" dirty="0" smtClean="0"/>
              <a:t>gestantes</a:t>
            </a:r>
            <a:r>
              <a:rPr lang="pt-BR" sz="2800" dirty="0"/>
              <a:t> </a:t>
            </a:r>
            <a:r>
              <a:rPr lang="pt-BR" sz="2800" dirty="0" smtClean="0"/>
              <a:t>foi muito importante.</a:t>
            </a:r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dirty="0"/>
              <a:t>Cumprindo o objetivo de melhorar a adesão ao pré-natal, com relação a busca ativa das gestantes faltosas às consultas de </a:t>
            </a:r>
            <a:r>
              <a:rPr lang="pt-BR" sz="2800" dirty="0" smtClean="0"/>
              <a:t>pré-natal.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/>
              <a:t>garantia de pelo menos um exame ginecológico por trimestre em 100% das gestantes durante o pré-natal e com as indicações de prescrição de </a:t>
            </a:r>
            <a:r>
              <a:rPr lang="pt-BR" sz="2800" dirty="0" smtClean="0"/>
              <a:t>diversos exames.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611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DISCUSSÃO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/>
              <a:t>Manter organizada a questão referente as vacinas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/>
              <a:t>Orientação nutricional durante a gestação e os cuidados com o recém-nascido (teste do pezinho, decúbito dorsal para dormir) e sobre anticoncepção após o parto.  </a:t>
            </a:r>
            <a:endParaRPr lang="pt-BR" sz="2800" dirty="0" smtClean="0"/>
          </a:p>
          <a:p>
            <a:pPr algn="just"/>
            <a:endParaRPr lang="pt-BR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Este </a:t>
            </a:r>
            <a:r>
              <a:rPr lang="pt-BR" sz="2800" dirty="0"/>
              <a:t>projeto foi e é importante para a comunidade, para as gestante e para os profissionais de </a:t>
            </a:r>
            <a:r>
              <a:rPr lang="pt-BR" sz="2800" dirty="0" smtClean="0"/>
              <a:t>saúde pela satisfação </a:t>
            </a:r>
            <a:r>
              <a:rPr lang="pt-BR" sz="2800" dirty="0"/>
              <a:t>as mudanças e melhorias na qualidade da assistência as gestantes e as suas </a:t>
            </a:r>
            <a:r>
              <a:rPr lang="pt-BR" sz="2800" dirty="0" smtClean="0"/>
              <a:t>famílias.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Pretende-se </a:t>
            </a:r>
            <a:r>
              <a:rPr lang="pt-BR" sz="2800" dirty="0"/>
              <a:t>ampliar o que foi aprendido com esta intervenção para outros programas </a:t>
            </a:r>
            <a:r>
              <a:rPr lang="pt-BR" sz="2800" dirty="0" smtClean="0"/>
              <a:t>desenvolvidos.</a:t>
            </a:r>
            <a:r>
              <a:rPr lang="pt-BR" sz="2800" b="1" dirty="0"/>
              <a:t>	</a:t>
            </a:r>
            <a:endParaRPr lang="pt-BR" sz="2800" dirty="0"/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0736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REFLEXÃO	CRÍTICA SOBRE SEU PROCESSO PESSOAL DE APRENDIZAGEM</a:t>
            </a:r>
            <a:r>
              <a:rPr lang="pt-B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IMPLEMENTAÇÃO DA INTERVENÇÃO</a:t>
            </a:r>
          </a:p>
          <a:p>
            <a:pPr algn="just"/>
            <a:endParaRPr lang="pt-BR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/>
              <a:t>O desenvolvimento </a:t>
            </a:r>
            <a:r>
              <a:rPr lang="pt-BR" sz="2800" dirty="0"/>
              <a:t>do trabalho foi aos poucos se tornando bastante robusto. </a:t>
            </a:r>
            <a:endParaRPr lang="pt-BR" sz="2800" dirty="0" smtClean="0"/>
          </a:p>
          <a:p>
            <a:pPr algn="just"/>
            <a:r>
              <a:rPr lang="pt-BR" sz="2800" dirty="0" smtClean="0"/>
              <a:t>Organizamos </a:t>
            </a:r>
            <a:r>
              <a:rPr lang="pt-BR" sz="2800" dirty="0"/>
              <a:t>um quadro de pessoal capacitado e engajado na implementação das atividades e o </a:t>
            </a:r>
            <a:r>
              <a:rPr lang="pt-BR" sz="2800" dirty="0" smtClean="0"/>
              <a:t>melhor.</a:t>
            </a:r>
          </a:p>
          <a:p>
            <a:pPr algn="just"/>
            <a:r>
              <a:rPr lang="pt-BR" sz="2800" dirty="0" smtClean="0"/>
              <a:t>As </a:t>
            </a:r>
            <a:r>
              <a:rPr lang="pt-BR" sz="2800" dirty="0"/>
              <a:t>usuárias participaram com </a:t>
            </a:r>
            <a:r>
              <a:rPr lang="pt-BR" sz="2800" dirty="0" smtClean="0"/>
              <a:t>afinco.</a:t>
            </a:r>
            <a:endParaRPr lang="pt-BR" sz="2800" dirty="0"/>
          </a:p>
          <a:p>
            <a:pPr algn="just"/>
            <a:r>
              <a:rPr lang="pt-BR" sz="2800" dirty="0"/>
              <a:t>Logo, as minhas expectativas iniciais foram superadas, e atualmente vejo com é viável melhorar o atendimento de atenção primária na USF e manter atividades necessárias a um atendimento mais adequado e que dá à USF um patamar maior de excelência no </a:t>
            </a:r>
            <a:r>
              <a:rPr lang="pt-BR" sz="2800" dirty="0" smtClean="0"/>
              <a:t>atendimento.</a:t>
            </a: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2454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m 3" descr="Descrição: P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331236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5220072" y="0"/>
            <a:ext cx="3672408" cy="2492896"/>
            <a:chOff x="0" y="720"/>
            <a:chExt cx="3120" cy="177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720"/>
              <a:ext cx="3120" cy="1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" y="720"/>
              <a:ext cx="2555" cy="1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1556792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itchFamily="34" charset="0"/>
                <a:cs typeface="Arial" pitchFamily="34" charset="0"/>
              </a:rPr>
              <a:t>OBRIGADA!</a:t>
            </a:r>
          </a:p>
          <a:p>
            <a:pPr algn="ctr"/>
            <a:endParaRPr lang="pt-BR" sz="5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5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                       FIM!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2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 importância da ação é a busca por melhorar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 atenção ao pré-natal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puerpério.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O município de </a:t>
            </a:r>
            <a:r>
              <a:rPr lang="pt-BR" sz="2600" dirty="0" err="1">
                <a:latin typeface="Arial" pitchFamily="34" charset="0"/>
                <a:cs typeface="Arial" pitchFamily="34" charset="0"/>
              </a:rPr>
              <a:t>de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 Piripá- BA têm uma população estimada de 12.789 habitantes (IBGE 2010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Há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6 Unidades Básicas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de Saúde (UBS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USF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Benjamim Castro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I. 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• 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Antes da intervenção 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acompanhamento das gestantes na unidade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era precário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1025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90364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	GERAL</a:t>
            </a:r>
          </a:p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Melhorar a atenção ao pré-natal e puerpério na USF Benjamim Castro I em Piripá, BA.</a:t>
            </a:r>
          </a:p>
          <a:p>
            <a:r>
              <a:rPr lang="pt-BR" sz="2800" dirty="0"/>
              <a:t> </a:t>
            </a:r>
          </a:p>
          <a:p>
            <a:pPr algn="ctr"/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2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0435" y="38358"/>
            <a:ext cx="90364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3200" dirty="0"/>
              <a:t>	</a:t>
            </a:r>
            <a:endParaRPr lang="pt-BR" sz="3200" b="1" cap="all" dirty="0"/>
          </a:p>
          <a:p>
            <a:endParaRPr lang="pt-BR" sz="3200" b="1" cap="all" dirty="0" smtClean="0"/>
          </a:p>
          <a:p>
            <a:pPr lvl="2"/>
            <a:r>
              <a:rPr lang="pt-BR" sz="2800" b="1" dirty="0">
                <a:latin typeface="Arial" pitchFamily="34" charset="0"/>
                <a:cs typeface="Arial" pitchFamily="34" charset="0"/>
              </a:rPr>
              <a:t>Ações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 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Para o alcance das metas, a equipe realizará as ações nos eixos de organização e gestão do serviço, monitoramento e avaliação, engajamento público e qualificação da prática clínica.</a:t>
            </a: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 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Eixo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1: Monitoramento 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Avaliação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 Eixo 2: Organização e Gestão do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serviço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Eixo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3: Engajamento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público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Eixo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4: Qualificação da prática clínica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6633"/>
            <a:ext cx="903649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/>
              <a:t> 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Ampliar a cobertura do pré-natal</a:t>
            </a:r>
          </a:p>
          <a:p>
            <a:pPr lvl="0"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Melhorar a adesão ao pré-natal</a:t>
            </a:r>
          </a:p>
          <a:p>
            <a:pPr lvl="0" algn="just"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Melhorar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registro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das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informações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Mapear as gestantes de risco.</a:t>
            </a:r>
          </a:p>
          <a:p>
            <a:pPr lvl="0"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7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6632"/>
            <a:ext cx="8892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b="1" dirty="0" smtClean="0"/>
          </a:p>
          <a:p>
            <a:r>
              <a:rPr lang="pt-BR" sz="3200" dirty="0" smtClean="0"/>
              <a:t>Ampliar </a:t>
            </a:r>
            <a:r>
              <a:rPr lang="pt-BR" sz="3200" dirty="0"/>
              <a:t>a cobertura do </a:t>
            </a:r>
            <a:r>
              <a:rPr lang="pt-BR" sz="3200" dirty="0" smtClean="0"/>
              <a:t>pré-natal</a:t>
            </a:r>
            <a:endParaRPr lang="pt-BR" sz="3200" dirty="0"/>
          </a:p>
          <a:p>
            <a:r>
              <a:rPr lang="pt-BR" sz="3200" dirty="0" smtClean="0"/>
              <a:t>Melhorar </a:t>
            </a:r>
            <a:r>
              <a:rPr lang="pt-BR" sz="3200" dirty="0"/>
              <a:t>a adesão ao pré-natal</a:t>
            </a:r>
          </a:p>
          <a:p>
            <a:r>
              <a:rPr lang="pt-BR" sz="3200" dirty="0" smtClean="0"/>
              <a:t>Melhorar </a:t>
            </a:r>
            <a:r>
              <a:rPr lang="pt-BR" sz="3200" dirty="0"/>
              <a:t>a qualidade da atenção ao pré-natal e puerpério realizado na Unidade</a:t>
            </a:r>
          </a:p>
          <a:p>
            <a:r>
              <a:rPr lang="pt-BR" sz="3200" dirty="0" smtClean="0"/>
              <a:t>Melhorar </a:t>
            </a:r>
            <a:r>
              <a:rPr lang="pt-BR" sz="3200" dirty="0"/>
              <a:t>registro das informações</a:t>
            </a:r>
          </a:p>
          <a:p>
            <a:r>
              <a:rPr lang="pt-BR" sz="3200" dirty="0" smtClean="0"/>
              <a:t>Mapear </a:t>
            </a:r>
            <a:r>
              <a:rPr lang="pt-BR" sz="3200" dirty="0"/>
              <a:t>as gestantes de </a:t>
            </a:r>
            <a:r>
              <a:rPr lang="pt-BR" sz="3200" dirty="0" smtClean="0"/>
              <a:t>risco</a:t>
            </a:r>
            <a:endParaRPr lang="pt-BR" sz="3200" dirty="0"/>
          </a:p>
          <a:p>
            <a:r>
              <a:rPr lang="pt-BR" sz="3200" dirty="0" smtClean="0"/>
              <a:t>Promover </a:t>
            </a:r>
            <a:r>
              <a:rPr lang="pt-BR" sz="3200" dirty="0"/>
              <a:t>a Saúde no pré-natal</a:t>
            </a:r>
          </a:p>
        </p:txBody>
      </p:sp>
    </p:spTree>
    <p:extLst>
      <p:ext uri="{BB962C8B-B14F-4D97-AF65-F5344CB8AC3E}">
        <p14:creationId xmlns:p14="http://schemas.microsoft.com/office/powerpoint/2010/main" val="15860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	PARA	CADA	META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/>
              <a:t>Ampliar a cobertura do pré-natal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/>
              <a:t>Ao alcançar a meta de ampliar a cobertura do </a:t>
            </a:r>
            <a:r>
              <a:rPr lang="pt-BR" sz="2800" dirty="0" err="1"/>
              <a:t>pré</a:t>
            </a:r>
            <a:r>
              <a:rPr lang="pt-BR" sz="2800" dirty="0"/>
              <a:t> natal nota-se que a comunidade ganha por ter um serviço de saúde que acolha o maior número de gestantes possível, o serviço é feito atendendo uma população maior e torna-se mais efetivo, o profissional de saúde ganha uma sensação de bem estar, de estar cumprindo com suas metas e com seu serviço, fazendo o que realmente lhe foi indicado quando escolheu tal profissão.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425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	PARA	CADA	META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/>
              <a:t>Melhorar a adesão ao pré-natal</a:t>
            </a: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/>
              <a:t>Cumprindo </a:t>
            </a:r>
            <a:r>
              <a:rPr lang="pt-BR" sz="2800" dirty="0"/>
              <a:t>o objetivo de melhorar a adesão ao pré-natal, com relação a busca ativa das gestantes faltosas às consultas de pré-natal, foi feita todas as semanas, dando aos profissionais da unidade uma ciência de que o atendimento estava sendo feito seguindo uma ordem recém planejada e aos cidadãos da comunidade uma confiança de que as gestantes que faltassem seriam atendidas posteriormente.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384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6632"/>
            <a:ext cx="8964488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	PARA	CADA	META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/>
              <a:t>Melhorar a qualidade da atenção ao pré-natal e puerpério realizado na </a:t>
            </a:r>
            <a:r>
              <a:rPr lang="pt-BR" sz="2800" dirty="0" smtClean="0"/>
              <a:t>Unidade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/>
              <a:t>A meta era de realizar pelo menos um exame ginecológico por trimestre em 100% das gestantes durante o pré-natal e conseguiu-se atender 100% das gestantes com êxito. Também foi realizado pelo menos um exame de mamas em 100% das gestantes durante o pré-natal. Todas as gestantes tiveram o esquema da vacina de Hepatite B completo, e  a solicitação de muitos exames.</a:t>
            </a:r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82607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283</Words>
  <Application>Microsoft Office PowerPoint</Application>
  <PresentationFormat>Apresentação na tela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Atenção Farmacêutica</dc:title>
  <dc:creator>- ' Sofia P. Freitas</dc:creator>
  <cp:lastModifiedBy>Iêda</cp:lastModifiedBy>
  <cp:revision>80</cp:revision>
  <dcterms:created xsi:type="dcterms:W3CDTF">2014-03-26T23:40:17Z</dcterms:created>
  <dcterms:modified xsi:type="dcterms:W3CDTF">2014-07-14T22:16:07Z</dcterms:modified>
</cp:coreProperties>
</file>