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71" r:id="rId10"/>
    <p:sldId id="262" r:id="rId11"/>
    <p:sldId id="265" r:id="rId12"/>
    <p:sldId id="266" r:id="rId13"/>
    <p:sldId id="267" r:id="rId14"/>
    <p:sldId id="269" r:id="rId15"/>
    <p:sldId id="270" r:id="rId16"/>
    <p:sldId id="26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FCF75-F2C0-4988-A272-A6516FADF8F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6AFDE35-7673-4606-8D07-0085C44AAF1E}">
      <dgm:prSet phldrT="[Texto]" custT="1"/>
      <dgm:spPr/>
      <dgm:t>
        <a:bodyPr/>
        <a:lstStyle/>
        <a:p>
          <a:r>
            <a:rPr lang="pt-BR" sz="2400" b="1" dirty="0" smtClean="0"/>
            <a:t>Melhorar a atenção multidisciplinar ao idoso na Unidade Mista de Saúde São Bento do Trairí/RN.</a:t>
          </a:r>
          <a:endParaRPr lang="pt-BR" sz="2400" b="1" dirty="0"/>
        </a:p>
      </dgm:t>
    </dgm:pt>
    <dgm:pt modelId="{1AA07F13-CDEA-4845-9C61-3DFA86414775}" type="parTrans" cxnId="{F6B7C9F8-F615-4EA8-9B94-35A29EF99EE0}">
      <dgm:prSet/>
      <dgm:spPr/>
      <dgm:t>
        <a:bodyPr/>
        <a:lstStyle/>
        <a:p>
          <a:endParaRPr lang="pt-BR"/>
        </a:p>
      </dgm:t>
    </dgm:pt>
    <dgm:pt modelId="{C9EA0772-50DC-4912-B512-41F936D8A879}" type="sibTrans" cxnId="{F6B7C9F8-F615-4EA8-9B94-35A29EF99EE0}">
      <dgm:prSet/>
      <dgm:spPr/>
      <dgm:t>
        <a:bodyPr/>
        <a:lstStyle/>
        <a:p>
          <a:endParaRPr lang="pt-BR"/>
        </a:p>
      </dgm:t>
    </dgm:pt>
    <dgm:pt modelId="{5034A733-C9F0-4AA6-B1E1-69AE176EBC8D}">
      <dgm:prSet phldrT="[Texto]"/>
      <dgm:spPr/>
      <dgm:t>
        <a:bodyPr/>
        <a:lstStyle/>
        <a:p>
          <a:r>
            <a:rPr lang="pt-BR" dirty="0" smtClean="0"/>
            <a:t>1</a:t>
          </a:r>
          <a:endParaRPr lang="pt-BR" dirty="0"/>
        </a:p>
      </dgm:t>
    </dgm:pt>
    <dgm:pt modelId="{D3160D94-81BE-4395-BFEB-CA9F30A1B59F}" type="parTrans" cxnId="{93EC5292-5C92-4DC2-98F3-7B5441D350DE}">
      <dgm:prSet/>
      <dgm:spPr/>
      <dgm:t>
        <a:bodyPr/>
        <a:lstStyle/>
        <a:p>
          <a:endParaRPr lang="pt-BR"/>
        </a:p>
      </dgm:t>
    </dgm:pt>
    <dgm:pt modelId="{7D1A5D1D-CA97-4C5E-BC20-F80CE0AC9514}" type="sibTrans" cxnId="{93EC5292-5C92-4DC2-98F3-7B5441D350DE}">
      <dgm:prSet/>
      <dgm:spPr/>
      <dgm:t>
        <a:bodyPr/>
        <a:lstStyle/>
        <a:p>
          <a:endParaRPr lang="pt-BR"/>
        </a:p>
      </dgm:t>
    </dgm:pt>
    <dgm:pt modelId="{41D2FB4F-2D79-4416-B64D-AABB0721BD22}">
      <dgm:prSet phldrT="[Texto]"/>
      <dgm:spPr/>
      <dgm:t>
        <a:bodyPr/>
        <a:lstStyle/>
        <a:p>
          <a:r>
            <a:rPr lang="pt-BR" dirty="0" smtClean="0"/>
            <a:t>2</a:t>
          </a:r>
          <a:endParaRPr lang="pt-BR" dirty="0"/>
        </a:p>
      </dgm:t>
    </dgm:pt>
    <dgm:pt modelId="{E28BADD7-EC0F-4551-BE56-3A483BE8DA29}" type="parTrans" cxnId="{990C9459-789A-4059-8C6A-140228029DF6}">
      <dgm:prSet/>
      <dgm:spPr/>
      <dgm:t>
        <a:bodyPr/>
        <a:lstStyle/>
        <a:p>
          <a:endParaRPr lang="pt-BR"/>
        </a:p>
      </dgm:t>
    </dgm:pt>
    <dgm:pt modelId="{7E2BDB67-C777-48D5-9D25-FE91DA99AF76}" type="sibTrans" cxnId="{990C9459-789A-4059-8C6A-140228029DF6}">
      <dgm:prSet/>
      <dgm:spPr/>
      <dgm:t>
        <a:bodyPr/>
        <a:lstStyle/>
        <a:p>
          <a:endParaRPr lang="pt-BR"/>
        </a:p>
      </dgm:t>
    </dgm:pt>
    <dgm:pt modelId="{F62AE897-493D-436D-A99F-48D124F7C9F2}">
      <dgm:prSet phldrT="[Texto]"/>
      <dgm:spPr/>
      <dgm:t>
        <a:bodyPr/>
        <a:lstStyle/>
        <a:p>
          <a:r>
            <a:rPr lang="pt-BR" dirty="0" smtClean="0"/>
            <a:t>3</a:t>
          </a:r>
          <a:endParaRPr lang="pt-BR" dirty="0"/>
        </a:p>
      </dgm:t>
    </dgm:pt>
    <dgm:pt modelId="{5AEBD84D-1503-4236-B54B-06E7AEC0DD8C}" type="parTrans" cxnId="{1AF731D9-3DE8-4F2D-B474-C63627ED137F}">
      <dgm:prSet/>
      <dgm:spPr/>
      <dgm:t>
        <a:bodyPr/>
        <a:lstStyle/>
        <a:p>
          <a:endParaRPr lang="pt-BR"/>
        </a:p>
      </dgm:t>
    </dgm:pt>
    <dgm:pt modelId="{F554765B-C2E5-4A5C-AAC0-D4F6A8A89940}" type="sibTrans" cxnId="{1AF731D9-3DE8-4F2D-B474-C63627ED137F}">
      <dgm:prSet/>
      <dgm:spPr/>
      <dgm:t>
        <a:bodyPr/>
        <a:lstStyle/>
        <a:p>
          <a:endParaRPr lang="pt-BR"/>
        </a:p>
      </dgm:t>
    </dgm:pt>
    <dgm:pt modelId="{4F5DBE16-DD81-4AC6-98E2-4F6349E7C1CC}">
      <dgm:prSet phldrT="[Texto]"/>
      <dgm:spPr/>
      <dgm:t>
        <a:bodyPr/>
        <a:lstStyle/>
        <a:p>
          <a:r>
            <a:rPr lang="pt-BR" dirty="0" smtClean="0"/>
            <a:t>4</a:t>
          </a:r>
          <a:endParaRPr lang="pt-BR" dirty="0"/>
        </a:p>
      </dgm:t>
    </dgm:pt>
    <dgm:pt modelId="{61DA4C4F-5E76-4218-8DC1-BE1C765DC872}" type="parTrans" cxnId="{F548546B-1230-4E9A-A293-ACDE2B2C1F13}">
      <dgm:prSet/>
      <dgm:spPr/>
      <dgm:t>
        <a:bodyPr/>
        <a:lstStyle/>
        <a:p>
          <a:endParaRPr lang="pt-BR"/>
        </a:p>
      </dgm:t>
    </dgm:pt>
    <dgm:pt modelId="{0BCCB047-F273-48C2-B960-82B9CCBADC67}" type="sibTrans" cxnId="{F548546B-1230-4E9A-A293-ACDE2B2C1F13}">
      <dgm:prSet/>
      <dgm:spPr/>
      <dgm:t>
        <a:bodyPr/>
        <a:lstStyle/>
        <a:p>
          <a:endParaRPr lang="pt-BR"/>
        </a:p>
      </dgm:t>
    </dgm:pt>
    <dgm:pt modelId="{7C22CD76-D0AC-40AB-93C4-23F1EFC982F1}">
      <dgm:prSet phldrT="[Texto]"/>
      <dgm:spPr/>
      <dgm:t>
        <a:bodyPr/>
        <a:lstStyle/>
        <a:p>
          <a:r>
            <a:rPr lang="pt-BR" dirty="0" smtClean="0"/>
            <a:t>11</a:t>
          </a:r>
          <a:endParaRPr lang="pt-BR" dirty="0"/>
        </a:p>
      </dgm:t>
    </dgm:pt>
    <dgm:pt modelId="{21B8A025-5326-4769-9AE8-F0218006DF43}" type="parTrans" cxnId="{27D20EB8-7353-428A-BCC1-C2F43C7AFDB2}">
      <dgm:prSet/>
      <dgm:spPr/>
      <dgm:t>
        <a:bodyPr/>
        <a:lstStyle/>
        <a:p>
          <a:endParaRPr lang="pt-BR"/>
        </a:p>
      </dgm:t>
    </dgm:pt>
    <dgm:pt modelId="{4E4E65F1-4AC1-454A-A748-3FFE502A8C8A}" type="sibTrans" cxnId="{27D20EB8-7353-428A-BCC1-C2F43C7AFDB2}">
      <dgm:prSet/>
      <dgm:spPr/>
      <dgm:t>
        <a:bodyPr/>
        <a:lstStyle/>
        <a:p>
          <a:endParaRPr lang="pt-BR"/>
        </a:p>
      </dgm:t>
    </dgm:pt>
    <dgm:pt modelId="{0425929A-EBD2-4AF1-89F9-3A27508DB097}">
      <dgm:prSet phldrT="[Texto]"/>
      <dgm:spPr/>
      <dgm:t>
        <a:bodyPr/>
        <a:lstStyle/>
        <a:p>
          <a:r>
            <a:rPr lang="pt-BR" dirty="0" smtClean="0"/>
            <a:t>5</a:t>
          </a:r>
          <a:endParaRPr lang="pt-BR" dirty="0"/>
        </a:p>
      </dgm:t>
    </dgm:pt>
    <dgm:pt modelId="{B5CD38D4-272C-48F6-8356-02C8E88AEE7A}" type="parTrans" cxnId="{BA0DF97A-3E95-488F-BD4B-B5F8664477C5}">
      <dgm:prSet/>
      <dgm:spPr/>
      <dgm:t>
        <a:bodyPr/>
        <a:lstStyle/>
        <a:p>
          <a:endParaRPr lang="pt-BR"/>
        </a:p>
      </dgm:t>
    </dgm:pt>
    <dgm:pt modelId="{8FF5B8CC-3436-4111-8D43-9518728080E4}" type="sibTrans" cxnId="{BA0DF97A-3E95-488F-BD4B-B5F8664477C5}">
      <dgm:prSet/>
      <dgm:spPr/>
      <dgm:t>
        <a:bodyPr/>
        <a:lstStyle/>
        <a:p>
          <a:endParaRPr lang="pt-BR"/>
        </a:p>
      </dgm:t>
    </dgm:pt>
    <dgm:pt modelId="{4128FA9B-DCCB-4442-BBFD-B6ABC3EC9C38}">
      <dgm:prSet phldrT="[Texto]"/>
      <dgm:spPr/>
      <dgm:t>
        <a:bodyPr/>
        <a:lstStyle/>
        <a:p>
          <a:r>
            <a:rPr lang="pt-BR" dirty="0" smtClean="0"/>
            <a:t>6</a:t>
          </a:r>
          <a:endParaRPr lang="pt-BR" dirty="0"/>
        </a:p>
      </dgm:t>
    </dgm:pt>
    <dgm:pt modelId="{746B0DAE-B995-4A1C-8F88-A46540B480D9}" type="parTrans" cxnId="{F51D4CE2-3CAB-4673-A722-F21A1AA4BD21}">
      <dgm:prSet/>
      <dgm:spPr/>
      <dgm:t>
        <a:bodyPr/>
        <a:lstStyle/>
        <a:p>
          <a:endParaRPr lang="pt-BR"/>
        </a:p>
      </dgm:t>
    </dgm:pt>
    <dgm:pt modelId="{15BD3EE9-5F10-4769-8856-3AC7C772DA24}" type="sibTrans" cxnId="{F51D4CE2-3CAB-4673-A722-F21A1AA4BD21}">
      <dgm:prSet/>
      <dgm:spPr/>
      <dgm:t>
        <a:bodyPr/>
        <a:lstStyle/>
        <a:p>
          <a:endParaRPr lang="pt-BR"/>
        </a:p>
      </dgm:t>
    </dgm:pt>
    <dgm:pt modelId="{C288E399-995A-4A36-9B06-14CFDF391B38}">
      <dgm:prSet phldrT="[Texto]"/>
      <dgm:spPr/>
      <dgm:t>
        <a:bodyPr/>
        <a:lstStyle/>
        <a:p>
          <a:r>
            <a:rPr lang="pt-BR" dirty="0" smtClean="0"/>
            <a:t>7</a:t>
          </a:r>
          <a:endParaRPr lang="pt-BR" dirty="0"/>
        </a:p>
      </dgm:t>
    </dgm:pt>
    <dgm:pt modelId="{B7095430-2817-47A9-9CB3-257B3B17365B}" type="parTrans" cxnId="{299E568E-6CD0-4F79-BA98-7B22EA7D47A4}">
      <dgm:prSet/>
      <dgm:spPr/>
      <dgm:t>
        <a:bodyPr/>
        <a:lstStyle/>
        <a:p>
          <a:endParaRPr lang="pt-BR"/>
        </a:p>
      </dgm:t>
    </dgm:pt>
    <dgm:pt modelId="{31C27B4C-7C2D-42A6-A922-4133524DEDA4}" type="sibTrans" cxnId="{299E568E-6CD0-4F79-BA98-7B22EA7D47A4}">
      <dgm:prSet/>
      <dgm:spPr/>
      <dgm:t>
        <a:bodyPr/>
        <a:lstStyle/>
        <a:p>
          <a:endParaRPr lang="pt-BR"/>
        </a:p>
      </dgm:t>
    </dgm:pt>
    <dgm:pt modelId="{B454F686-710C-4BB0-8065-78F9800ACD09}">
      <dgm:prSet phldrT="[Texto]"/>
      <dgm:spPr/>
      <dgm:t>
        <a:bodyPr/>
        <a:lstStyle/>
        <a:p>
          <a:r>
            <a:rPr lang="pt-BR" dirty="0" smtClean="0"/>
            <a:t>8</a:t>
          </a:r>
          <a:endParaRPr lang="pt-BR" dirty="0"/>
        </a:p>
      </dgm:t>
    </dgm:pt>
    <dgm:pt modelId="{A703001B-E4B4-4948-AB37-1B95CB0869A6}" type="parTrans" cxnId="{2FF70AE4-60E5-4682-88AA-7BDDAD1CC8BC}">
      <dgm:prSet/>
      <dgm:spPr/>
      <dgm:t>
        <a:bodyPr/>
        <a:lstStyle/>
        <a:p>
          <a:endParaRPr lang="pt-BR"/>
        </a:p>
      </dgm:t>
    </dgm:pt>
    <dgm:pt modelId="{E8B1FC89-EA1C-4F87-B1A0-3E44D4BF3AA0}" type="sibTrans" cxnId="{2FF70AE4-60E5-4682-88AA-7BDDAD1CC8BC}">
      <dgm:prSet/>
      <dgm:spPr/>
      <dgm:t>
        <a:bodyPr/>
        <a:lstStyle/>
        <a:p>
          <a:endParaRPr lang="pt-BR"/>
        </a:p>
      </dgm:t>
    </dgm:pt>
    <dgm:pt modelId="{C21044BD-84C4-45DB-B278-0129EDBEB167}">
      <dgm:prSet phldrT="[Texto]"/>
      <dgm:spPr/>
      <dgm:t>
        <a:bodyPr/>
        <a:lstStyle/>
        <a:p>
          <a:r>
            <a:rPr lang="pt-BR" dirty="0" smtClean="0"/>
            <a:t>9</a:t>
          </a:r>
          <a:endParaRPr lang="pt-BR" dirty="0"/>
        </a:p>
      </dgm:t>
    </dgm:pt>
    <dgm:pt modelId="{D660843A-CB4F-49E3-897E-E17D0EA8A157}" type="parTrans" cxnId="{2C3A82E0-270E-46B9-AAB2-A6FAB737B060}">
      <dgm:prSet/>
      <dgm:spPr/>
      <dgm:t>
        <a:bodyPr/>
        <a:lstStyle/>
        <a:p>
          <a:endParaRPr lang="pt-BR"/>
        </a:p>
      </dgm:t>
    </dgm:pt>
    <dgm:pt modelId="{D8281FC5-F249-41B7-B4EF-A1E294B984CC}" type="sibTrans" cxnId="{2C3A82E0-270E-46B9-AAB2-A6FAB737B060}">
      <dgm:prSet/>
      <dgm:spPr/>
      <dgm:t>
        <a:bodyPr/>
        <a:lstStyle/>
        <a:p>
          <a:endParaRPr lang="pt-BR"/>
        </a:p>
      </dgm:t>
    </dgm:pt>
    <dgm:pt modelId="{A79ABCD6-2825-4F7D-847D-268483332C28}">
      <dgm:prSet phldrT="[Texto]"/>
      <dgm:spPr/>
      <dgm:t>
        <a:bodyPr/>
        <a:lstStyle/>
        <a:p>
          <a:r>
            <a:rPr lang="pt-BR" dirty="0" smtClean="0"/>
            <a:t>10</a:t>
          </a:r>
          <a:endParaRPr lang="pt-BR" dirty="0"/>
        </a:p>
      </dgm:t>
    </dgm:pt>
    <dgm:pt modelId="{D27026D7-1FCA-4965-AD9A-42AE542E9241}" type="parTrans" cxnId="{5FD911F5-56F5-4684-897F-0754D871F6D3}">
      <dgm:prSet/>
      <dgm:spPr/>
      <dgm:t>
        <a:bodyPr/>
        <a:lstStyle/>
        <a:p>
          <a:endParaRPr lang="pt-BR"/>
        </a:p>
      </dgm:t>
    </dgm:pt>
    <dgm:pt modelId="{CB63C55D-DCBC-4AA0-AFB3-6A74C6C9E905}" type="sibTrans" cxnId="{5FD911F5-56F5-4684-897F-0754D871F6D3}">
      <dgm:prSet/>
      <dgm:spPr/>
      <dgm:t>
        <a:bodyPr/>
        <a:lstStyle/>
        <a:p>
          <a:endParaRPr lang="pt-BR"/>
        </a:p>
      </dgm:t>
    </dgm:pt>
    <dgm:pt modelId="{8EBADAF4-B87A-4CB7-98E7-60B8D4CA2368}">
      <dgm:prSet phldrT="[Texto]"/>
      <dgm:spPr/>
      <dgm:t>
        <a:bodyPr/>
        <a:lstStyle/>
        <a:p>
          <a:r>
            <a:rPr lang="pt-BR" dirty="0" smtClean="0"/>
            <a:t>12</a:t>
          </a:r>
          <a:endParaRPr lang="pt-BR" dirty="0"/>
        </a:p>
      </dgm:t>
    </dgm:pt>
    <dgm:pt modelId="{C8037A75-AB39-47AC-8AAD-78A5A7AAC0A1}" type="parTrans" cxnId="{C80F21F3-3639-46E1-BB03-433EC3775B91}">
      <dgm:prSet/>
      <dgm:spPr/>
      <dgm:t>
        <a:bodyPr/>
        <a:lstStyle/>
        <a:p>
          <a:endParaRPr lang="pt-BR"/>
        </a:p>
      </dgm:t>
    </dgm:pt>
    <dgm:pt modelId="{A4E8C30D-C791-461E-A2F2-4034094D6ED2}" type="sibTrans" cxnId="{C80F21F3-3639-46E1-BB03-433EC3775B91}">
      <dgm:prSet/>
      <dgm:spPr/>
      <dgm:t>
        <a:bodyPr/>
        <a:lstStyle/>
        <a:p>
          <a:endParaRPr lang="pt-BR"/>
        </a:p>
      </dgm:t>
    </dgm:pt>
    <dgm:pt modelId="{E9367FC9-473D-417D-B92F-76F7726D408E}" type="pres">
      <dgm:prSet presAssocID="{D98FCF75-F2C0-4988-A272-A6516FADF8F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F1FA51C-74E9-4DA8-803D-C4D0BACD486C}" type="pres">
      <dgm:prSet presAssocID="{D6AFDE35-7673-4606-8D07-0085C44AAF1E}" presName="centerShape" presStyleLbl="node0" presStyleIdx="0" presStyleCnt="1" custScaleX="301657" custScaleY="273120"/>
      <dgm:spPr/>
      <dgm:t>
        <a:bodyPr/>
        <a:lstStyle/>
        <a:p>
          <a:endParaRPr lang="pt-BR"/>
        </a:p>
      </dgm:t>
    </dgm:pt>
    <dgm:pt modelId="{6668A428-C592-48B4-96F1-DEABB16752CB}" type="pres">
      <dgm:prSet presAssocID="{5034A733-C9F0-4AA6-B1E1-69AE176EBC8D}" presName="node" presStyleLbl="node1" presStyleIdx="0" presStyleCnt="12">
        <dgm:presLayoutVars>
          <dgm:bulletEnabled val="1"/>
        </dgm:presLayoutVars>
      </dgm:prSet>
      <dgm:spPr/>
    </dgm:pt>
    <dgm:pt modelId="{99F593E5-BA6D-422D-B091-BDB785EFCBCF}" type="pres">
      <dgm:prSet presAssocID="{5034A733-C9F0-4AA6-B1E1-69AE176EBC8D}" presName="dummy" presStyleCnt="0"/>
      <dgm:spPr/>
    </dgm:pt>
    <dgm:pt modelId="{851425B5-D9A0-46AD-9CB9-F16BABCD6FF8}" type="pres">
      <dgm:prSet presAssocID="{7D1A5D1D-CA97-4C5E-BC20-F80CE0AC9514}" presName="sibTrans" presStyleLbl="sibTrans2D1" presStyleIdx="0" presStyleCnt="12"/>
      <dgm:spPr/>
    </dgm:pt>
    <dgm:pt modelId="{D7ADDDF0-6ADA-4B2A-818B-F1FCCD9F63B3}" type="pres">
      <dgm:prSet presAssocID="{41D2FB4F-2D79-4416-B64D-AABB0721BD22}" presName="node" presStyleLbl="node1" presStyleIdx="1" presStyleCnt="12">
        <dgm:presLayoutVars>
          <dgm:bulletEnabled val="1"/>
        </dgm:presLayoutVars>
      </dgm:prSet>
      <dgm:spPr/>
    </dgm:pt>
    <dgm:pt modelId="{15CE2A05-C32F-4DE8-B6DA-07F3F4B66126}" type="pres">
      <dgm:prSet presAssocID="{41D2FB4F-2D79-4416-B64D-AABB0721BD22}" presName="dummy" presStyleCnt="0"/>
      <dgm:spPr/>
    </dgm:pt>
    <dgm:pt modelId="{5CC7746F-CDE6-420E-99EF-D14D4F23B2BE}" type="pres">
      <dgm:prSet presAssocID="{7E2BDB67-C777-48D5-9D25-FE91DA99AF76}" presName="sibTrans" presStyleLbl="sibTrans2D1" presStyleIdx="1" presStyleCnt="12"/>
      <dgm:spPr/>
    </dgm:pt>
    <dgm:pt modelId="{3D5B1263-9202-4A4F-9BA0-22977B2AADC6}" type="pres">
      <dgm:prSet presAssocID="{F62AE897-493D-436D-A99F-48D124F7C9F2}" presName="node" presStyleLbl="node1" presStyleIdx="2" presStyleCnt="12">
        <dgm:presLayoutVars>
          <dgm:bulletEnabled val="1"/>
        </dgm:presLayoutVars>
      </dgm:prSet>
      <dgm:spPr/>
    </dgm:pt>
    <dgm:pt modelId="{B2CCCA33-23FD-4C81-AC43-B87F0340DF48}" type="pres">
      <dgm:prSet presAssocID="{F62AE897-493D-436D-A99F-48D124F7C9F2}" presName="dummy" presStyleCnt="0"/>
      <dgm:spPr/>
    </dgm:pt>
    <dgm:pt modelId="{8D5E168E-494D-4A1C-8E53-BF06A0273CEE}" type="pres">
      <dgm:prSet presAssocID="{F554765B-C2E5-4A5C-AAC0-D4F6A8A89940}" presName="sibTrans" presStyleLbl="sibTrans2D1" presStyleIdx="2" presStyleCnt="12"/>
      <dgm:spPr/>
    </dgm:pt>
    <dgm:pt modelId="{2F175189-A54A-4BDA-87AE-5DF10ED7B47E}" type="pres">
      <dgm:prSet presAssocID="{4F5DBE16-DD81-4AC6-98E2-4F6349E7C1CC}" presName="node" presStyleLbl="node1" presStyleIdx="3" presStyleCnt="12">
        <dgm:presLayoutVars>
          <dgm:bulletEnabled val="1"/>
        </dgm:presLayoutVars>
      </dgm:prSet>
      <dgm:spPr/>
    </dgm:pt>
    <dgm:pt modelId="{0E2E90A4-7685-449E-8185-E8FDD0B651B3}" type="pres">
      <dgm:prSet presAssocID="{4F5DBE16-DD81-4AC6-98E2-4F6349E7C1CC}" presName="dummy" presStyleCnt="0"/>
      <dgm:spPr/>
    </dgm:pt>
    <dgm:pt modelId="{26EDE9BA-9726-4864-AADE-42659515BC64}" type="pres">
      <dgm:prSet presAssocID="{0BCCB047-F273-48C2-B960-82B9CCBADC67}" presName="sibTrans" presStyleLbl="sibTrans2D1" presStyleIdx="3" presStyleCnt="12"/>
      <dgm:spPr/>
    </dgm:pt>
    <dgm:pt modelId="{99444921-FCB3-4955-8C10-E491B31F73F4}" type="pres">
      <dgm:prSet presAssocID="{0425929A-EBD2-4AF1-89F9-3A27508DB097}" presName="node" presStyleLbl="node1" presStyleIdx="4" presStyleCnt="12">
        <dgm:presLayoutVars>
          <dgm:bulletEnabled val="1"/>
        </dgm:presLayoutVars>
      </dgm:prSet>
      <dgm:spPr/>
    </dgm:pt>
    <dgm:pt modelId="{860B110F-DAA6-401E-87A1-918B04AD5D30}" type="pres">
      <dgm:prSet presAssocID="{0425929A-EBD2-4AF1-89F9-3A27508DB097}" presName="dummy" presStyleCnt="0"/>
      <dgm:spPr/>
    </dgm:pt>
    <dgm:pt modelId="{E55069A2-5BA1-47A9-9253-B43CD3BDB787}" type="pres">
      <dgm:prSet presAssocID="{8FF5B8CC-3436-4111-8D43-9518728080E4}" presName="sibTrans" presStyleLbl="sibTrans2D1" presStyleIdx="4" presStyleCnt="12"/>
      <dgm:spPr/>
    </dgm:pt>
    <dgm:pt modelId="{2524069F-9D01-4BF1-9FB3-55CCF136593D}" type="pres">
      <dgm:prSet presAssocID="{4128FA9B-DCCB-4442-BBFD-B6ABC3EC9C38}" presName="node" presStyleLbl="node1" presStyleIdx="5" presStyleCnt="12">
        <dgm:presLayoutVars>
          <dgm:bulletEnabled val="1"/>
        </dgm:presLayoutVars>
      </dgm:prSet>
      <dgm:spPr/>
    </dgm:pt>
    <dgm:pt modelId="{ECC6AB39-074B-4268-9B69-F8B421F0C231}" type="pres">
      <dgm:prSet presAssocID="{4128FA9B-DCCB-4442-BBFD-B6ABC3EC9C38}" presName="dummy" presStyleCnt="0"/>
      <dgm:spPr/>
    </dgm:pt>
    <dgm:pt modelId="{BD55D021-FC16-4A23-BBE5-5D774F741ACA}" type="pres">
      <dgm:prSet presAssocID="{15BD3EE9-5F10-4769-8856-3AC7C772DA24}" presName="sibTrans" presStyleLbl="sibTrans2D1" presStyleIdx="5" presStyleCnt="12"/>
      <dgm:spPr/>
    </dgm:pt>
    <dgm:pt modelId="{9DC4DEA7-E3DE-4835-A746-9FC712848D37}" type="pres">
      <dgm:prSet presAssocID="{C288E399-995A-4A36-9B06-14CFDF391B3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200546-E3B4-4B60-8AF3-C06F4455152B}" type="pres">
      <dgm:prSet presAssocID="{C288E399-995A-4A36-9B06-14CFDF391B38}" presName="dummy" presStyleCnt="0"/>
      <dgm:spPr/>
    </dgm:pt>
    <dgm:pt modelId="{3E54E89C-1C7F-4492-A994-A7126E0F7C6E}" type="pres">
      <dgm:prSet presAssocID="{31C27B4C-7C2D-42A6-A922-4133524DEDA4}" presName="sibTrans" presStyleLbl="sibTrans2D1" presStyleIdx="6" presStyleCnt="12"/>
      <dgm:spPr/>
    </dgm:pt>
    <dgm:pt modelId="{AAB5FF2C-BEDE-485F-8677-912AC8E7CB21}" type="pres">
      <dgm:prSet presAssocID="{B454F686-710C-4BB0-8065-78F9800ACD09}" presName="node" presStyleLbl="node1" presStyleIdx="7" presStyleCnt="12">
        <dgm:presLayoutVars>
          <dgm:bulletEnabled val="1"/>
        </dgm:presLayoutVars>
      </dgm:prSet>
      <dgm:spPr/>
    </dgm:pt>
    <dgm:pt modelId="{F44AE275-24FE-4898-AC92-1E8D097B7FE9}" type="pres">
      <dgm:prSet presAssocID="{B454F686-710C-4BB0-8065-78F9800ACD09}" presName="dummy" presStyleCnt="0"/>
      <dgm:spPr/>
    </dgm:pt>
    <dgm:pt modelId="{11304F65-039A-420A-8BB4-81F28214D4FF}" type="pres">
      <dgm:prSet presAssocID="{E8B1FC89-EA1C-4F87-B1A0-3E44D4BF3AA0}" presName="sibTrans" presStyleLbl="sibTrans2D1" presStyleIdx="7" presStyleCnt="12"/>
      <dgm:spPr/>
    </dgm:pt>
    <dgm:pt modelId="{AC0FF4F5-4DF9-400F-806B-3E9668490882}" type="pres">
      <dgm:prSet presAssocID="{C21044BD-84C4-45DB-B278-0129EDBEB167}" presName="node" presStyleLbl="node1" presStyleIdx="8" presStyleCnt="12">
        <dgm:presLayoutVars>
          <dgm:bulletEnabled val="1"/>
        </dgm:presLayoutVars>
      </dgm:prSet>
      <dgm:spPr/>
    </dgm:pt>
    <dgm:pt modelId="{8C27974B-D3BD-4296-A1FE-A8B1642D06AF}" type="pres">
      <dgm:prSet presAssocID="{C21044BD-84C4-45DB-B278-0129EDBEB167}" presName="dummy" presStyleCnt="0"/>
      <dgm:spPr/>
    </dgm:pt>
    <dgm:pt modelId="{EA58BBB1-694E-4519-BF26-EF226EF9CA9B}" type="pres">
      <dgm:prSet presAssocID="{D8281FC5-F249-41B7-B4EF-A1E294B984CC}" presName="sibTrans" presStyleLbl="sibTrans2D1" presStyleIdx="8" presStyleCnt="12"/>
      <dgm:spPr/>
    </dgm:pt>
    <dgm:pt modelId="{DB856D9D-7D20-4D1B-A465-221FAA4A5AC4}" type="pres">
      <dgm:prSet presAssocID="{A79ABCD6-2825-4F7D-847D-268483332C28}" presName="node" presStyleLbl="node1" presStyleIdx="9" presStyleCnt="12">
        <dgm:presLayoutVars>
          <dgm:bulletEnabled val="1"/>
        </dgm:presLayoutVars>
      </dgm:prSet>
      <dgm:spPr/>
    </dgm:pt>
    <dgm:pt modelId="{FA3A4355-5A8E-4E7C-A9AD-3FEB44224703}" type="pres">
      <dgm:prSet presAssocID="{A79ABCD6-2825-4F7D-847D-268483332C28}" presName="dummy" presStyleCnt="0"/>
      <dgm:spPr/>
    </dgm:pt>
    <dgm:pt modelId="{3A44B677-12E0-46C9-A1BF-22883DAE3DCC}" type="pres">
      <dgm:prSet presAssocID="{CB63C55D-DCBC-4AA0-AFB3-6A74C6C9E905}" presName="sibTrans" presStyleLbl="sibTrans2D1" presStyleIdx="9" presStyleCnt="12"/>
      <dgm:spPr/>
    </dgm:pt>
    <dgm:pt modelId="{D1C10EE2-0B38-4FD9-AB61-B112163D566D}" type="pres">
      <dgm:prSet presAssocID="{7C22CD76-D0AC-40AB-93C4-23F1EFC982F1}" presName="node" presStyleLbl="node1" presStyleIdx="10" presStyleCnt="12">
        <dgm:presLayoutVars>
          <dgm:bulletEnabled val="1"/>
        </dgm:presLayoutVars>
      </dgm:prSet>
      <dgm:spPr/>
    </dgm:pt>
    <dgm:pt modelId="{6314F920-54F9-4E72-BEA9-E84000CA57D9}" type="pres">
      <dgm:prSet presAssocID="{7C22CD76-D0AC-40AB-93C4-23F1EFC982F1}" presName="dummy" presStyleCnt="0"/>
      <dgm:spPr/>
    </dgm:pt>
    <dgm:pt modelId="{1DD40B93-509E-4BE2-BA3A-3F15C0B1D536}" type="pres">
      <dgm:prSet presAssocID="{4E4E65F1-4AC1-454A-A748-3FFE502A8C8A}" presName="sibTrans" presStyleLbl="sibTrans2D1" presStyleIdx="10" presStyleCnt="12"/>
      <dgm:spPr/>
    </dgm:pt>
    <dgm:pt modelId="{AE10C798-FFB5-4500-A2B0-5812E8A2EB27}" type="pres">
      <dgm:prSet presAssocID="{8EBADAF4-B87A-4CB7-98E7-60B8D4CA2368}" presName="node" presStyleLbl="node1" presStyleIdx="11" presStyleCnt="12">
        <dgm:presLayoutVars>
          <dgm:bulletEnabled val="1"/>
        </dgm:presLayoutVars>
      </dgm:prSet>
      <dgm:spPr/>
    </dgm:pt>
    <dgm:pt modelId="{8F602AE8-3E92-4BDA-8644-6F30E34B907A}" type="pres">
      <dgm:prSet presAssocID="{8EBADAF4-B87A-4CB7-98E7-60B8D4CA2368}" presName="dummy" presStyleCnt="0"/>
      <dgm:spPr/>
    </dgm:pt>
    <dgm:pt modelId="{7CC25492-DEB7-4B90-9CFD-BBD3EB4C5A58}" type="pres">
      <dgm:prSet presAssocID="{A4E8C30D-C791-461E-A2F2-4034094D6ED2}" presName="sibTrans" presStyleLbl="sibTrans2D1" presStyleIdx="11" presStyleCnt="12"/>
      <dgm:spPr/>
    </dgm:pt>
  </dgm:ptLst>
  <dgm:cxnLst>
    <dgm:cxn modelId="{95557460-CF77-4D56-9096-49F15430FF29}" type="presOf" srcId="{0425929A-EBD2-4AF1-89F9-3A27508DB097}" destId="{99444921-FCB3-4955-8C10-E491B31F73F4}" srcOrd="0" destOrd="0" presId="urn:microsoft.com/office/officeart/2005/8/layout/radial6"/>
    <dgm:cxn modelId="{99347FE4-7A71-401B-86AB-93F64627A785}" type="presOf" srcId="{0BCCB047-F273-48C2-B960-82B9CCBADC67}" destId="{26EDE9BA-9726-4864-AADE-42659515BC64}" srcOrd="0" destOrd="0" presId="urn:microsoft.com/office/officeart/2005/8/layout/radial6"/>
    <dgm:cxn modelId="{B9DBDA7B-BB12-4ED6-81F1-A37579D0951E}" type="presOf" srcId="{41D2FB4F-2D79-4416-B64D-AABB0721BD22}" destId="{D7ADDDF0-6ADA-4B2A-818B-F1FCCD9F63B3}" srcOrd="0" destOrd="0" presId="urn:microsoft.com/office/officeart/2005/8/layout/radial6"/>
    <dgm:cxn modelId="{57FDEE73-F513-4FCD-9D2A-D677114A31A2}" type="presOf" srcId="{C288E399-995A-4A36-9B06-14CFDF391B38}" destId="{9DC4DEA7-E3DE-4835-A746-9FC712848D37}" srcOrd="0" destOrd="0" presId="urn:microsoft.com/office/officeart/2005/8/layout/radial6"/>
    <dgm:cxn modelId="{785BDCF8-675A-46C8-8DE0-9792DE15BF99}" type="presOf" srcId="{C21044BD-84C4-45DB-B278-0129EDBEB167}" destId="{AC0FF4F5-4DF9-400F-806B-3E9668490882}" srcOrd="0" destOrd="0" presId="urn:microsoft.com/office/officeart/2005/8/layout/radial6"/>
    <dgm:cxn modelId="{7124E8ED-12A5-47DF-A353-7C3ACC5BC196}" type="presOf" srcId="{F554765B-C2E5-4A5C-AAC0-D4F6A8A89940}" destId="{8D5E168E-494D-4A1C-8E53-BF06A0273CEE}" srcOrd="0" destOrd="0" presId="urn:microsoft.com/office/officeart/2005/8/layout/radial6"/>
    <dgm:cxn modelId="{7DC59835-DAFD-4A86-AE2F-8B215A7F0060}" type="presOf" srcId="{CB63C55D-DCBC-4AA0-AFB3-6A74C6C9E905}" destId="{3A44B677-12E0-46C9-A1BF-22883DAE3DCC}" srcOrd="0" destOrd="0" presId="urn:microsoft.com/office/officeart/2005/8/layout/radial6"/>
    <dgm:cxn modelId="{F6B7C9F8-F615-4EA8-9B94-35A29EF99EE0}" srcId="{D98FCF75-F2C0-4988-A272-A6516FADF8FD}" destId="{D6AFDE35-7673-4606-8D07-0085C44AAF1E}" srcOrd="0" destOrd="0" parTransId="{1AA07F13-CDEA-4845-9C61-3DFA86414775}" sibTransId="{C9EA0772-50DC-4912-B512-41F936D8A879}"/>
    <dgm:cxn modelId="{27D20EB8-7353-428A-BCC1-C2F43C7AFDB2}" srcId="{D6AFDE35-7673-4606-8D07-0085C44AAF1E}" destId="{7C22CD76-D0AC-40AB-93C4-23F1EFC982F1}" srcOrd="10" destOrd="0" parTransId="{21B8A025-5326-4769-9AE8-F0218006DF43}" sibTransId="{4E4E65F1-4AC1-454A-A748-3FFE502A8C8A}"/>
    <dgm:cxn modelId="{5BACCBAE-02B6-441C-B52E-A702058073B5}" type="presOf" srcId="{4F5DBE16-DD81-4AC6-98E2-4F6349E7C1CC}" destId="{2F175189-A54A-4BDA-87AE-5DF10ED7B47E}" srcOrd="0" destOrd="0" presId="urn:microsoft.com/office/officeart/2005/8/layout/radial6"/>
    <dgm:cxn modelId="{2C3A82E0-270E-46B9-AAB2-A6FAB737B060}" srcId="{D6AFDE35-7673-4606-8D07-0085C44AAF1E}" destId="{C21044BD-84C4-45DB-B278-0129EDBEB167}" srcOrd="8" destOrd="0" parTransId="{D660843A-CB4F-49E3-897E-E17D0EA8A157}" sibTransId="{D8281FC5-F249-41B7-B4EF-A1E294B984CC}"/>
    <dgm:cxn modelId="{44450B41-E27C-44FC-B100-0F29E14CABAC}" type="presOf" srcId="{D6AFDE35-7673-4606-8D07-0085C44AAF1E}" destId="{5F1FA51C-74E9-4DA8-803D-C4D0BACD486C}" srcOrd="0" destOrd="0" presId="urn:microsoft.com/office/officeart/2005/8/layout/radial6"/>
    <dgm:cxn modelId="{2FF70AE4-60E5-4682-88AA-7BDDAD1CC8BC}" srcId="{D6AFDE35-7673-4606-8D07-0085C44AAF1E}" destId="{B454F686-710C-4BB0-8065-78F9800ACD09}" srcOrd="7" destOrd="0" parTransId="{A703001B-E4B4-4948-AB37-1B95CB0869A6}" sibTransId="{E8B1FC89-EA1C-4F87-B1A0-3E44D4BF3AA0}"/>
    <dgm:cxn modelId="{D70443C2-36BA-459F-80DD-1F20601D3B3D}" type="presOf" srcId="{A4E8C30D-C791-461E-A2F2-4034094D6ED2}" destId="{7CC25492-DEB7-4B90-9CFD-BBD3EB4C5A58}" srcOrd="0" destOrd="0" presId="urn:microsoft.com/office/officeart/2005/8/layout/radial6"/>
    <dgm:cxn modelId="{6620AAF1-AAC5-4535-864B-9FD4DEA7EFB6}" type="presOf" srcId="{7D1A5D1D-CA97-4C5E-BC20-F80CE0AC9514}" destId="{851425B5-D9A0-46AD-9CB9-F16BABCD6FF8}" srcOrd="0" destOrd="0" presId="urn:microsoft.com/office/officeart/2005/8/layout/radial6"/>
    <dgm:cxn modelId="{5081FC68-B172-4D0A-B61D-663FA1AE4858}" type="presOf" srcId="{4E4E65F1-4AC1-454A-A748-3FFE502A8C8A}" destId="{1DD40B93-509E-4BE2-BA3A-3F15C0B1D536}" srcOrd="0" destOrd="0" presId="urn:microsoft.com/office/officeart/2005/8/layout/radial6"/>
    <dgm:cxn modelId="{5FD911F5-56F5-4684-897F-0754D871F6D3}" srcId="{D6AFDE35-7673-4606-8D07-0085C44AAF1E}" destId="{A79ABCD6-2825-4F7D-847D-268483332C28}" srcOrd="9" destOrd="0" parTransId="{D27026D7-1FCA-4965-AD9A-42AE542E9241}" sibTransId="{CB63C55D-DCBC-4AA0-AFB3-6A74C6C9E905}"/>
    <dgm:cxn modelId="{7F638FDB-FE44-42FE-AA0C-2AC8819DB10D}" type="presOf" srcId="{8EBADAF4-B87A-4CB7-98E7-60B8D4CA2368}" destId="{AE10C798-FFB5-4500-A2B0-5812E8A2EB27}" srcOrd="0" destOrd="0" presId="urn:microsoft.com/office/officeart/2005/8/layout/radial6"/>
    <dgm:cxn modelId="{085B8D4C-1DD9-41DD-A3D3-8844617E9699}" type="presOf" srcId="{D8281FC5-F249-41B7-B4EF-A1E294B984CC}" destId="{EA58BBB1-694E-4519-BF26-EF226EF9CA9B}" srcOrd="0" destOrd="0" presId="urn:microsoft.com/office/officeart/2005/8/layout/radial6"/>
    <dgm:cxn modelId="{C44E04AA-6E5B-4823-9230-C5E9E85BDA60}" type="presOf" srcId="{4128FA9B-DCCB-4442-BBFD-B6ABC3EC9C38}" destId="{2524069F-9D01-4BF1-9FB3-55CCF136593D}" srcOrd="0" destOrd="0" presId="urn:microsoft.com/office/officeart/2005/8/layout/radial6"/>
    <dgm:cxn modelId="{990C9459-789A-4059-8C6A-140228029DF6}" srcId="{D6AFDE35-7673-4606-8D07-0085C44AAF1E}" destId="{41D2FB4F-2D79-4416-B64D-AABB0721BD22}" srcOrd="1" destOrd="0" parTransId="{E28BADD7-EC0F-4551-BE56-3A483BE8DA29}" sibTransId="{7E2BDB67-C777-48D5-9D25-FE91DA99AF76}"/>
    <dgm:cxn modelId="{DA8E6EC5-1F42-4E6B-8B7B-8CD7463D7E69}" type="presOf" srcId="{8FF5B8CC-3436-4111-8D43-9518728080E4}" destId="{E55069A2-5BA1-47A9-9253-B43CD3BDB787}" srcOrd="0" destOrd="0" presId="urn:microsoft.com/office/officeart/2005/8/layout/radial6"/>
    <dgm:cxn modelId="{BA0DF97A-3E95-488F-BD4B-B5F8664477C5}" srcId="{D6AFDE35-7673-4606-8D07-0085C44AAF1E}" destId="{0425929A-EBD2-4AF1-89F9-3A27508DB097}" srcOrd="4" destOrd="0" parTransId="{B5CD38D4-272C-48F6-8356-02C8E88AEE7A}" sibTransId="{8FF5B8CC-3436-4111-8D43-9518728080E4}"/>
    <dgm:cxn modelId="{4CB25E6F-935B-4444-80BB-3BC8CB7B621B}" type="presOf" srcId="{E8B1FC89-EA1C-4F87-B1A0-3E44D4BF3AA0}" destId="{11304F65-039A-420A-8BB4-81F28214D4FF}" srcOrd="0" destOrd="0" presId="urn:microsoft.com/office/officeart/2005/8/layout/radial6"/>
    <dgm:cxn modelId="{93EC5292-5C92-4DC2-98F3-7B5441D350DE}" srcId="{D6AFDE35-7673-4606-8D07-0085C44AAF1E}" destId="{5034A733-C9F0-4AA6-B1E1-69AE176EBC8D}" srcOrd="0" destOrd="0" parTransId="{D3160D94-81BE-4395-BFEB-CA9F30A1B59F}" sibTransId="{7D1A5D1D-CA97-4C5E-BC20-F80CE0AC9514}"/>
    <dgm:cxn modelId="{F548546B-1230-4E9A-A293-ACDE2B2C1F13}" srcId="{D6AFDE35-7673-4606-8D07-0085C44AAF1E}" destId="{4F5DBE16-DD81-4AC6-98E2-4F6349E7C1CC}" srcOrd="3" destOrd="0" parTransId="{61DA4C4F-5E76-4218-8DC1-BE1C765DC872}" sibTransId="{0BCCB047-F273-48C2-B960-82B9CCBADC67}"/>
    <dgm:cxn modelId="{299E568E-6CD0-4F79-BA98-7B22EA7D47A4}" srcId="{D6AFDE35-7673-4606-8D07-0085C44AAF1E}" destId="{C288E399-995A-4A36-9B06-14CFDF391B38}" srcOrd="6" destOrd="0" parTransId="{B7095430-2817-47A9-9CB3-257B3B17365B}" sibTransId="{31C27B4C-7C2D-42A6-A922-4133524DEDA4}"/>
    <dgm:cxn modelId="{F83F736A-B2A9-4044-8C31-514CDCB54A62}" type="presOf" srcId="{15BD3EE9-5F10-4769-8856-3AC7C772DA24}" destId="{BD55D021-FC16-4A23-BBE5-5D774F741ACA}" srcOrd="0" destOrd="0" presId="urn:microsoft.com/office/officeart/2005/8/layout/radial6"/>
    <dgm:cxn modelId="{C80F21F3-3639-46E1-BB03-433EC3775B91}" srcId="{D6AFDE35-7673-4606-8D07-0085C44AAF1E}" destId="{8EBADAF4-B87A-4CB7-98E7-60B8D4CA2368}" srcOrd="11" destOrd="0" parTransId="{C8037A75-AB39-47AC-8AAD-78A5A7AAC0A1}" sibTransId="{A4E8C30D-C791-461E-A2F2-4034094D6ED2}"/>
    <dgm:cxn modelId="{2855DB05-B7A6-40FB-BBF9-001D43344577}" type="presOf" srcId="{D98FCF75-F2C0-4988-A272-A6516FADF8FD}" destId="{E9367FC9-473D-417D-B92F-76F7726D408E}" srcOrd="0" destOrd="0" presId="urn:microsoft.com/office/officeart/2005/8/layout/radial6"/>
    <dgm:cxn modelId="{F51D4CE2-3CAB-4673-A722-F21A1AA4BD21}" srcId="{D6AFDE35-7673-4606-8D07-0085C44AAF1E}" destId="{4128FA9B-DCCB-4442-BBFD-B6ABC3EC9C38}" srcOrd="5" destOrd="0" parTransId="{746B0DAE-B995-4A1C-8F88-A46540B480D9}" sibTransId="{15BD3EE9-5F10-4769-8856-3AC7C772DA24}"/>
    <dgm:cxn modelId="{7FABBA9F-286D-4BBE-A81A-84DD69F2DE3A}" type="presOf" srcId="{F62AE897-493D-436D-A99F-48D124F7C9F2}" destId="{3D5B1263-9202-4A4F-9BA0-22977B2AADC6}" srcOrd="0" destOrd="0" presId="urn:microsoft.com/office/officeart/2005/8/layout/radial6"/>
    <dgm:cxn modelId="{882F3665-8773-4EB6-BBBD-1941BAE7AC6D}" type="presOf" srcId="{7E2BDB67-C777-48D5-9D25-FE91DA99AF76}" destId="{5CC7746F-CDE6-420E-99EF-D14D4F23B2BE}" srcOrd="0" destOrd="0" presId="urn:microsoft.com/office/officeart/2005/8/layout/radial6"/>
    <dgm:cxn modelId="{0789B0FF-BD19-4A1D-9AFE-03001377BD71}" type="presOf" srcId="{31C27B4C-7C2D-42A6-A922-4133524DEDA4}" destId="{3E54E89C-1C7F-4492-A994-A7126E0F7C6E}" srcOrd="0" destOrd="0" presId="urn:microsoft.com/office/officeart/2005/8/layout/radial6"/>
    <dgm:cxn modelId="{F67FA5F5-F1A6-4F7D-8198-644FCFEA39CB}" type="presOf" srcId="{A79ABCD6-2825-4F7D-847D-268483332C28}" destId="{DB856D9D-7D20-4D1B-A465-221FAA4A5AC4}" srcOrd="0" destOrd="0" presId="urn:microsoft.com/office/officeart/2005/8/layout/radial6"/>
    <dgm:cxn modelId="{36053321-F456-48E1-88E7-9507B763E52D}" type="presOf" srcId="{7C22CD76-D0AC-40AB-93C4-23F1EFC982F1}" destId="{D1C10EE2-0B38-4FD9-AB61-B112163D566D}" srcOrd="0" destOrd="0" presId="urn:microsoft.com/office/officeart/2005/8/layout/radial6"/>
    <dgm:cxn modelId="{88EACC87-9CB1-4A4A-9C0A-3766757C8CA9}" type="presOf" srcId="{B454F686-710C-4BB0-8065-78F9800ACD09}" destId="{AAB5FF2C-BEDE-485F-8677-912AC8E7CB21}" srcOrd="0" destOrd="0" presId="urn:microsoft.com/office/officeart/2005/8/layout/radial6"/>
    <dgm:cxn modelId="{B7F31027-6E50-455C-BA3E-8B092B317940}" type="presOf" srcId="{5034A733-C9F0-4AA6-B1E1-69AE176EBC8D}" destId="{6668A428-C592-48B4-96F1-DEABB16752CB}" srcOrd="0" destOrd="0" presId="urn:microsoft.com/office/officeart/2005/8/layout/radial6"/>
    <dgm:cxn modelId="{1AF731D9-3DE8-4F2D-B474-C63627ED137F}" srcId="{D6AFDE35-7673-4606-8D07-0085C44AAF1E}" destId="{F62AE897-493D-436D-A99F-48D124F7C9F2}" srcOrd="2" destOrd="0" parTransId="{5AEBD84D-1503-4236-B54B-06E7AEC0DD8C}" sibTransId="{F554765B-C2E5-4A5C-AAC0-D4F6A8A89940}"/>
    <dgm:cxn modelId="{1F6AC3EE-8E51-4123-AE3A-7ECF8793BD2B}" type="presParOf" srcId="{E9367FC9-473D-417D-B92F-76F7726D408E}" destId="{5F1FA51C-74E9-4DA8-803D-C4D0BACD486C}" srcOrd="0" destOrd="0" presId="urn:microsoft.com/office/officeart/2005/8/layout/radial6"/>
    <dgm:cxn modelId="{8629BFEC-5DF4-4FE5-8404-C9AD232ADE6B}" type="presParOf" srcId="{E9367FC9-473D-417D-B92F-76F7726D408E}" destId="{6668A428-C592-48B4-96F1-DEABB16752CB}" srcOrd="1" destOrd="0" presId="urn:microsoft.com/office/officeart/2005/8/layout/radial6"/>
    <dgm:cxn modelId="{734B1296-BAF1-4C1B-8E55-BF3621426C47}" type="presParOf" srcId="{E9367FC9-473D-417D-B92F-76F7726D408E}" destId="{99F593E5-BA6D-422D-B091-BDB785EFCBCF}" srcOrd="2" destOrd="0" presId="urn:microsoft.com/office/officeart/2005/8/layout/radial6"/>
    <dgm:cxn modelId="{5AEE76DD-8FC4-4EF9-AB08-E66DB8E77B52}" type="presParOf" srcId="{E9367FC9-473D-417D-B92F-76F7726D408E}" destId="{851425B5-D9A0-46AD-9CB9-F16BABCD6FF8}" srcOrd="3" destOrd="0" presId="urn:microsoft.com/office/officeart/2005/8/layout/radial6"/>
    <dgm:cxn modelId="{F27500AE-7719-4485-BF15-3466CF9A078C}" type="presParOf" srcId="{E9367FC9-473D-417D-B92F-76F7726D408E}" destId="{D7ADDDF0-6ADA-4B2A-818B-F1FCCD9F63B3}" srcOrd="4" destOrd="0" presId="urn:microsoft.com/office/officeart/2005/8/layout/radial6"/>
    <dgm:cxn modelId="{2322430B-667B-40AA-9420-8C09FF7665A9}" type="presParOf" srcId="{E9367FC9-473D-417D-B92F-76F7726D408E}" destId="{15CE2A05-C32F-4DE8-B6DA-07F3F4B66126}" srcOrd="5" destOrd="0" presId="urn:microsoft.com/office/officeart/2005/8/layout/radial6"/>
    <dgm:cxn modelId="{C1F8E5C7-04A7-4460-BC80-431E98C48037}" type="presParOf" srcId="{E9367FC9-473D-417D-B92F-76F7726D408E}" destId="{5CC7746F-CDE6-420E-99EF-D14D4F23B2BE}" srcOrd="6" destOrd="0" presId="urn:microsoft.com/office/officeart/2005/8/layout/radial6"/>
    <dgm:cxn modelId="{8BF58C8F-A4B7-4F65-87A5-55FE0884A032}" type="presParOf" srcId="{E9367FC9-473D-417D-B92F-76F7726D408E}" destId="{3D5B1263-9202-4A4F-9BA0-22977B2AADC6}" srcOrd="7" destOrd="0" presId="urn:microsoft.com/office/officeart/2005/8/layout/radial6"/>
    <dgm:cxn modelId="{16C219F3-1C95-4F6D-8F9B-6212F75EAC0D}" type="presParOf" srcId="{E9367FC9-473D-417D-B92F-76F7726D408E}" destId="{B2CCCA33-23FD-4C81-AC43-B87F0340DF48}" srcOrd="8" destOrd="0" presId="urn:microsoft.com/office/officeart/2005/8/layout/radial6"/>
    <dgm:cxn modelId="{A0D8E56A-70C6-4396-BE10-5325C684A744}" type="presParOf" srcId="{E9367FC9-473D-417D-B92F-76F7726D408E}" destId="{8D5E168E-494D-4A1C-8E53-BF06A0273CEE}" srcOrd="9" destOrd="0" presId="urn:microsoft.com/office/officeart/2005/8/layout/radial6"/>
    <dgm:cxn modelId="{0C3546AA-DC48-42D2-BFF8-39ADCAA893CF}" type="presParOf" srcId="{E9367FC9-473D-417D-B92F-76F7726D408E}" destId="{2F175189-A54A-4BDA-87AE-5DF10ED7B47E}" srcOrd="10" destOrd="0" presId="urn:microsoft.com/office/officeart/2005/8/layout/radial6"/>
    <dgm:cxn modelId="{C0A69F8A-C935-4C06-A5E8-B5B2F8569F5B}" type="presParOf" srcId="{E9367FC9-473D-417D-B92F-76F7726D408E}" destId="{0E2E90A4-7685-449E-8185-E8FDD0B651B3}" srcOrd="11" destOrd="0" presId="urn:microsoft.com/office/officeart/2005/8/layout/radial6"/>
    <dgm:cxn modelId="{461312FD-7879-4AC8-A5E9-5C044F0D3095}" type="presParOf" srcId="{E9367FC9-473D-417D-B92F-76F7726D408E}" destId="{26EDE9BA-9726-4864-AADE-42659515BC64}" srcOrd="12" destOrd="0" presId="urn:microsoft.com/office/officeart/2005/8/layout/radial6"/>
    <dgm:cxn modelId="{5389C496-3386-4E0B-8C28-C97A2A911234}" type="presParOf" srcId="{E9367FC9-473D-417D-B92F-76F7726D408E}" destId="{99444921-FCB3-4955-8C10-E491B31F73F4}" srcOrd="13" destOrd="0" presId="urn:microsoft.com/office/officeart/2005/8/layout/radial6"/>
    <dgm:cxn modelId="{967FA34B-F66E-45FF-B95A-2EA120F58B11}" type="presParOf" srcId="{E9367FC9-473D-417D-B92F-76F7726D408E}" destId="{860B110F-DAA6-401E-87A1-918B04AD5D30}" srcOrd="14" destOrd="0" presId="urn:microsoft.com/office/officeart/2005/8/layout/radial6"/>
    <dgm:cxn modelId="{8257EB51-ADAB-4183-840D-87E3439C6144}" type="presParOf" srcId="{E9367FC9-473D-417D-B92F-76F7726D408E}" destId="{E55069A2-5BA1-47A9-9253-B43CD3BDB787}" srcOrd="15" destOrd="0" presId="urn:microsoft.com/office/officeart/2005/8/layout/radial6"/>
    <dgm:cxn modelId="{79AD2BB2-3476-420A-8EB8-C779C8B6E31E}" type="presParOf" srcId="{E9367FC9-473D-417D-B92F-76F7726D408E}" destId="{2524069F-9D01-4BF1-9FB3-55CCF136593D}" srcOrd="16" destOrd="0" presId="urn:microsoft.com/office/officeart/2005/8/layout/radial6"/>
    <dgm:cxn modelId="{203CBCEF-9580-4AD4-B960-189432B35E58}" type="presParOf" srcId="{E9367FC9-473D-417D-B92F-76F7726D408E}" destId="{ECC6AB39-074B-4268-9B69-F8B421F0C231}" srcOrd="17" destOrd="0" presId="urn:microsoft.com/office/officeart/2005/8/layout/radial6"/>
    <dgm:cxn modelId="{8BAF1F58-11F4-4443-876C-126BFF01E5CA}" type="presParOf" srcId="{E9367FC9-473D-417D-B92F-76F7726D408E}" destId="{BD55D021-FC16-4A23-BBE5-5D774F741ACA}" srcOrd="18" destOrd="0" presId="urn:microsoft.com/office/officeart/2005/8/layout/radial6"/>
    <dgm:cxn modelId="{9C47E105-1111-44B9-A8FF-80C064281BBF}" type="presParOf" srcId="{E9367FC9-473D-417D-B92F-76F7726D408E}" destId="{9DC4DEA7-E3DE-4835-A746-9FC712848D37}" srcOrd="19" destOrd="0" presId="urn:microsoft.com/office/officeart/2005/8/layout/radial6"/>
    <dgm:cxn modelId="{0E366AE2-C543-46FF-8DA2-652540CA99A5}" type="presParOf" srcId="{E9367FC9-473D-417D-B92F-76F7726D408E}" destId="{D5200546-E3B4-4B60-8AF3-C06F4455152B}" srcOrd="20" destOrd="0" presId="urn:microsoft.com/office/officeart/2005/8/layout/radial6"/>
    <dgm:cxn modelId="{50E97B50-17E7-435A-924C-35A4DD797ABC}" type="presParOf" srcId="{E9367FC9-473D-417D-B92F-76F7726D408E}" destId="{3E54E89C-1C7F-4492-A994-A7126E0F7C6E}" srcOrd="21" destOrd="0" presId="urn:microsoft.com/office/officeart/2005/8/layout/radial6"/>
    <dgm:cxn modelId="{A325E1D1-AB36-4C63-B2C9-ED05E0DBB92C}" type="presParOf" srcId="{E9367FC9-473D-417D-B92F-76F7726D408E}" destId="{AAB5FF2C-BEDE-485F-8677-912AC8E7CB21}" srcOrd="22" destOrd="0" presId="urn:microsoft.com/office/officeart/2005/8/layout/radial6"/>
    <dgm:cxn modelId="{F9202C07-82AC-4379-886F-8480B4574D73}" type="presParOf" srcId="{E9367FC9-473D-417D-B92F-76F7726D408E}" destId="{F44AE275-24FE-4898-AC92-1E8D097B7FE9}" srcOrd="23" destOrd="0" presId="urn:microsoft.com/office/officeart/2005/8/layout/radial6"/>
    <dgm:cxn modelId="{215A952C-1BB9-4CC5-A804-C3AC03D927B3}" type="presParOf" srcId="{E9367FC9-473D-417D-B92F-76F7726D408E}" destId="{11304F65-039A-420A-8BB4-81F28214D4FF}" srcOrd="24" destOrd="0" presId="urn:microsoft.com/office/officeart/2005/8/layout/radial6"/>
    <dgm:cxn modelId="{767B2647-4272-4935-B5D0-F6AC5DEA6463}" type="presParOf" srcId="{E9367FC9-473D-417D-B92F-76F7726D408E}" destId="{AC0FF4F5-4DF9-400F-806B-3E9668490882}" srcOrd="25" destOrd="0" presId="urn:microsoft.com/office/officeart/2005/8/layout/radial6"/>
    <dgm:cxn modelId="{0D060C5E-04B5-47D9-9B3C-8465C0BE71C3}" type="presParOf" srcId="{E9367FC9-473D-417D-B92F-76F7726D408E}" destId="{8C27974B-D3BD-4296-A1FE-A8B1642D06AF}" srcOrd="26" destOrd="0" presId="urn:microsoft.com/office/officeart/2005/8/layout/radial6"/>
    <dgm:cxn modelId="{CD387057-EB9D-4605-BA8A-C93FE00E47CE}" type="presParOf" srcId="{E9367FC9-473D-417D-B92F-76F7726D408E}" destId="{EA58BBB1-694E-4519-BF26-EF226EF9CA9B}" srcOrd="27" destOrd="0" presId="urn:microsoft.com/office/officeart/2005/8/layout/radial6"/>
    <dgm:cxn modelId="{0BA79082-43B3-416E-BF23-BD95658FE287}" type="presParOf" srcId="{E9367FC9-473D-417D-B92F-76F7726D408E}" destId="{DB856D9D-7D20-4D1B-A465-221FAA4A5AC4}" srcOrd="28" destOrd="0" presId="urn:microsoft.com/office/officeart/2005/8/layout/radial6"/>
    <dgm:cxn modelId="{24383F3C-89BB-42A6-9881-A890F4A3D298}" type="presParOf" srcId="{E9367FC9-473D-417D-B92F-76F7726D408E}" destId="{FA3A4355-5A8E-4E7C-A9AD-3FEB44224703}" srcOrd="29" destOrd="0" presId="urn:microsoft.com/office/officeart/2005/8/layout/radial6"/>
    <dgm:cxn modelId="{46A54334-435D-447C-890C-DB633DBD328D}" type="presParOf" srcId="{E9367FC9-473D-417D-B92F-76F7726D408E}" destId="{3A44B677-12E0-46C9-A1BF-22883DAE3DCC}" srcOrd="30" destOrd="0" presId="urn:microsoft.com/office/officeart/2005/8/layout/radial6"/>
    <dgm:cxn modelId="{55B39210-3A08-4F3C-9C79-EAF47DE59CA8}" type="presParOf" srcId="{E9367FC9-473D-417D-B92F-76F7726D408E}" destId="{D1C10EE2-0B38-4FD9-AB61-B112163D566D}" srcOrd="31" destOrd="0" presId="urn:microsoft.com/office/officeart/2005/8/layout/radial6"/>
    <dgm:cxn modelId="{BC9BA819-E4AF-47B6-9F3C-5C1B59FAB2F7}" type="presParOf" srcId="{E9367FC9-473D-417D-B92F-76F7726D408E}" destId="{6314F920-54F9-4E72-BEA9-E84000CA57D9}" srcOrd="32" destOrd="0" presId="urn:microsoft.com/office/officeart/2005/8/layout/radial6"/>
    <dgm:cxn modelId="{FCD1106D-F350-4E5C-ADC8-44D4AE2BAAC9}" type="presParOf" srcId="{E9367FC9-473D-417D-B92F-76F7726D408E}" destId="{1DD40B93-509E-4BE2-BA3A-3F15C0B1D536}" srcOrd="33" destOrd="0" presId="urn:microsoft.com/office/officeart/2005/8/layout/radial6"/>
    <dgm:cxn modelId="{097E31A7-E525-4F38-9799-BB76919B3994}" type="presParOf" srcId="{E9367FC9-473D-417D-B92F-76F7726D408E}" destId="{AE10C798-FFB5-4500-A2B0-5812E8A2EB27}" srcOrd="34" destOrd="0" presId="urn:microsoft.com/office/officeart/2005/8/layout/radial6"/>
    <dgm:cxn modelId="{AB09BDAA-33FD-4039-9105-AE0DD2A564BC}" type="presParOf" srcId="{E9367FC9-473D-417D-B92F-76F7726D408E}" destId="{8F602AE8-3E92-4BDA-8644-6F30E34B907A}" srcOrd="35" destOrd="0" presId="urn:microsoft.com/office/officeart/2005/8/layout/radial6"/>
    <dgm:cxn modelId="{8680CA63-C9A4-419B-8DB9-694F7063E094}" type="presParOf" srcId="{E9367FC9-473D-417D-B92F-76F7726D408E}" destId="{7CC25492-DEB7-4B90-9CFD-BBD3EB4C5A58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25492-DEB7-4B90-9CFD-BBD3EB4C5A58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14400000"/>
            <a:gd name="adj2" fmla="val 162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40B93-509E-4BE2-BA3A-3F15C0B1D536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12600000"/>
            <a:gd name="adj2" fmla="val 144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4B677-12E0-46C9-A1BF-22883DAE3DCC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10800000"/>
            <a:gd name="adj2" fmla="val 126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8BBB1-694E-4519-BF26-EF226EF9CA9B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9000000"/>
            <a:gd name="adj2" fmla="val 108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04F65-039A-420A-8BB4-81F28214D4FF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7200000"/>
            <a:gd name="adj2" fmla="val 90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4E89C-1C7F-4492-A994-A7126E0F7C6E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5400000"/>
            <a:gd name="adj2" fmla="val 72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5D021-FC16-4A23-BBE5-5D774F741ACA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3600000"/>
            <a:gd name="adj2" fmla="val 54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069A2-5BA1-47A9-9253-B43CD3BDB787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1800000"/>
            <a:gd name="adj2" fmla="val 36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DE9BA-9726-4864-AADE-42659515BC64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0"/>
            <a:gd name="adj2" fmla="val 18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E168E-494D-4A1C-8E53-BF06A0273CEE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19800000"/>
            <a:gd name="adj2" fmla="val 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7746F-CDE6-420E-99EF-D14D4F23B2BE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18000000"/>
            <a:gd name="adj2" fmla="val 198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425B5-D9A0-46AD-9CB9-F16BABCD6FF8}">
      <dsp:nvSpPr>
        <dsp:cNvPr id="0" name=""/>
        <dsp:cNvSpPr/>
      </dsp:nvSpPr>
      <dsp:spPr>
        <a:xfrm>
          <a:off x="2188586" y="370638"/>
          <a:ext cx="4947355" cy="4947355"/>
        </a:xfrm>
        <a:prstGeom prst="blockArc">
          <a:avLst>
            <a:gd name="adj1" fmla="val 16200000"/>
            <a:gd name="adj2" fmla="val 18000000"/>
            <a:gd name="adj3" fmla="val 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1FA51C-74E9-4DA8-803D-C4D0BACD486C}">
      <dsp:nvSpPr>
        <dsp:cNvPr id="0" name=""/>
        <dsp:cNvSpPr/>
      </dsp:nvSpPr>
      <dsp:spPr>
        <a:xfrm>
          <a:off x="2952328" y="1296142"/>
          <a:ext cx="3419870" cy="30963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Melhorar a atenção multidisciplinar ao idoso na Unidade Mista de Saúde São Bento do Trairí/RN.</a:t>
          </a:r>
          <a:endParaRPr lang="pt-BR" sz="2400" b="1" kern="1200" dirty="0"/>
        </a:p>
      </dsp:txBody>
      <dsp:txXfrm>
        <a:off x="3453156" y="1749592"/>
        <a:ext cx="2418214" cy="2189447"/>
      </dsp:txXfrm>
    </dsp:sp>
    <dsp:sp modelId="{6668A428-C592-48B4-96F1-DEABB16752CB}">
      <dsp:nvSpPr>
        <dsp:cNvPr id="0" name=""/>
        <dsp:cNvSpPr/>
      </dsp:nvSpPr>
      <dsp:spPr>
        <a:xfrm>
          <a:off x="4265470" y="2414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1</a:t>
          </a:r>
          <a:endParaRPr lang="pt-BR" sz="3400" kern="1200" dirty="0"/>
        </a:p>
      </dsp:txBody>
      <dsp:txXfrm>
        <a:off x="4381688" y="118632"/>
        <a:ext cx="561150" cy="561150"/>
      </dsp:txXfrm>
    </dsp:sp>
    <dsp:sp modelId="{D7ADDDF0-6ADA-4B2A-818B-F1FCCD9F63B3}">
      <dsp:nvSpPr>
        <dsp:cNvPr id="0" name=""/>
        <dsp:cNvSpPr/>
      </dsp:nvSpPr>
      <dsp:spPr>
        <a:xfrm>
          <a:off x="5488024" y="329996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2</a:t>
          </a:r>
          <a:endParaRPr lang="pt-BR" sz="3400" kern="1200" dirty="0"/>
        </a:p>
      </dsp:txBody>
      <dsp:txXfrm>
        <a:off x="5604242" y="446214"/>
        <a:ext cx="561150" cy="561150"/>
      </dsp:txXfrm>
    </dsp:sp>
    <dsp:sp modelId="{3D5B1263-9202-4A4F-9BA0-22977B2AADC6}">
      <dsp:nvSpPr>
        <dsp:cNvPr id="0" name=""/>
        <dsp:cNvSpPr/>
      </dsp:nvSpPr>
      <dsp:spPr>
        <a:xfrm>
          <a:off x="6382996" y="1224968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3</a:t>
          </a:r>
          <a:endParaRPr lang="pt-BR" sz="3400" kern="1200" dirty="0"/>
        </a:p>
      </dsp:txBody>
      <dsp:txXfrm>
        <a:off x="6499214" y="1341186"/>
        <a:ext cx="561150" cy="561150"/>
      </dsp:txXfrm>
    </dsp:sp>
    <dsp:sp modelId="{2F175189-A54A-4BDA-87AE-5DF10ED7B47E}">
      <dsp:nvSpPr>
        <dsp:cNvPr id="0" name=""/>
        <dsp:cNvSpPr/>
      </dsp:nvSpPr>
      <dsp:spPr>
        <a:xfrm>
          <a:off x="6710579" y="2447522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4</a:t>
          </a:r>
          <a:endParaRPr lang="pt-BR" sz="3400" kern="1200" dirty="0"/>
        </a:p>
      </dsp:txBody>
      <dsp:txXfrm>
        <a:off x="6826797" y="2563740"/>
        <a:ext cx="561150" cy="561150"/>
      </dsp:txXfrm>
    </dsp:sp>
    <dsp:sp modelId="{99444921-FCB3-4955-8C10-E491B31F73F4}">
      <dsp:nvSpPr>
        <dsp:cNvPr id="0" name=""/>
        <dsp:cNvSpPr/>
      </dsp:nvSpPr>
      <dsp:spPr>
        <a:xfrm>
          <a:off x="6382996" y="3670076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5</a:t>
          </a:r>
          <a:endParaRPr lang="pt-BR" sz="3400" kern="1200" dirty="0"/>
        </a:p>
      </dsp:txBody>
      <dsp:txXfrm>
        <a:off x="6499214" y="3786294"/>
        <a:ext cx="561150" cy="561150"/>
      </dsp:txXfrm>
    </dsp:sp>
    <dsp:sp modelId="{2524069F-9D01-4BF1-9FB3-55CCF136593D}">
      <dsp:nvSpPr>
        <dsp:cNvPr id="0" name=""/>
        <dsp:cNvSpPr/>
      </dsp:nvSpPr>
      <dsp:spPr>
        <a:xfrm>
          <a:off x="5488024" y="4565048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6</a:t>
          </a:r>
          <a:endParaRPr lang="pt-BR" sz="3400" kern="1200" dirty="0"/>
        </a:p>
      </dsp:txBody>
      <dsp:txXfrm>
        <a:off x="5604242" y="4681266"/>
        <a:ext cx="561150" cy="561150"/>
      </dsp:txXfrm>
    </dsp:sp>
    <dsp:sp modelId="{9DC4DEA7-E3DE-4835-A746-9FC712848D37}">
      <dsp:nvSpPr>
        <dsp:cNvPr id="0" name=""/>
        <dsp:cNvSpPr/>
      </dsp:nvSpPr>
      <dsp:spPr>
        <a:xfrm>
          <a:off x="4265470" y="4892631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7</a:t>
          </a:r>
          <a:endParaRPr lang="pt-BR" sz="3400" kern="1200" dirty="0"/>
        </a:p>
      </dsp:txBody>
      <dsp:txXfrm>
        <a:off x="4381688" y="5008849"/>
        <a:ext cx="561150" cy="561150"/>
      </dsp:txXfrm>
    </dsp:sp>
    <dsp:sp modelId="{AAB5FF2C-BEDE-485F-8677-912AC8E7CB21}">
      <dsp:nvSpPr>
        <dsp:cNvPr id="0" name=""/>
        <dsp:cNvSpPr/>
      </dsp:nvSpPr>
      <dsp:spPr>
        <a:xfrm>
          <a:off x="3042916" y="4565048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8</a:t>
          </a:r>
          <a:endParaRPr lang="pt-BR" sz="3400" kern="1200" dirty="0"/>
        </a:p>
      </dsp:txBody>
      <dsp:txXfrm>
        <a:off x="3159134" y="4681266"/>
        <a:ext cx="561150" cy="561150"/>
      </dsp:txXfrm>
    </dsp:sp>
    <dsp:sp modelId="{AC0FF4F5-4DF9-400F-806B-3E9668490882}">
      <dsp:nvSpPr>
        <dsp:cNvPr id="0" name=""/>
        <dsp:cNvSpPr/>
      </dsp:nvSpPr>
      <dsp:spPr>
        <a:xfrm>
          <a:off x="2147944" y="3670076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9</a:t>
          </a:r>
          <a:endParaRPr lang="pt-BR" sz="3400" kern="1200" dirty="0"/>
        </a:p>
      </dsp:txBody>
      <dsp:txXfrm>
        <a:off x="2264162" y="3786294"/>
        <a:ext cx="561150" cy="561150"/>
      </dsp:txXfrm>
    </dsp:sp>
    <dsp:sp modelId="{DB856D9D-7D20-4D1B-A465-221FAA4A5AC4}">
      <dsp:nvSpPr>
        <dsp:cNvPr id="0" name=""/>
        <dsp:cNvSpPr/>
      </dsp:nvSpPr>
      <dsp:spPr>
        <a:xfrm>
          <a:off x="1820362" y="2447522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10</a:t>
          </a:r>
          <a:endParaRPr lang="pt-BR" sz="3400" kern="1200" dirty="0"/>
        </a:p>
      </dsp:txBody>
      <dsp:txXfrm>
        <a:off x="1936580" y="2563740"/>
        <a:ext cx="561150" cy="561150"/>
      </dsp:txXfrm>
    </dsp:sp>
    <dsp:sp modelId="{D1C10EE2-0B38-4FD9-AB61-B112163D566D}">
      <dsp:nvSpPr>
        <dsp:cNvPr id="0" name=""/>
        <dsp:cNvSpPr/>
      </dsp:nvSpPr>
      <dsp:spPr>
        <a:xfrm>
          <a:off x="2147944" y="1224968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11</a:t>
          </a:r>
          <a:endParaRPr lang="pt-BR" sz="3400" kern="1200" dirty="0"/>
        </a:p>
      </dsp:txBody>
      <dsp:txXfrm>
        <a:off x="2264162" y="1341186"/>
        <a:ext cx="561150" cy="561150"/>
      </dsp:txXfrm>
    </dsp:sp>
    <dsp:sp modelId="{AE10C798-FFB5-4500-A2B0-5812E8A2EB27}">
      <dsp:nvSpPr>
        <dsp:cNvPr id="0" name=""/>
        <dsp:cNvSpPr/>
      </dsp:nvSpPr>
      <dsp:spPr>
        <a:xfrm>
          <a:off x="3042916" y="329996"/>
          <a:ext cx="793586" cy="793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12</a:t>
          </a:r>
          <a:endParaRPr lang="pt-BR" sz="3400" kern="1200" dirty="0"/>
        </a:p>
      </dsp:txBody>
      <dsp:txXfrm>
        <a:off x="3159134" y="446214"/>
        <a:ext cx="561150" cy="561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66B30-6CAD-44A9-8FED-08857BD983F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78BE2-ED57-4DB6-AC76-BFCA39A04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52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Caderneta de Atenção à Pessoa Idoso e do Envelhecimento, da série Pacto pela Saúde 2006 enfatiza a necessidade de mudanças na linha de cuidados e atenção aos idosos, através da humanização do atendimento, bem como do fomento de inovações, através da disseminação de conhecimentos específicos para gestores e profissionais de saúde que atuam na rede buscando parcerias e divulgando 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idéia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Envelhecimento Ativo. Porém algumas dessas medidas preconizadas pelo Pacto pela saúde, não são seguidas como orientado na caderneta, medidas essas destacadas abaixo o que não proporciona um atendimento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humanescente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essa parcela da população, Pois uma dessa medidas é a utilização da Caderneta de Saúde da Pessoa Idosa, uma ferramenta de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identiﬁcação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situações de riscos potenciais para a saúde da pessoa idosa. Traz ao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proﬁssional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saúde a possibilidade de planejar e organizar ações de prevenção, promoção e recuperação, objetivando a manutenção da capacidade funcional das pessoas assistidas pelas equipes de saúde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8BE2-ED57-4DB6-AC76-BFCA39A047F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110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 composta de duas equipes cada uma com um médico, enfermeiro, técnico de enfermagem, 6 agentes comunitários de saúde, 1 dentista e 1 auxiliar de consultório dentário. Há um vínculo com instituições de ensino a que merece destaque é a ação da Saúde nas Escolas que compreendem as atividades de promoção, prevenção e assistência em saúde, pode-se destacar a avaliação nutricional, ação já desenvolvida em escolas em São Bento do Trairí. Esse programa visa acompanhar a evolução do estado nutricional dos indivíduos permitindo que os gestores locais e as equipes de Saúde da Família possam interpretar estratégias com o objetivo de melhorar as condições de saúde relacionadas à alimentação e nutrição. Em São Bento não dispomos de atenção especializada, sempre é necessário referenciar o paciente, além disso, o acesso a exames complementares é apenas o básico (hemograma e lipidograma), quando é preciso o paciente tem que fazer os exames em outra cidade, nesse caso, é feito em Santa Cruz, cidade a 12km que possui convênio com o município para receber esses pacientes encaminhados, assim dessa forma, nossos pacientes acabam tendo acesso a maioria dos exames solicitados.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8BE2-ED57-4DB6-AC76-BFCA39A047F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67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Realizar exame clínico apropriado em 100% das consultas, incluindo exame físico dos pés, com palpação dos pulsos tibial posterior e pedioso e medida da sensibilidade a cada 3 meses para diabéticos.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Realizar a solicitação de exames complementares periódicos em 100% dos idosos hipertensos e/ou diabéticos.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Priorizar a prescrição de medicamentos da Farmácia Popular a 100% dos idosos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Cadastrar 100% dos idosos acamados ou com problemas de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locomoção.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Realizar visita domiciliar a 100% dos idosos acamados ou com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problemas de locomoção.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Rastrear 100% dos idosos para Hipertensão Arterial Sistêmica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(HAS).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Rastrear 100% dos idosos com pressão arterial sustentada maior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135/80 mmHg para Diabetes Mellitus (DM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8BE2-ED57-4DB6-AC76-BFCA39A047F8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79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Levando em conta a unidade rural é de difícil acesso pela distancia e pela precariedade das estradas, é necessário cadastrar 100% dos idosos acamados ou que possuam algum problema de locomoção para realizar as visitas domiciliares. Nesse sentido, damos entrada em outro objetivo: a adesão, onde 100% dos idosos que faltam a consultas devem ter busca ativa, lembrando que apenas 34% tem atendimento em dia.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8BE2-ED57-4DB6-AC76-BFCA39A047F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580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A equipe pode tornar-se mais prepara para receber e tratar essa parcela da população que necessita de apoio de acordo com as suas dificuldades, indo assim de acordo com um dos princípios do SUS, a equidade, onde deve-se tratar todos os usuários de saúde de acordo com as suas necessidades.  Assim também, a gestão da cidade está mais apta a cuidar dos idosos da forma correta e visando também que se estabeleça o auto cuidado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Levando em conta a possibilidade de incorporar esse projeto à rotina do serviço, serão necessárias algumas melhorias para viabilizar o acesso a uma saúde de qualidade e dentre essa mudanças está o aumento do número de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exames disponíveis para a população assim como o número de consultas com especialistas, pois foi visto que essas eram umas das dificuldades que impediam a progressão adequada do projeto. Tendo em vista isso, a gestão já tomou ciência do caso e está tomando medidas para melhora o acesso e a quantidade de exames e consultas. Fora isso, é perfeitamente possível manter esse cuidado com idosos com o término do projeto, pois a equipe já é capaz de mantê-lo com qualidade.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fim, os próximos passos para melhorar a atenção a saúde no serviço de São Bento do Trairi é fazer com que a população tenha em mente a importância de manter um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auto-cuidado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 que o principal responsável por manter uma boa qualidade de vida é o próprio usuário com o apoio da equipe de saúde, pois sem o interesse do próprio paciente é bastante complicado exercer alguma mudança na sua qualidade de vida. E acima de tudo a equipe de saúde sempre estará disponível para auxiliar nesse processo de cuidado, promoção e prevenção de saúde.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8BE2-ED57-4DB6-AC76-BFCA39A047F8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89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72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89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02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3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00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64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5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14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37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84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78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6404-6761-4D74-B665-1521BEFDF785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DE82-77CF-4008-B79D-1B6F7155A1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2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836712"/>
            <a:ext cx="6400800" cy="1944216"/>
          </a:xfrm>
        </p:spPr>
        <p:txBody>
          <a:bodyPr>
            <a:noAutofit/>
          </a:bodyPr>
          <a:lstStyle/>
          <a:p>
            <a:r>
              <a:rPr lang="pt-BR" sz="2600" b="1" dirty="0">
                <a:solidFill>
                  <a:schemeClr val="tx1"/>
                </a:solidFill>
              </a:rPr>
              <a:t>UNIVERSIDADE ABERTA DO SUS – UNASUS</a:t>
            </a:r>
            <a:endParaRPr lang="pt-BR" sz="2600" dirty="0">
              <a:solidFill>
                <a:schemeClr val="tx1"/>
              </a:solidFill>
            </a:endParaRPr>
          </a:p>
          <a:p>
            <a:r>
              <a:rPr lang="pt-BR" sz="2600" b="1" dirty="0">
                <a:solidFill>
                  <a:schemeClr val="tx1"/>
                </a:solidFill>
              </a:rPr>
              <a:t>UNIVERSIDADE FEDERAL DE PELOTAS</a:t>
            </a:r>
          </a:p>
          <a:p>
            <a:r>
              <a:rPr lang="pt-BR" sz="2600" dirty="0">
                <a:solidFill>
                  <a:schemeClr val="tx1"/>
                </a:solidFill>
              </a:rPr>
              <a:t>Especialização em Saúde da Família</a:t>
            </a:r>
          </a:p>
          <a:p>
            <a:r>
              <a:rPr lang="pt-BR" sz="2600" dirty="0">
                <a:solidFill>
                  <a:schemeClr val="tx1"/>
                </a:solidFill>
              </a:rPr>
              <a:t>Modalidade a Distância </a:t>
            </a:r>
          </a:p>
        </p:txBody>
      </p:sp>
      <p:sp>
        <p:nvSpPr>
          <p:cNvPr id="4" name="Retângulo 3"/>
          <p:cNvSpPr/>
          <p:nvPr/>
        </p:nvSpPr>
        <p:spPr>
          <a:xfrm>
            <a:off x="971600" y="3140968"/>
            <a:ext cx="6880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Atenção multidisciplinar ao idoso na unidade de saúde de São Bento do Trairí/RN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412402" y="4685246"/>
            <a:ext cx="3178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dirty="0" err="1" smtClean="0"/>
              <a:t>Ilana</a:t>
            </a:r>
            <a:r>
              <a:rPr lang="pt-BR" sz="2400" dirty="0" smtClean="0"/>
              <a:t> Marques Nogueira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4056452" y="5935635"/>
            <a:ext cx="1328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dirty="0" smtClean="0"/>
              <a:t>Natal/RN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3494057" y="5172000"/>
            <a:ext cx="5096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dirty="0" smtClean="0"/>
              <a:t>Orientadora: </a:t>
            </a:r>
            <a:r>
              <a:rPr lang="pt-BR" sz="2400" dirty="0" err="1" smtClean="0"/>
              <a:t>Dariane</a:t>
            </a:r>
            <a:r>
              <a:rPr lang="pt-BR" sz="2400" dirty="0" smtClean="0"/>
              <a:t> dos Santos Oleiro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59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907030"/>
            <a:ext cx="5259965" cy="292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Imagem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61048"/>
            <a:ext cx="5612389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" name="Imagem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602" y="4013689"/>
            <a:ext cx="5328592" cy="257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60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15963"/>
            <a:ext cx="4473996" cy="224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4629"/>
            <a:ext cx="4860032" cy="256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35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pt-BR" alt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762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Imagem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85007"/>
            <a:ext cx="4392488" cy="231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magem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508" y="3469354"/>
            <a:ext cx="4593589" cy="252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11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7" y="1267481"/>
            <a:ext cx="4341794" cy="263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m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68760"/>
            <a:ext cx="5137102" cy="2630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m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4795"/>
            <a:ext cx="4643180" cy="24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gem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819541"/>
            <a:ext cx="5111348" cy="263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70" y="914026"/>
            <a:ext cx="4970834" cy="282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Imagem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40300"/>
            <a:ext cx="5112568" cy="300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43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Mudança </a:t>
            </a:r>
            <a:r>
              <a:rPr lang="pt-BR" dirty="0"/>
              <a:t>no perfil da equipe de saúde de São Bento do </a:t>
            </a:r>
            <a:r>
              <a:rPr lang="pt-BR" dirty="0" smtClean="0"/>
              <a:t>Trairi – colocado em evidencia </a:t>
            </a:r>
            <a:r>
              <a:rPr lang="pt-BR" dirty="0"/>
              <a:t>a </a:t>
            </a:r>
            <a:r>
              <a:rPr lang="pt-BR" dirty="0" err="1"/>
              <a:t>idéia</a:t>
            </a:r>
            <a:r>
              <a:rPr lang="pt-BR" dirty="0"/>
              <a:t> de </a:t>
            </a:r>
            <a:r>
              <a:rPr lang="pt-BR" dirty="0" smtClean="0"/>
              <a:t>que </a:t>
            </a:r>
            <a:r>
              <a:rPr lang="pt-BR" dirty="0"/>
              <a:t>ninguém envelhece da mesma maneira, nem ao mesmo </a:t>
            </a:r>
            <a:r>
              <a:rPr lang="pt-BR" dirty="0" smtClean="0"/>
              <a:t>ritmo;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I</a:t>
            </a:r>
            <a:r>
              <a:rPr lang="pt-BR" dirty="0" smtClean="0"/>
              <a:t>ncorporar </a:t>
            </a:r>
            <a:r>
              <a:rPr lang="pt-BR" dirty="0"/>
              <a:t>esse projeto à rotina do </a:t>
            </a:r>
            <a:r>
              <a:rPr lang="pt-BR" dirty="0" smtClean="0"/>
              <a:t>serviço;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População </a:t>
            </a:r>
            <a:r>
              <a:rPr lang="pt-BR" dirty="0"/>
              <a:t>tenha em mente a importância de manter um </a:t>
            </a:r>
            <a:r>
              <a:rPr lang="pt-BR" dirty="0" err="1" smtClean="0"/>
              <a:t>auto-cuidado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80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Conhecimento - utilizá-lo </a:t>
            </a:r>
            <a:r>
              <a:rPr lang="pt-BR" dirty="0"/>
              <a:t>nas atividades diárias, </a:t>
            </a:r>
            <a:r>
              <a:rPr lang="pt-BR" dirty="0" smtClean="0"/>
              <a:t>quando colocado em ação provoca transformações </a:t>
            </a:r>
            <a:r>
              <a:rPr lang="pt-BR" dirty="0"/>
              <a:t>na </a:t>
            </a:r>
            <a:r>
              <a:rPr lang="pt-BR" dirty="0" smtClean="0"/>
              <a:t>sociedade;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Problematização e Aprendizagem Baseada em </a:t>
            </a:r>
            <a:r>
              <a:rPr lang="pt-BR" dirty="0" smtClean="0"/>
              <a:t>Problemas;</a:t>
            </a:r>
          </a:p>
          <a:p>
            <a:pPr marL="0" indent="0" algn="just">
              <a:buNone/>
            </a:pPr>
            <a:r>
              <a:rPr lang="pt-BR" sz="1900" dirty="0" smtClean="0"/>
              <a:t> 		A </a:t>
            </a:r>
            <a:r>
              <a:rPr lang="pt-BR" sz="1900" dirty="0"/>
              <a:t>reflexão sobre as situações propostas desencadeia a busca de fatores explicativos e a proposição de solução ou soluções para o </a:t>
            </a:r>
            <a:r>
              <a:rPr lang="pt-BR" sz="1900" dirty="0" smtClean="0"/>
              <a:t>problema.</a:t>
            </a:r>
          </a:p>
          <a:p>
            <a:pPr marL="0" indent="0" algn="just">
              <a:buNone/>
            </a:pPr>
            <a:endParaRPr lang="pt-BR" sz="1900" dirty="0" smtClean="0"/>
          </a:p>
          <a:p>
            <a:pPr algn="just"/>
            <a:r>
              <a:rPr lang="pt-BR" dirty="0" smtClean="0"/>
              <a:t>Trabalho em equipe: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sz="1900" dirty="0"/>
              <a:t>É preciso que as pessoas que fazem parte do processo se sintam responsáveis e conhecedoras do </a:t>
            </a:r>
            <a:r>
              <a:rPr lang="pt-BR" sz="1900" dirty="0" smtClean="0"/>
              <a:t>SUS.</a:t>
            </a:r>
            <a:endParaRPr lang="pt-BR" sz="19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10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4581128"/>
            <a:ext cx="8229600" cy="1143000"/>
          </a:xfrm>
        </p:spPr>
        <p:txBody>
          <a:bodyPr/>
          <a:lstStyle/>
          <a:p>
            <a:pPr algn="r"/>
            <a:r>
              <a:rPr lang="pt-BR" dirty="0" smtClean="0"/>
              <a:t>Obrigada!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54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Pacto pela Saúde 2006 </a:t>
            </a:r>
            <a:r>
              <a:rPr lang="pt-BR" dirty="0" smtClean="0"/>
              <a:t>- necessidade </a:t>
            </a:r>
            <a:r>
              <a:rPr lang="pt-BR" dirty="0"/>
              <a:t>de mudanças na linha de cuidados e atenção aos </a:t>
            </a:r>
            <a:r>
              <a:rPr lang="pt-BR" dirty="0" smtClean="0"/>
              <a:t>idosos;</a:t>
            </a:r>
          </a:p>
          <a:p>
            <a:r>
              <a:rPr lang="pt-BR" dirty="0" smtClean="0"/>
              <a:t>Humanização </a:t>
            </a:r>
            <a:r>
              <a:rPr lang="pt-BR" dirty="0"/>
              <a:t>do </a:t>
            </a:r>
            <a:r>
              <a:rPr lang="pt-BR" dirty="0" smtClean="0"/>
              <a:t>atendimento;</a:t>
            </a:r>
          </a:p>
          <a:p>
            <a:r>
              <a:rPr lang="pt-BR" dirty="0"/>
              <a:t>P</a:t>
            </a:r>
            <a:r>
              <a:rPr lang="pt-BR" dirty="0" smtClean="0"/>
              <a:t>ossibilidade </a:t>
            </a:r>
            <a:r>
              <a:rPr lang="pt-BR" dirty="0"/>
              <a:t>de planejar e organizar ações de prevenção, promoção e recuperação, objetivando a manutenção da capacidade funcional </a:t>
            </a:r>
            <a:r>
              <a:rPr lang="pt-BR" dirty="0" smtClean="0"/>
              <a:t>dos idosos.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4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Caracterização da Unidade de Saúde e do Município:</a:t>
            </a:r>
          </a:p>
          <a:p>
            <a:pPr marL="0" indent="0" algn="ctr">
              <a:buNone/>
            </a:pPr>
            <a:endParaRPr lang="pt-BR" dirty="0" smtClean="0"/>
          </a:p>
          <a:p>
            <a:r>
              <a:rPr lang="pt-BR" dirty="0" smtClean="0"/>
              <a:t>População </a:t>
            </a:r>
            <a:r>
              <a:rPr lang="pt-BR" dirty="0" err="1" smtClean="0"/>
              <a:t>adscrita</a:t>
            </a:r>
            <a:r>
              <a:rPr lang="pt-BR" dirty="0" smtClean="0"/>
              <a:t> 4000hab;</a:t>
            </a:r>
          </a:p>
          <a:p>
            <a:pPr marL="0" indent="0">
              <a:buNone/>
            </a:pPr>
            <a:r>
              <a:rPr lang="pt-BR" dirty="0" smtClean="0"/>
              <a:t>               237 idosos zona urbana;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271 idosos </a:t>
            </a:r>
            <a:r>
              <a:rPr lang="pt-BR" dirty="0"/>
              <a:t>zona </a:t>
            </a:r>
            <a:r>
              <a:rPr lang="pt-BR" dirty="0" smtClean="0"/>
              <a:t>rural;</a:t>
            </a:r>
          </a:p>
          <a:p>
            <a:r>
              <a:rPr lang="pt-BR" dirty="0" smtClean="0"/>
              <a:t>2 Equipes: um </a:t>
            </a:r>
            <a:r>
              <a:rPr lang="pt-BR" dirty="0"/>
              <a:t>médico, enfermeiro, técnico de enfermagem, </a:t>
            </a:r>
            <a:r>
              <a:rPr lang="pt-BR" dirty="0" smtClean="0"/>
              <a:t>6acs, </a:t>
            </a:r>
            <a:r>
              <a:rPr lang="pt-BR" dirty="0"/>
              <a:t>1 dentista e 1 auxiliar de consultório dentário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66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s://2.bp.blogspot.com/-9HLGRddO-bc/TnXVb9L9rbI/AAAAAAAABuw/wpk62IbRvLM/s1600/sao-bento-do-trair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620" y="1114094"/>
            <a:ext cx="5925344" cy="2229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 descr="Exibindo 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37112"/>
            <a:ext cx="2448272" cy="2123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 descr="https://1.bp.blogspot.com/-h9uiuGyg1aM/VC60QqS-ApI/AAAAAAAAHlQ/tSHlFpcxuUM/s1600/IMG_20141002_10023543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289" y="3717032"/>
            <a:ext cx="3140199" cy="164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Exibindo 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86795"/>
            <a:ext cx="2908246" cy="21904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Introdução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228184" y="54452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Unidade </a:t>
            </a:r>
            <a:r>
              <a:rPr lang="pt-BR" dirty="0" err="1" smtClean="0"/>
              <a:t>St</a:t>
            </a:r>
            <a:r>
              <a:rPr lang="pt-BR" dirty="0" smtClean="0"/>
              <a:t> Baixa Verde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1560" y="58772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Nova Unidade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347864" y="408799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 </a:t>
            </a:r>
            <a:r>
              <a:rPr lang="pt-BR" dirty="0" err="1" smtClean="0"/>
              <a:t>St</a:t>
            </a:r>
            <a:r>
              <a:rPr lang="pt-BR" dirty="0" smtClean="0"/>
              <a:t> Telha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268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 smtClean="0">
                <a:effectLst/>
                <a:latin typeface="Times New Roman"/>
                <a:ea typeface="Calibri"/>
              </a:rPr>
              <a:t>Situação com base no Caderno de Ações Programáticas antes da intervenção</a:t>
            </a:r>
          </a:p>
          <a:p>
            <a:endParaRPr lang="pt-BR" dirty="0" smtClean="0">
              <a:effectLst/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effectLst/>
                <a:latin typeface="Times New Roman"/>
                <a:ea typeface="Calibri"/>
              </a:rPr>
              <a:t>71%  - Idosos são assistidos na unidade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effectLst/>
                <a:latin typeface="Times New Roman"/>
                <a:ea typeface="Calibri"/>
              </a:rPr>
              <a:t>16%  -  Caderneta de Atenção a Pessoa Idosa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effectLst/>
                <a:latin typeface="Times New Roman"/>
                <a:ea typeface="Calibri"/>
              </a:rPr>
              <a:t>34%  - acompanhamento em dia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effectLst/>
                <a:latin typeface="Times New Roman"/>
                <a:ea typeface="Calibri"/>
              </a:rPr>
              <a:t>71%  - HAS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effectLst/>
                <a:latin typeface="Times New Roman"/>
                <a:ea typeface="Calibri"/>
              </a:rPr>
              <a:t>34%  - DM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11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 geral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80222691"/>
              </p:ext>
            </p:extLst>
          </p:nvPr>
        </p:nvGraphicFramePr>
        <p:xfrm>
          <a:off x="0" y="1052736"/>
          <a:ext cx="932452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Ampliar a cobertura de acompanhamento dos </a:t>
            </a:r>
            <a:r>
              <a:rPr lang="pt-BR" dirty="0" smtClean="0"/>
              <a:t>idosos;</a:t>
            </a: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Melhorar a qualidade da atenção ao idoso na Unidade de </a:t>
            </a:r>
            <a:r>
              <a:rPr lang="pt-BR" dirty="0" smtClean="0"/>
              <a:t>Saúde;</a:t>
            </a:r>
          </a:p>
          <a:p>
            <a:pPr lvl="2"/>
            <a:r>
              <a:rPr lang="pt-BR" sz="1800" dirty="0" smtClean="0"/>
              <a:t>Avaliação </a:t>
            </a:r>
            <a:r>
              <a:rPr lang="pt-BR" sz="1800" dirty="0"/>
              <a:t>Multidimensional </a:t>
            </a:r>
            <a:r>
              <a:rPr lang="pt-BR" sz="1800" dirty="0" smtClean="0"/>
              <a:t>Rápida, exame </a:t>
            </a:r>
            <a:r>
              <a:rPr lang="pt-BR" sz="1800" dirty="0"/>
              <a:t>clínico apropriado em 100% das consultas, incluindo exame físico dos pés, com palpação dos pulsos tibial posterior e pedioso e medida da sensibilidade a cada 3 meses para diabéticos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Melhorar a adesão dos idosos ao Programa de Atenção à Saúde </a:t>
            </a:r>
            <a:r>
              <a:rPr lang="pt-BR" dirty="0" smtClean="0"/>
              <a:t>do Idoso;</a:t>
            </a: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Melhorar o registro das </a:t>
            </a:r>
            <a:r>
              <a:rPr lang="pt-BR" dirty="0" smtClean="0"/>
              <a:t>informações;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4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t-BR" dirty="0" smtClean="0"/>
              <a:t>5. Mapear os idosos de risco da área de abrangência;</a:t>
            </a:r>
          </a:p>
          <a:p>
            <a:pPr marL="0" indent="0">
              <a:buNone/>
            </a:pPr>
            <a:r>
              <a:rPr lang="pt-BR" sz="1800" dirty="0" smtClean="0"/>
              <a:t>	Investigar a presença de indicadores de fragilização na velhice;</a:t>
            </a:r>
            <a:endParaRPr lang="pt-BR" sz="1800" dirty="0" smtClean="0"/>
          </a:p>
          <a:p>
            <a:pPr marL="457200" indent="-457200">
              <a:buAutoNum type="arabicPeriod" startAt="6"/>
            </a:pPr>
            <a:r>
              <a:rPr lang="pt-BR" dirty="0" smtClean="0"/>
              <a:t>Promover a saúde geral dos idosos;</a:t>
            </a:r>
          </a:p>
          <a:p>
            <a:pPr marL="0" indent="0">
              <a:buNone/>
            </a:pPr>
            <a:r>
              <a:rPr lang="pt-BR" sz="1800" dirty="0" smtClean="0"/>
              <a:t>	Garantir orientação nutricional para hábitos alimentares saudáveis e </a:t>
            </a:r>
            <a:r>
              <a:rPr lang="pt-BR" sz="1800" dirty="0" smtClean="0"/>
              <a:t>prática                            </a:t>
            </a:r>
          </a:p>
          <a:p>
            <a:pPr marL="0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           </a:t>
            </a:r>
            <a:r>
              <a:rPr lang="pt-BR" sz="1800" dirty="0" smtClean="0"/>
              <a:t>de atividade física regular</a:t>
            </a:r>
            <a:r>
              <a:rPr lang="pt-BR" sz="1800" dirty="0" smtClean="0"/>
              <a:t> a 100% das pessoas idosas.</a:t>
            </a:r>
          </a:p>
          <a:p>
            <a:pPr marL="0" indent="0">
              <a:buNone/>
            </a:pPr>
            <a:r>
              <a:rPr lang="pt-BR" dirty="0" smtClean="0"/>
              <a:t>7</a:t>
            </a:r>
            <a:r>
              <a:rPr lang="pt-BR" dirty="0" smtClean="0"/>
              <a:t>.  Ampliar a cobertura de atenção à saúde bucal do idoso;</a:t>
            </a:r>
          </a:p>
          <a:p>
            <a:pPr marL="0" indent="0">
              <a:buNone/>
            </a:pPr>
            <a:r>
              <a:rPr lang="pt-BR" dirty="0" smtClean="0"/>
              <a:t>8</a:t>
            </a:r>
            <a:r>
              <a:rPr lang="pt-BR" dirty="0" smtClean="0"/>
              <a:t>.   Melhorar a qualidade da atenção à saúde bucal do idoso na Unidade da Saúde;</a:t>
            </a:r>
          </a:p>
          <a:p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92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9"/>
            </a:pPr>
            <a:r>
              <a:rPr lang="pt-BR" dirty="0" smtClean="0"/>
              <a:t>Melhorar a adesão dos idosos ao Programa de Saúde Bucal dos idosos;</a:t>
            </a:r>
          </a:p>
          <a:p>
            <a:pPr marL="0" indent="0">
              <a:buNone/>
            </a:pPr>
            <a:r>
              <a:rPr lang="pt-BR" sz="1800" dirty="0" smtClean="0"/>
              <a:t>	Buscar </a:t>
            </a:r>
            <a:r>
              <a:rPr lang="pt-BR" sz="1800" dirty="0"/>
              <a:t>100% dos idosos faltosos  à primeira consulta odontológica programática.</a:t>
            </a:r>
          </a:p>
          <a:p>
            <a:pPr marL="514350" indent="-514350">
              <a:buAutoNum type="arabicPeriod" startAt="9"/>
            </a:pPr>
            <a:endParaRPr lang="pt-BR" sz="1800" dirty="0" smtClean="0"/>
          </a:p>
          <a:p>
            <a:pPr marL="0" indent="0">
              <a:buNone/>
            </a:pPr>
            <a:r>
              <a:rPr lang="pt-BR" dirty="0" smtClean="0"/>
              <a:t>10.   Melhorar o registro das informações de saúde bucal;</a:t>
            </a:r>
          </a:p>
          <a:p>
            <a:pPr marL="0" indent="0">
              <a:buNone/>
            </a:pPr>
            <a:r>
              <a:rPr lang="pt-BR" dirty="0" smtClean="0"/>
              <a:t>11.   Mapear os idosos de risco para o câncer de boca e outras alterações bucais na área de abrangência;</a:t>
            </a:r>
          </a:p>
          <a:p>
            <a:pPr marL="514350" indent="-514350">
              <a:buAutoNum type="arabicPeriod" startAt="12"/>
            </a:pPr>
            <a:r>
              <a:rPr lang="pt-BR" dirty="0" smtClean="0"/>
              <a:t>Promover a saúde bucal dos idosos;</a:t>
            </a:r>
          </a:p>
          <a:p>
            <a:pPr marL="0" indent="0">
              <a:buNone/>
            </a:pPr>
            <a:r>
              <a:rPr lang="pt-BR" sz="2100" dirty="0" smtClean="0"/>
              <a:t>	Garantir </a:t>
            </a:r>
            <a:r>
              <a:rPr lang="pt-BR" sz="2100" dirty="0"/>
              <a:t>orientações  sobre higiene bucal (incluindo higiene de próteses </a:t>
            </a:r>
            <a:r>
              <a:rPr lang="pt-BR" sz="2100" dirty="0" smtClean="0"/>
              <a:t>       </a:t>
            </a:r>
          </a:p>
          <a:p>
            <a:pPr marL="0" indent="0">
              <a:buNone/>
            </a:pPr>
            <a:r>
              <a:rPr lang="pt-BR" sz="2100" dirty="0"/>
              <a:t> </a:t>
            </a:r>
            <a:r>
              <a:rPr lang="pt-BR" sz="2100" dirty="0" smtClean="0"/>
              <a:t>                 dentárias</a:t>
            </a:r>
            <a:r>
              <a:rPr lang="pt-BR" sz="2100" dirty="0"/>
              <a:t>) para 100% dos idosos da área de abrangência.</a:t>
            </a:r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3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1049</Words>
  <Application>Microsoft Office PowerPoint</Application>
  <PresentationFormat>Apresentação na tela (4:3)</PresentationFormat>
  <Paragraphs>112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Introdução</vt:lpstr>
      <vt:lpstr>Introdução</vt:lpstr>
      <vt:lpstr>Apresentação do PowerPoint</vt:lpstr>
      <vt:lpstr>Introdução</vt:lpstr>
      <vt:lpstr>Objetivo geral </vt:lpstr>
      <vt:lpstr>Objetivos, Metas e Resultados </vt:lpstr>
      <vt:lpstr>Objetivos, Metas e Resultados </vt:lpstr>
      <vt:lpstr>Objetivos, Metas e Resultados </vt:lpstr>
      <vt:lpstr>Resultados </vt:lpstr>
      <vt:lpstr>Resultados </vt:lpstr>
      <vt:lpstr>Resultados </vt:lpstr>
      <vt:lpstr>Resultados </vt:lpstr>
      <vt:lpstr>Discussão</vt:lpstr>
      <vt:lpstr>Reflexão crítica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Cliente-Office</dc:creator>
  <cp:lastModifiedBy>Cliente-Office</cp:lastModifiedBy>
  <cp:revision>12</cp:revision>
  <dcterms:created xsi:type="dcterms:W3CDTF">2015-01-07T17:28:53Z</dcterms:created>
  <dcterms:modified xsi:type="dcterms:W3CDTF">2015-01-07T18:54:02Z</dcterms:modified>
</cp:coreProperties>
</file>