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303" r:id="rId7"/>
    <p:sldId id="302" r:id="rId8"/>
    <p:sldId id="262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93" r:id="rId22"/>
    <p:sldId id="294" r:id="rId23"/>
    <p:sldId id="299" r:id="rId24"/>
    <p:sldId id="295" r:id="rId25"/>
    <p:sldId id="296" r:id="rId26"/>
    <p:sldId id="297" r:id="rId27"/>
    <p:sldId id="300" r:id="rId28"/>
    <p:sldId id="30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Iliana\PLANILHA%20COLETA%20DADOS%20PRE-NATAL%20E%20PUERPERIO%20IVET%20(1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Iliana\PLANILHA%20COLETA%20DADOS%20PRE-NATAL%20E%20PUERPERIO%20IVET%20(1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0.875</c:v>
                </c:pt>
                <c:pt idx="2">
                  <c:v>0.91666666666666663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66560"/>
        <c:axId val="135402240"/>
      </c:barChart>
      <c:catAx>
        <c:axId val="1344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402240"/>
        <c:crosses val="autoZero"/>
        <c:auto val="1"/>
        <c:lblAlgn val="ctr"/>
        <c:lblOffset val="100"/>
        <c:noMultiLvlLbl val="0"/>
      </c:catAx>
      <c:valAx>
        <c:axId val="135402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466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9099534931463"/>
          <c:y val="8.553503118348392E-2"/>
          <c:w val="0.84728153665821249"/>
          <c:h val="0.7963539883601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0.875</c:v>
                </c:pt>
                <c:pt idx="1">
                  <c:v>0.8571428571428571</c:v>
                </c:pt>
                <c:pt idx="2">
                  <c:v>0.86363636363636365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47680"/>
        <c:axId val="135449216"/>
      </c:barChart>
      <c:catAx>
        <c:axId val="1354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449216"/>
        <c:crosses val="autoZero"/>
        <c:auto val="1"/>
        <c:lblAlgn val="ctr"/>
        <c:lblOffset val="100"/>
        <c:noMultiLvlLbl val="0"/>
      </c:catAx>
      <c:valAx>
        <c:axId val="1354492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447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2AE2B-DEBE-448B-BAB1-B7873B210F21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CD86-A0EE-41CE-A9E6-B0B2BD057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4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96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4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09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44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89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7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22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D86-A0EE-41CE-A9E6-B0B2BD05734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5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5C42A4-6F10-4A43-BE0A-45A7595AB912}" type="datetimeFigureOut">
              <a:rPr lang="pt-BR" smtClean="0"/>
              <a:t>22/09/2015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4B28FB-C492-4E5A-A99F-BC6A783847E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Turma7</a:t>
            </a:r>
            <a:endParaRPr lang="pt-BR" sz="20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6" cy="3600400"/>
          </a:xfrm>
        </p:spPr>
        <p:txBody>
          <a:bodyPr>
            <a:normAutofit fontScale="25000" lnSpcReduction="20000"/>
          </a:bodyPr>
          <a:lstStyle/>
          <a:p>
            <a:endParaRPr lang="pt-BR" sz="7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Trabalho de conclusão de curso</a:t>
            </a:r>
          </a:p>
          <a:p>
            <a:pPr algn="ctr"/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 Pré-natal e Puerpério na USF São Pedro, Brejinho-RN</a:t>
            </a:r>
          </a:p>
          <a:p>
            <a:pPr algn="ctr"/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Autora: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Iliana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Ivet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Rodriguez Guerra</a:t>
            </a:r>
          </a:p>
          <a:p>
            <a:pPr algn="ctr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Daniela Patrícia Evangelista dos Santos</a:t>
            </a:r>
          </a:p>
          <a:p>
            <a:pPr algn="ctr"/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2015</a:t>
            </a:r>
          </a:p>
          <a:p>
            <a:pPr algn="ctr"/>
            <a:endParaRPr lang="pt-BR" sz="8000" dirty="0">
              <a:latin typeface="Arial" pitchFamily="34" charset="0"/>
              <a:cs typeface="Arial" pitchFamily="34" charset="0"/>
            </a:endParaRP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 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 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539552" y="1124744"/>
            <a:ext cx="11049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Melhorar a qualidade da atenção ao </a:t>
            </a:r>
            <a:r>
              <a:rPr lang="pt-BR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pré-natal.</a:t>
            </a:r>
            <a:endParaRPr lang="pt-BR" sz="20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1" y="2132855"/>
            <a:ext cx="81369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que 100% das gestantes estejam com vacina antitetânica em dia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que 100% das gestantes estejam com vacina contra hepatite B em dia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2.8: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Melhorar a adesão ao Pré-Natal.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1" y="2132855"/>
            <a:ext cx="81369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3.1: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Realizar busca ativa de 100% das gestantes faltosas ás consultas de pré-natal na unidade Básica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No primeiro mês da intervenção tivemos duas gestantes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faltosas,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e terceiro mês  tivemos  três gestantes faltosas ás consulta do pré-natal  que receberam  busca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ativa.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3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o registro da atenção no Programa de pré-natal.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registro na ficha espelho de pré-natal/vacinação em 100% das gestantes.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708920"/>
            <a:ext cx="8136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Melhorar a avaliação do risco no Programa de Pré-Natal.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5.1: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Avaliar risco gestacional em 100% das gestantes.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3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promoção de saúde no Programa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6.1: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Garantir a 100% das gestantes orientações nutricional durante a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Promover o aleitamento materno junto a 100% das gestantes.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6.3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Orientar 100% das gestantes sobre os cuidados com o recém-nascido (teste do pezinho, decúbito dorsal para dormir).</a:t>
            </a:r>
          </a:p>
          <a:p>
            <a:endParaRPr lang="pt-BR" sz="2000" dirty="0" smtClean="0"/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promoção de saúde no Programa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4: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Orientar 100% das gestantes sobre anticoncepção após o parto.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Orientar 100% das gestantes sobre os riscos do tabagismo e do uso de álcool e drogas na gestação.   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Orientar 100% das gestantes sobre a higiene bucal.   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8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8221" y="83671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324442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pt-BR" sz="2800" dirty="0"/>
          </a:p>
        </p:txBody>
      </p:sp>
      <p:pic>
        <p:nvPicPr>
          <p:cNvPr id="5" name="Imagem 4" descr="C:\Users\Iliana Ivet\Documents\imagenes del curso\Foto-0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00040" cy="405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06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da atenção no Programa de Puerpério.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1.1: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 100% das puérperas cadastradas no programa de Pré-Natal e Puerpério da Unidade de Saúde consulta puerperal antes dos 42 dias após o parto.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2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do Programa de 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Examinar as mamas em 100% das puérperas cadastradas no Programa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Examinar o abdômen em 100% das puérperas cadastradas no Programa.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exame ginecológico em 100 % das puérperas cadastradas no Programa.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9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do Programa de 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2.4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Avaliar o estado psíquico em 100% das puérperas cadastradas no Programa.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2.5: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Avaliar intercorrências em 100% das puérperas cadastradas no Programa.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2.6: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Prescrever a 100% das puérperas um dos métodos de anticoncepção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2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adesão da atenção no programa de puerpério.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busca ativa em 100% das puérperas que não realizaram a consulta de puerpério até 30 dias após o parto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o registro da atenção no programa de Puerpério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4.1.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registro na ficha de acompanhamento do Programa 100% das puérperas.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7087" y="1556792"/>
            <a:ext cx="8011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Importância da ação programática Pré-natal e puerpério.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Caracterização do Município Brejinho-RN.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Caracterização da UBS São Pedro.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do programa Pré-natal e Puerpério na UBS antes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intervenção.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62068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Introdução </a:t>
            </a:r>
          </a:p>
        </p:txBody>
      </p:sp>
    </p:spTree>
    <p:extLst>
      <p:ext uri="{BB962C8B-B14F-4D97-AF65-F5344CB8AC3E}">
        <p14:creationId xmlns:p14="http://schemas.microsoft.com/office/powerpoint/2010/main" val="28094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Melhorar a promoção de saúde no programa de 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5.1: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Orientar 100% das puérperas cadastradas no Programa sobre os cuidado do recém-nascido.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5.2: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5.3.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Orientar 100% das puérperas cadastradas no Programa de Pré-Natal e Puerpério sobre planejamento familiar.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401070"/>
            <a:ext cx="7704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anose="020B0604020202020204" pitchFamily="34" charset="0"/>
              </a:rPr>
              <a:t>  Aspectos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qualitativos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relevantes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A capacitação dos profissionais da equipe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a qualificação dos atendimentos.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 aliança com a comunidade.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interação com os gestores e secretaria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Fortalecimento das ações de promoção de saúde na unidade. </a:t>
            </a:r>
          </a:p>
        </p:txBody>
      </p:sp>
    </p:spTree>
    <p:extLst>
      <p:ext uri="{BB962C8B-B14F-4D97-AF65-F5344CB8AC3E}">
        <p14:creationId xmlns:p14="http://schemas.microsoft.com/office/powerpoint/2010/main" val="14325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548680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Discussão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Exigiu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a equipe 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capacitasse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seguir as recomendações do MS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romoveu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trabalho integrado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equipe  na UBS.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reviu as atribuições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ropiciou a ampliação da cobertura de atenção ao pré-natal e puerpério.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764704"/>
            <a:ext cx="77048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Propiciou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melhoria na qualidade dos registros nesta ação programática.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Propiciou uma maior organização do serviço.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elhorou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qualificação da atenção.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Aumentou o nível de satisfação da comunidade com a qualidade dos atendimentos.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8814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8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intervenção já foi incorporada a rotina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Continuaremos realizando todas as ações conforme as recomendações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MS 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ajuda das fichas utilizadas durante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Pretendemos continuar a capacitação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assim como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ações de promoção de saúde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Continuaremos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avançando na captação de novas gestantes e puérperas para ampliar a cobertura desta ação programática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8864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anose="020B0604020202020204" pitchFamily="34" charset="0"/>
              </a:rPr>
              <a:t>Reflexão</a:t>
            </a:r>
            <a:r>
              <a:rPr lang="pt-BR" dirty="0" smtClean="0"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dirty="0" smtClean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Vamos ampliar o trabalho de conscientização da comunidade em relação à necessidade de priorização da atenção de gestantes e puérperas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Tomando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este projeto como exemplo, também pretendemos implementar o programa de Hipertensão e Diabetes na 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16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Minhas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expectativas com respeito ao curso 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superadas. O aprendizado durante o curso  me facilitou ter 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 engajamento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aliança com a comunidade e os gestores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332656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Propiciou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 aperfeiçoamento  das condutas médicas das diferentes doenças nas unidades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Ajudou adquirir  novos conhecimentos e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manter-me atualizada em relação às diferentes questões médicas sendo estímulo para meu desenvolvimento académico.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Ajudou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evidenciar como a ESF conseguiu brindar assistência qualificada e humanizada no caminho da equidade 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82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Iliana Ivet\Documents\imagenes del curso\FOTO CAPACITAÇÃO DE EQUIPE\FOTO DA 2  SEMANA INTERVENÇÃO\iliana 2 16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9682"/>
            <a:ext cx="3500158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Iliana Ivet\Documents\imagenes del curso\FOTO CAPACITAÇÃO DE EQUIPE\FOTO DA 2  SEMANA INTERVENÇÃO\iliana 2 17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78869"/>
            <a:ext cx="3780514" cy="217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Iliana Ivet\Documents\imagenes del curso\Foto-00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3839475" cy="204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:\2015-03-24 JOSILEIDE\JOSILEIDE 0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242"/>
            <a:ext cx="3767790" cy="206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Iliana Ivet\Documents\imagenes del curso\FOTO CAPACITAÇÃO DE EQUIPE\foto de capacitação equip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150"/>
            <a:ext cx="3474471" cy="217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2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614826">
            <a:off x="4670640" y="326052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liana Ivet\Pictures\IMAGENS 4 T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908720"/>
            <a:ext cx="23717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5" y="908720"/>
            <a:ext cx="79928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pt-BR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endParaRPr lang="pt-BR" sz="2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Atenção ao Pré-natal e Puerpério na USF São Pedro, Brejinho-RN</a:t>
            </a: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88640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endParaRPr lang="pt-BR" sz="2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Acolhimento e cadastramento de gestantes e puérperas.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Capacitação dos membros da equipe sobre suas                          atribuições.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Capacitação da equipe sobre o protocolo ao Pré-natal e      Puerpério.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Divulgação do projeto.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Organização e atualização dos registros na UBS.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548680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                                        </a:t>
            </a:r>
            <a:r>
              <a:rPr lang="pt-BR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dirty="0">
              <a:solidFill>
                <a:schemeClr val="tx2">
                  <a:lumMod val="10000"/>
                </a:schemeClr>
              </a:solidFill>
            </a:endParaRP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Logística: </a:t>
            </a: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Caderno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 Atenção Básica nº 32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(Atenção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ao Pré-Natal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Baixo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Risco.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Fichas espelho disponibilizadas pelo curso.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Planilha de coleta de dados disponibilizada pelo curso.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Prontuários clínicos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 livro de registro do programa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8221" y="83671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324442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pt-BR" sz="2800" dirty="0"/>
          </a:p>
        </p:txBody>
      </p:sp>
      <p:pic>
        <p:nvPicPr>
          <p:cNvPr id="4" name="Imagem 3" descr="C:\Users\Iliana Ivet\Documents\imagenes del curso\FOTO CAPACITAÇÃO DE EQUIPE\FOTO DA 2  SEMANA INTERVENÇÃO\iliana 2 17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4" y="2492896"/>
            <a:ext cx="5400040" cy="303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86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60648"/>
            <a:ext cx="775860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pt-BR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de pré-natal.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das gestantes da área com pré-natal na unidade Básica de Saúde (UBS) para 90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Primeiro mês 24 (100%) gestantes, segundo mês </a:t>
            </a:r>
            <a:r>
              <a:rPr lang="pt-BR" dirty="0">
                <a:latin typeface="Arial" pitchFamily="34" charset="0"/>
                <a:cs typeface="Arial" pitchFamily="34" charset="0"/>
              </a:rPr>
              <a:t>21(87,5%) 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dirty="0">
                <a:latin typeface="Arial" pitchFamily="34" charset="0"/>
                <a:cs typeface="Arial" pitchFamily="34" charset="0"/>
              </a:rPr>
              <a:t>22 (91,7%) 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cadastradas.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55086260"/>
              </p:ext>
            </p:extLst>
          </p:nvPr>
        </p:nvGraphicFramePr>
        <p:xfrm>
          <a:off x="2627784" y="3284984"/>
          <a:ext cx="4708525" cy="265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24744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Melhorar a qualidade da atenção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ao pré-natal</a:t>
            </a:r>
          </a:p>
          <a:p>
            <a:pPr algn="just"/>
            <a:endParaRPr lang="pt-BR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2.1: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Garantir a 100% das gestantes o ingresso no Programa de Pré-Natal no primeiro trimestre de gestação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primeiro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da intervenção 21 (87,5%)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segundo mês, 18 (85,7%) gestantes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19 (86,4%)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sz="20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47667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66233180"/>
              </p:ext>
            </p:extLst>
          </p:nvPr>
        </p:nvGraphicFramePr>
        <p:xfrm>
          <a:off x="2915816" y="3717032"/>
          <a:ext cx="4708525" cy="268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43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96752"/>
            <a:ext cx="813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Melhorar a qualidade da atenção ao pré-natal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1" y="2132855"/>
            <a:ext cx="81369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pelo menos um exame ginecológico por trimestre em 100% das gestantes durante 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- natal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um exame de mamas em 100% das gestantes no primeiro e terceiro trimestre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a 100% das gestantes a solicitação de exames laboratoriais de acordo com 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2.5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Garantir a 100% das gestantes a prescrição de sulfato ferroso e ácido fólico conforme 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9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1434</Words>
  <Application>Microsoft Office PowerPoint</Application>
  <PresentationFormat>Apresentação na tela (4:3)</PresentationFormat>
  <Paragraphs>240</Paragraphs>
  <Slides>28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Universidade Aberta do SUS Universidade Federal de Pelotas Especialização em Saúde da Família Modalidade a Distância Turma7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             Iliana Ivet Rodriguez Guerra</dc:title>
  <dc:creator>Iliana Ivet</dc:creator>
  <cp:lastModifiedBy>Iliana Ivet</cp:lastModifiedBy>
  <cp:revision>122</cp:revision>
  <dcterms:created xsi:type="dcterms:W3CDTF">2015-07-19T12:49:21Z</dcterms:created>
  <dcterms:modified xsi:type="dcterms:W3CDTF">2015-09-22T15:31:06Z</dcterms:modified>
</cp:coreProperties>
</file>