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422" r:id="rId3"/>
    <p:sldId id="421" r:id="rId4"/>
    <p:sldId id="378" r:id="rId5"/>
    <p:sldId id="423" r:id="rId6"/>
    <p:sldId id="377" r:id="rId7"/>
    <p:sldId id="402" r:id="rId8"/>
    <p:sldId id="425" r:id="rId9"/>
    <p:sldId id="391" r:id="rId10"/>
    <p:sldId id="337" r:id="rId11"/>
    <p:sldId id="338" r:id="rId12"/>
    <p:sldId id="339" r:id="rId13"/>
    <p:sldId id="340" r:id="rId14"/>
    <p:sldId id="341" r:id="rId15"/>
    <p:sldId id="342" r:id="rId16"/>
    <p:sldId id="346" r:id="rId17"/>
    <p:sldId id="357" r:id="rId18"/>
    <p:sldId id="408" r:id="rId19"/>
    <p:sldId id="412" r:id="rId20"/>
    <p:sldId id="415" r:id="rId21"/>
    <p:sldId id="417" r:id="rId22"/>
    <p:sldId id="420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24" autoAdjust="0"/>
  </p:normalViewPr>
  <p:slideViewPr>
    <p:cSldViewPr>
      <p:cViewPr varScale="1">
        <p:scale>
          <a:sx n="71" d="100"/>
          <a:sy n="71" d="100"/>
        </p:scale>
        <p:origin x="13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31039175658599"/>
          <c:y val="0.10792384775587818"/>
          <c:w val="0.70872071546612225"/>
          <c:h val="0.76415869326813746"/>
        </c:manualLayout>
      </c:layout>
      <c:barChart>
        <c:barDir val="col"/>
        <c:grouping val="clustered"/>
        <c:varyColors val="0"/>
        <c:ser>
          <c:idx val="0"/>
          <c:order val="0"/>
          <c:tx>
            <c:v>Proporção de gestantes com ingresso no primeiro trimestre de gestação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numFmt formatCode="0.0%" sourceLinked="0"/>
            <c:spPr>
              <a:solidFill>
                <a:srgbClr val="FFFFFF"/>
              </a:solidFill>
              <a:ln w="9528">
                <a:solidFill>
                  <a:srgbClr val="BFBFBF"/>
                </a:solidFill>
                <a:prstDash val="solid"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3"/>
              <c:pt idx="0">
                <c:v>Mês 1</c:v>
              </c:pt>
              <c:pt idx="1">
                <c:v>Mês 2</c:v>
              </c:pt>
              <c:pt idx="2">
                <c:v>Mês 3</c:v>
              </c:pt>
            </c:strLit>
          </c:cat>
          <c:val>
            <c:numLit>
              <c:formatCode>General</c:formatCode>
              <c:ptCount val="3"/>
              <c:pt idx="0">
                <c:v>0.78378378378378377</c:v>
              </c:pt>
              <c:pt idx="1">
                <c:v>0.78723404255319374</c:v>
              </c:pt>
              <c:pt idx="2">
                <c:v>0.81481481481481621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825840"/>
        <c:axId val="226829368"/>
      </c:barChart>
      <c:valAx>
        <c:axId val="226829368"/>
        <c:scaling>
          <c:orientation val="minMax"/>
          <c:max val="1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t-BR"/>
          </a:p>
        </c:txPr>
        <c:crossAx val="226825840"/>
        <c:crossesAt val="1"/>
        <c:crossBetween val="between"/>
      </c:valAx>
      <c:catAx>
        <c:axId val="226825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t-BR"/>
          </a:p>
        </c:txPr>
        <c:crossAx val="226829368"/>
        <c:crossesAt val="0"/>
        <c:auto val="1"/>
        <c:lblAlgn val="ctr"/>
        <c:lblOffset val="100"/>
        <c:tickLblSkip val="1"/>
        <c:tickMarkSkip val="1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t-BR" sz="1000" b="0" i="0" u="none" strike="noStrike" kern="1200" baseline="0">
          <a:solidFill>
            <a:srgbClr val="000000"/>
          </a:solidFill>
          <a:latin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75044681948494"/>
          <c:y val="0.1015814240603112"/>
          <c:w val="0.75939445464032529"/>
          <c:h val="0.76684244299387017"/>
        </c:manualLayout>
      </c:layout>
      <c:barChart>
        <c:barDir val="col"/>
        <c:grouping val="clustered"/>
        <c:varyColors val="0"/>
        <c:ser>
          <c:idx val="0"/>
          <c:order val="0"/>
          <c:tx>
            <c:v>Proporção de gestantes com vacina antitetânica em dia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numFmt formatCode="0.0%" sourceLinked="0"/>
            <c:spPr>
              <a:solidFill>
                <a:srgbClr val="FFFFFF"/>
              </a:solidFill>
              <a:ln w="9528">
                <a:solidFill>
                  <a:srgbClr val="BFBFBF"/>
                </a:solidFill>
                <a:prstDash val="solid"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3"/>
              <c:pt idx="0">
                <c:v>Mês 1</c:v>
              </c:pt>
              <c:pt idx="1">
                <c:v>Mês 2</c:v>
              </c:pt>
              <c:pt idx="2">
                <c:v>Mês 3</c:v>
              </c:pt>
            </c:strLit>
          </c:cat>
          <c:val>
            <c:numLit>
              <c:formatCode>General</c:formatCode>
              <c:ptCount val="3"/>
              <c:pt idx="0">
                <c:v>0.83783783783783783</c:v>
              </c:pt>
              <c:pt idx="1">
                <c:v>0.91489361702127836</c:v>
              </c:pt>
              <c:pt idx="2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828192"/>
        <c:axId val="226833680"/>
      </c:barChart>
      <c:valAx>
        <c:axId val="226833680"/>
        <c:scaling>
          <c:orientation val="minMax"/>
          <c:max val="1"/>
          <c:min val="0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t-BR"/>
          </a:p>
        </c:txPr>
        <c:crossAx val="226828192"/>
        <c:crossesAt val="1"/>
        <c:crossBetween val="between"/>
        <c:majorUnit val="0.1"/>
      </c:valAx>
      <c:catAx>
        <c:axId val="226828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t-BR"/>
          </a:p>
        </c:txPr>
        <c:crossAx val="226833680"/>
        <c:crossesAt val="0"/>
        <c:auto val="1"/>
        <c:lblAlgn val="ctr"/>
        <c:lblOffset val="100"/>
        <c:tickLblSkip val="1"/>
        <c:tickMarkSkip val="1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t-BR" sz="1000" b="0" i="0" u="none" strike="noStrike" kern="1200" baseline="0">
          <a:solidFill>
            <a:srgbClr val="000000"/>
          </a:solidFill>
          <a:latin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64372508991933"/>
          <c:y val="0.1233435151769091"/>
          <c:w val="0.76174346262272774"/>
          <c:h val="0.74990315554800135"/>
        </c:manualLayout>
      </c:layout>
      <c:barChart>
        <c:barDir val="col"/>
        <c:grouping val="clustered"/>
        <c:varyColors val="0"/>
        <c:ser>
          <c:idx val="0"/>
          <c:order val="0"/>
          <c:tx>
            <c:v>Proporção de gestantes com vacina contra hepatite B em dia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numFmt formatCode="0.0%" sourceLinked="0"/>
            <c:spPr>
              <a:solidFill>
                <a:srgbClr val="FFFFFF"/>
              </a:solidFill>
              <a:ln w="9528">
                <a:solidFill>
                  <a:srgbClr val="BFBFBF"/>
                </a:solidFill>
                <a:prstDash val="solid"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3"/>
              <c:pt idx="0">
                <c:v>Mês 1</c:v>
              </c:pt>
              <c:pt idx="1">
                <c:v>Mês 2</c:v>
              </c:pt>
              <c:pt idx="2">
                <c:v>Mês 3</c:v>
              </c:pt>
            </c:strLit>
          </c:cat>
          <c:val>
            <c:numLit>
              <c:formatCode>General</c:formatCode>
              <c:ptCount val="3"/>
              <c:pt idx="0">
                <c:v>0.59459459459459463</c:v>
              </c:pt>
              <c:pt idx="1">
                <c:v>0.8936170212765957</c:v>
              </c:pt>
              <c:pt idx="2">
                <c:v>0.96296296296296047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826624"/>
        <c:axId val="226836032"/>
      </c:barChart>
      <c:valAx>
        <c:axId val="226836032"/>
        <c:scaling>
          <c:orientation val="minMax"/>
          <c:max val="1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t-BR"/>
          </a:p>
        </c:txPr>
        <c:crossAx val="226826624"/>
        <c:crossesAt val="1"/>
        <c:crossBetween val="between"/>
        <c:majorUnit val="0.1"/>
      </c:valAx>
      <c:catAx>
        <c:axId val="226826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t-BR"/>
          </a:p>
        </c:txPr>
        <c:crossAx val="226836032"/>
        <c:crossesAt val="0"/>
        <c:auto val="1"/>
        <c:lblAlgn val="ctr"/>
        <c:lblOffset val="100"/>
        <c:tickLblSkip val="1"/>
        <c:tickMarkSkip val="1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t-BR" sz="1000" b="0" i="0" u="none" strike="noStrike" kern="1200" baseline="0">
          <a:solidFill>
            <a:srgbClr val="000000"/>
          </a:solidFill>
          <a:latin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59434237386993"/>
          <c:y val="0.1336770313344483"/>
          <c:w val="0.7527011033343054"/>
          <c:h val="0.74691331426796204"/>
        </c:manualLayout>
      </c:layout>
      <c:barChart>
        <c:barDir val="col"/>
        <c:grouping val="clustered"/>
        <c:varyColors val="0"/>
        <c:ser>
          <c:idx val="0"/>
          <c:order val="0"/>
          <c:tx>
            <c:v>Proporção de gestantes com primeira consulta odontológica programática</c:v>
          </c:tx>
          <c:spPr>
            <a:solidFill>
              <a:srgbClr val="5B9BD5"/>
            </a:solidFill>
            <a:ln>
              <a:noFill/>
            </a:ln>
          </c:spPr>
          <c:invertIfNegative val="0"/>
          <c:dLbls>
            <c:numFmt formatCode="0.0%" sourceLinked="0"/>
            <c:spPr>
              <a:solidFill>
                <a:srgbClr val="FFFFFF"/>
              </a:solidFill>
              <a:ln w="9528">
                <a:solidFill>
                  <a:srgbClr val="BFBFBF"/>
                </a:solidFill>
                <a:prstDash val="solid"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900" b="0" i="0" u="none" strike="noStrike" kern="1200" baseline="0">
                    <a:solidFill>
                      <a:srgbClr val="595959"/>
                    </a:solidFill>
                    <a:latin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</c:ext>
            </c:extLst>
          </c:dLbls>
          <c:cat>
            <c:strLit>
              <c:ptCount val="3"/>
              <c:pt idx="0">
                <c:v>Mês 1</c:v>
              </c:pt>
              <c:pt idx="1">
                <c:v>Mês 2</c:v>
              </c:pt>
              <c:pt idx="2">
                <c:v>Mês 3</c:v>
              </c:pt>
            </c:strLit>
          </c:cat>
          <c:val>
            <c:numLit>
              <c:formatCode>General</c:formatCode>
              <c:ptCount val="3"/>
              <c:pt idx="0">
                <c:v>0.83783783783783783</c:v>
              </c:pt>
              <c:pt idx="1">
                <c:v>0.8936170212765957</c:v>
              </c:pt>
              <c:pt idx="2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827800"/>
        <c:axId val="226829760"/>
      </c:barChart>
      <c:valAx>
        <c:axId val="226829760"/>
        <c:scaling>
          <c:orientation val="minMax"/>
          <c:max val="1"/>
          <c:min val="0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t-BR"/>
          </a:p>
        </c:txPr>
        <c:crossAx val="226827800"/>
        <c:crossesAt val="1"/>
        <c:crossBetween val="between"/>
        <c:majorUnit val="0.1"/>
      </c:valAx>
      <c:catAx>
        <c:axId val="226827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pt-BR"/>
          </a:p>
        </c:txPr>
        <c:crossAx val="226829760"/>
        <c:crossesAt val="0"/>
        <c:auto val="1"/>
        <c:lblAlgn val="ctr"/>
        <c:lblOffset val="100"/>
        <c:tickLblSkip val="1"/>
        <c:tickMarkSkip val="1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t-BR" sz="1000" b="0" i="0" u="none" strike="noStrike" kern="1200" baseline="0">
          <a:solidFill>
            <a:srgbClr val="000000"/>
          </a:solidFill>
          <a:latin typeface="Calibri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DFFF6-AAF3-48A7-B0D5-CC7E494990E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4281825-D4C1-4FA6-8C80-E4AE995A9C41}">
      <dgm:prSet phldrT="[Texto]"/>
      <dgm:spPr/>
      <dgm:t>
        <a:bodyPr/>
        <a:lstStyle/>
        <a:p>
          <a:r>
            <a:rPr lang="pt-BR" dirty="0" smtClean="0"/>
            <a:t>Roraima</a:t>
          </a:r>
          <a:endParaRPr lang="es-ES" dirty="0"/>
        </a:p>
      </dgm:t>
    </dgm:pt>
    <dgm:pt modelId="{6D798E77-5B4C-4798-A894-5D77D1BF17F4}" type="parTrans" cxnId="{31797963-2EE1-4EBE-844B-EFF56E89516E}">
      <dgm:prSet/>
      <dgm:spPr/>
      <dgm:t>
        <a:bodyPr/>
        <a:lstStyle/>
        <a:p>
          <a:endParaRPr lang="es-ES"/>
        </a:p>
      </dgm:t>
    </dgm:pt>
    <dgm:pt modelId="{D1E326A8-A02B-41B7-913A-45200667AC08}" type="sibTrans" cxnId="{31797963-2EE1-4EBE-844B-EFF56E89516E}">
      <dgm:prSet/>
      <dgm:spPr/>
      <dgm:t>
        <a:bodyPr/>
        <a:lstStyle/>
        <a:p>
          <a:endParaRPr lang="es-ES"/>
        </a:p>
      </dgm:t>
    </dgm:pt>
    <dgm:pt modelId="{9E02C656-93C2-415B-A743-0A9E14A54D42}">
      <dgm:prSet phldrT="[Texto]"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Capital Boa Vista</a:t>
          </a:r>
        </a:p>
      </dgm:t>
    </dgm:pt>
    <dgm:pt modelId="{CF95CF05-D685-4A6A-8A50-275FCA75FA45}" type="parTrans" cxnId="{BEEFEF43-4B2D-4056-B12B-BC23C9B3AB2C}">
      <dgm:prSet/>
      <dgm:spPr/>
      <dgm:t>
        <a:bodyPr/>
        <a:lstStyle/>
        <a:p>
          <a:endParaRPr lang="es-ES"/>
        </a:p>
      </dgm:t>
    </dgm:pt>
    <dgm:pt modelId="{4C025BC1-7AA3-4385-823E-D9E445FB89B0}" type="sibTrans" cxnId="{BEEFEF43-4B2D-4056-B12B-BC23C9B3AB2C}">
      <dgm:prSet/>
      <dgm:spPr/>
      <dgm:t>
        <a:bodyPr/>
        <a:lstStyle/>
        <a:p>
          <a:endParaRPr lang="es-ES"/>
        </a:p>
      </dgm:t>
    </dgm:pt>
    <dgm:pt modelId="{2DEA0074-5313-4741-B69F-896D2E0E3330}">
      <dgm:prSet phldrT="[Texto]" custT="1"/>
      <dgm:spPr/>
      <dgm:t>
        <a:bodyPr/>
        <a:lstStyle/>
        <a:p>
          <a:r>
            <a:rPr lang="pt-BR" sz="1200" dirty="0" smtClean="0"/>
            <a:t>Clima equatorial</a:t>
          </a:r>
        </a:p>
        <a:p>
          <a:r>
            <a:rPr lang="pt-BR" sz="1200" dirty="0" smtClean="0"/>
            <a:t>Temp. med 24,7</a:t>
          </a:r>
          <a:r>
            <a:rPr lang="pt-BR" sz="1100" dirty="0" smtClean="0"/>
            <a:t>°</a:t>
          </a:r>
          <a:endParaRPr lang="es-ES" sz="1100" dirty="0"/>
        </a:p>
      </dgm:t>
    </dgm:pt>
    <dgm:pt modelId="{71FCE263-7F5D-48ED-B3E9-F89CE7B28F8C}" type="parTrans" cxnId="{9A84BA16-1B58-482D-BD3F-B31114D9F2E2}">
      <dgm:prSet/>
      <dgm:spPr/>
      <dgm:t>
        <a:bodyPr/>
        <a:lstStyle/>
        <a:p>
          <a:endParaRPr lang="es-ES"/>
        </a:p>
      </dgm:t>
    </dgm:pt>
    <dgm:pt modelId="{FA7BEF22-1DDD-4298-BB61-69F4CCE8E8F8}" type="sibTrans" cxnId="{9A84BA16-1B58-482D-BD3F-B31114D9F2E2}">
      <dgm:prSet/>
      <dgm:spPr/>
      <dgm:t>
        <a:bodyPr/>
        <a:lstStyle/>
        <a:p>
          <a:endParaRPr lang="es-ES"/>
        </a:p>
      </dgm:t>
    </dgm:pt>
    <dgm:pt modelId="{BF586231-357F-4BDB-AF36-C125A364E507}">
      <dgm:prSet phldrT="[Texto]" custT="1"/>
      <dgm:spPr/>
      <dgm:t>
        <a:bodyPr/>
        <a:lstStyle/>
        <a:p>
          <a:r>
            <a:rPr lang="pt-BR" sz="1200" dirty="0" smtClean="0"/>
            <a:t>Economia</a:t>
          </a:r>
        </a:p>
        <a:p>
          <a:r>
            <a:rPr lang="pt-BR" sz="1200" dirty="0" smtClean="0"/>
            <a:t>Agric.(mandioca, laranja, milho, banana)</a:t>
          </a:r>
        </a:p>
        <a:p>
          <a:r>
            <a:rPr lang="pt-BR" sz="1200" dirty="0" smtClean="0"/>
            <a:t>Pecuaria</a:t>
          </a:r>
        </a:p>
        <a:p>
          <a:r>
            <a:rPr lang="pt-BR" sz="1200" dirty="0" smtClean="0"/>
            <a:t>Extrativismo(</a:t>
          </a:r>
          <a:r>
            <a:rPr lang="pt-BR" sz="1200" dirty="0" err="1" smtClean="0"/>
            <a:t>miner</a:t>
          </a:r>
          <a:r>
            <a:rPr lang="pt-BR" sz="1200" dirty="0" smtClean="0"/>
            <a:t>, veget)</a:t>
          </a:r>
          <a:endParaRPr lang="es-ES" sz="1200" dirty="0"/>
        </a:p>
      </dgm:t>
    </dgm:pt>
    <dgm:pt modelId="{CF726FCB-DF38-438D-A6C5-6BE0B68BE84B}" type="parTrans" cxnId="{09A2A111-D39B-4D87-9FD5-108E42328DBB}">
      <dgm:prSet/>
      <dgm:spPr/>
      <dgm:t>
        <a:bodyPr/>
        <a:lstStyle/>
        <a:p>
          <a:endParaRPr lang="es-ES"/>
        </a:p>
      </dgm:t>
    </dgm:pt>
    <dgm:pt modelId="{4BE05F70-E9CC-4ACB-94D7-FBDD47208105}" type="sibTrans" cxnId="{09A2A111-D39B-4D87-9FD5-108E42328DBB}">
      <dgm:prSet/>
      <dgm:spPr/>
      <dgm:t>
        <a:bodyPr/>
        <a:lstStyle/>
        <a:p>
          <a:endParaRPr lang="es-ES"/>
        </a:p>
      </dgm:t>
    </dgm:pt>
    <dgm:pt modelId="{2C5B8210-AC4B-44CE-8B27-972A5581E74E}" type="pres">
      <dgm:prSet presAssocID="{5CEDFFF6-AAF3-48A7-B0D5-CC7E494990E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E3EB334-FFB3-414E-909C-B7723E92E078}" type="pres">
      <dgm:prSet presAssocID="{5CEDFFF6-AAF3-48A7-B0D5-CC7E494990E0}" presName="radial" presStyleCnt="0">
        <dgm:presLayoutVars>
          <dgm:animLvl val="ctr"/>
        </dgm:presLayoutVars>
      </dgm:prSet>
      <dgm:spPr/>
    </dgm:pt>
    <dgm:pt modelId="{3A7B235A-44C5-40EF-8640-AC1443EC71A4}" type="pres">
      <dgm:prSet presAssocID="{74281825-D4C1-4FA6-8C80-E4AE995A9C41}" presName="centerShape" presStyleLbl="vennNode1" presStyleIdx="0" presStyleCnt="4" custScaleX="76895" custScaleY="92617"/>
      <dgm:spPr/>
      <dgm:t>
        <a:bodyPr/>
        <a:lstStyle/>
        <a:p>
          <a:endParaRPr lang="es-ES"/>
        </a:p>
      </dgm:t>
    </dgm:pt>
    <dgm:pt modelId="{AC83F94E-27ED-4E0F-A69D-216E95C41537}" type="pres">
      <dgm:prSet presAssocID="{9E02C656-93C2-415B-A743-0A9E14A54D42}" presName="node" presStyleLbl="vennNode1" presStyleIdx="1" presStyleCnt="4" custScaleX="76688" custScaleY="973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5D907D-CC82-4661-BB89-260A445F1AB7}" type="pres">
      <dgm:prSet presAssocID="{2DEA0074-5313-4741-B69F-896D2E0E3330}" presName="node" presStyleLbl="vennNode1" presStyleIdx="2" presStyleCnt="4" custScaleX="183547" custScaleY="1230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9D009B-BB18-4FD7-B31B-32BC40B8ACFD}" type="pres">
      <dgm:prSet presAssocID="{BF586231-357F-4BDB-AF36-C125A364E507}" presName="node" presStyleLbl="vennNode1" presStyleIdx="3" presStyleCnt="4" custScaleX="189279" custScaleY="1076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EEFEF43-4B2D-4056-B12B-BC23C9B3AB2C}" srcId="{74281825-D4C1-4FA6-8C80-E4AE995A9C41}" destId="{9E02C656-93C2-415B-A743-0A9E14A54D42}" srcOrd="0" destOrd="0" parTransId="{CF95CF05-D685-4A6A-8A50-275FCA75FA45}" sibTransId="{4C025BC1-7AA3-4385-823E-D9E445FB89B0}"/>
    <dgm:cxn modelId="{CDD124C7-FD55-4604-9BB4-3A78C101635A}" type="presOf" srcId="{2DEA0074-5313-4741-B69F-896D2E0E3330}" destId="{EB5D907D-CC82-4661-BB89-260A445F1AB7}" srcOrd="0" destOrd="0" presId="urn:microsoft.com/office/officeart/2005/8/layout/radial3"/>
    <dgm:cxn modelId="{C9F120BC-A39E-43F4-9E51-99C5D070F6A9}" type="presOf" srcId="{5CEDFFF6-AAF3-48A7-B0D5-CC7E494990E0}" destId="{2C5B8210-AC4B-44CE-8B27-972A5581E74E}" srcOrd="0" destOrd="0" presId="urn:microsoft.com/office/officeart/2005/8/layout/radial3"/>
    <dgm:cxn modelId="{92D64B7E-94A4-40B2-9A0C-27FF28A71838}" type="presOf" srcId="{9E02C656-93C2-415B-A743-0A9E14A54D42}" destId="{AC83F94E-27ED-4E0F-A69D-216E95C41537}" srcOrd="0" destOrd="0" presId="urn:microsoft.com/office/officeart/2005/8/layout/radial3"/>
    <dgm:cxn modelId="{31797963-2EE1-4EBE-844B-EFF56E89516E}" srcId="{5CEDFFF6-AAF3-48A7-B0D5-CC7E494990E0}" destId="{74281825-D4C1-4FA6-8C80-E4AE995A9C41}" srcOrd="0" destOrd="0" parTransId="{6D798E77-5B4C-4798-A894-5D77D1BF17F4}" sibTransId="{D1E326A8-A02B-41B7-913A-45200667AC08}"/>
    <dgm:cxn modelId="{09A2A111-D39B-4D87-9FD5-108E42328DBB}" srcId="{74281825-D4C1-4FA6-8C80-E4AE995A9C41}" destId="{BF586231-357F-4BDB-AF36-C125A364E507}" srcOrd="2" destOrd="0" parTransId="{CF726FCB-DF38-438D-A6C5-6BE0B68BE84B}" sibTransId="{4BE05F70-E9CC-4ACB-94D7-FBDD47208105}"/>
    <dgm:cxn modelId="{7EC8292A-C319-48E8-8CE1-6C92D9301B5A}" type="presOf" srcId="{74281825-D4C1-4FA6-8C80-E4AE995A9C41}" destId="{3A7B235A-44C5-40EF-8640-AC1443EC71A4}" srcOrd="0" destOrd="0" presId="urn:microsoft.com/office/officeart/2005/8/layout/radial3"/>
    <dgm:cxn modelId="{9A84BA16-1B58-482D-BD3F-B31114D9F2E2}" srcId="{74281825-D4C1-4FA6-8C80-E4AE995A9C41}" destId="{2DEA0074-5313-4741-B69F-896D2E0E3330}" srcOrd="1" destOrd="0" parTransId="{71FCE263-7F5D-48ED-B3E9-F89CE7B28F8C}" sibTransId="{FA7BEF22-1DDD-4298-BB61-69F4CCE8E8F8}"/>
    <dgm:cxn modelId="{6131DA3F-EDA6-46DE-A1C4-74C3C7388161}" type="presOf" srcId="{BF586231-357F-4BDB-AF36-C125A364E507}" destId="{039D009B-BB18-4FD7-B31B-32BC40B8ACFD}" srcOrd="0" destOrd="0" presId="urn:microsoft.com/office/officeart/2005/8/layout/radial3"/>
    <dgm:cxn modelId="{D1B98A73-D09C-4CB0-A37B-594A0681059D}" type="presParOf" srcId="{2C5B8210-AC4B-44CE-8B27-972A5581E74E}" destId="{2E3EB334-FFB3-414E-909C-B7723E92E078}" srcOrd="0" destOrd="0" presId="urn:microsoft.com/office/officeart/2005/8/layout/radial3"/>
    <dgm:cxn modelId="{E85ECCF5-77E3-4656-A156-AA67168A1FA2}" type="presParOf" srcId="{2E3EB334-FFB3-414E-909C-B7723E92E078}" destId="{3A7B235A-44C5-40EF-8640-AC1443EC71A4}" srcOrd="0" destOrd="0" presId="urn:microsoft.com/office/officeart/2005/8/layout/radial3"/>
    <dgm:cxn modelId="{9A2632EE-961D-4771-883B-DAEB2935E76B}" type="presParOf" srcId="{2E3EB334-FFB3-414E-909C-B7723E92E078}" destId="{AC83F94E-27ED-4E0F-A69D-216E95C41537}" srcOrd="1" destOrd="0" presId="urn:microsoft.com/office/officeart/2005/8/layout/radial3"/>
    <dgm:cxn modelId="{8B49515D-648D-4797-90BC-E943FF37A113}" type="presParOf" srcId="{2E3EB334-FFB3-414E-909C-B7723E92E078}" destId="{EB5D907D-CC82-4661-BB89-260A445F1AB7}" srcOrd="2" destOrd="0" presId="urn:microsoft.com/office/officeart/2005/8/layout/radial3"/>
    <dgm:cxn modelId="{21552C22-2805-4612-A229-1ED9EC0D68BC}" type="presParOf" srcId="{2E3EB334-FFB3-414E-909C-B7723E92E078}" destId="{039D009B-BB18-4FD7-B31B-32BC40B8ACFD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EA8AE-38C7-4D5E-91BA-B20AB680BE9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A43410D-DB99-4511-A253-02B207D6E0BD}">
      <dgm:prSet phldrT="[Texto]" custT="1"/>
      <dgm:spPr/>
      <dgm:t>
        <a:bodyPr/>
        <a:lstStyle/>
        <a:p>
          <a:r>
            <a:rPr lang="pt-BR" sz="1200" dirty="0" smtClean="0"/>
            <a:t>Município</a:t>
          </a:r>
        </a:p>
        <a:p>
          <a:r>
            <a:rPr lang="pt-BR" sz="1200" dirty="0" smtClean="0"/>
            <a:t>Boa Vista</a:t>
          </a:r>
        </a:p>
        <a:p>
          <a:r>
            <a:rPr lang="pt-BR" sz="1200" dirty="0" smtClean="0"/>
            <a:t>314.000 hab.</a:t>
          </a:r>
          <a:endParaRPr lang="es-ES" sz="1200" dirty="0"/>
        </a:p>
      </dgm:t>
    </dgm:pt>
    <dgm:pt modelId="{9DE1625F-4270-4C03-BF62-3F4240D8D440}" type="parTrans" cxnId="{078280AB-F417-4691-BD03-4B167C1FCB49}">
      <dgm:prSet/>
      <dgm:spPr/>
      <dgm:t>
        <a:bodyPr/>
        <a:lstStyle/>
        <a:p>
          <a:endParaRPr lang="es-ES"/>
        </a:p>
      </dgm:t>
    </dgm:pt>
    <dgm:pt modelId="{552E29AC-82ED-4A3E-84A6-FBE758204B32}" type="sibTrans" cxnId="{078280AB-F417-4691-BD03-4B167C1FCB49}">
      <dgm:prSet/>
      <dgm:spPr/>
      <dgm:t>
        <a:bodyPr/>
        <a:lstStyle/>
        <a:p>
          <a:endParaRPr lang="es-ES"/>
        </a:p>
      </dgm:t>
    </dgm:pt>
    <dgm:pt modelId="{F2EAF4C2-62B1-4000-98A5-6DFA3FF4D907}">
      <dgm:prSet phldrT="[Texto]" custT="1"/>
      <dgm:spPr/>
      <dgm:t>
        <a:bodyPr/>
        <a:lstStyle/>
        <a:p>
          <a:r>
            <a:rPr lang="pt-BR" sz="1200" dirty="0" smtClean="0"/>
            <a:t>55 UBS</a:t>
          </a:r>
        </a:p>
        <a:p>
          <a:r>
            <a:rPr lang="pt-BR" sz="1200" dirty="0" smtClean="0"/>
            <a:t>32 tradicionais</a:t>
          </a:r>
        </a:p>
        <a:p>
          <a:r>
            <a:rPr lang="pt-BR" sz="1200" dirty="0" smtClean="0"/>
            <a:t>23 PSF</a:t>
          </a:r>
          <a:endParaRPr lang="es-ES" sz="1200" dirty="0"/>
        </a:p>
      </dgm:t>
    </dgm:pt>
    <dgm:pt modelId="{B2B87986-8535-4B6A-B486-39B7F70CB0F6}" type="parTrans" cxnId="{A914E441-986F-4ECC-B079-20BEF4AA1AE1}">
      <dgm:prSet/>
      <dgm:spPr/>
      <dgm:t>
        <a:bodyPr/>
        <a:lstStyle/>
        <a:p>
          <a:endParaRPr lang="es-ES"/>
        </a:p>
      </dgm:t>
    </dgm:pt>
    <dgm:pt modelId="{A21EE0ED-6FD9-47E7-AB01-A9F93368D537}" type="sibTrans" cxnId="{A914E441-986F-4ECC-B079-20BEF4AA1AE1}">
      <dgm:prSet/>
      <dgm:spPr/>
      <dgm:t>
        <a:bodyPr/>
        <a:lstStyle/>
        <a:p>
          <a:endParaRPr lang="es-ES"/>
        </a:p>
      </dgm:t>
    </dgm:pt>
    <dgm:pt modelId="{AEF46B35-91D1-4D10-84D3-1B1E86DCBEAE}">
      <dgm:prSet phldrT="[Texto]" custT="1"/>
      <dgm:spPr/>
      <dgm:t>
        <a:bodyPr/>
        <a:lstStyle/>
        <a:p>
          <a:r>
            <a:rPr lang="pt-BR" sz="1200" dirty="0" smtClean="0"/>
            <a:t> Matriciadas pelo NASF</a:t>
          </a:r>
        </a:p>
        <a:p>
          <a:endParaRPr lang="pt-BR" sz="500" dirty="0" smtClean="0"/>
        </a:p>
        <a:p>
          <a:endParaRPr lang="es-ES" sz="500" dirty="0"/>
        </a:p>
      </dgm:t>
    </dgm:pt>
    <dgm:pt modelId="{0ED8E480-3B5D-4CE3-99DF-B6BF34886FA8}" type="parTrans" cxnId="{4B573367-6E9B-42FB-B0E5-B28E16CAFAA3}">
      <dgm:prSet/>
      <dgm:spPr/>
      <dgm:t>
        <a:bodyPr/>
        <a:lstStyle/>
        <a:p>
          <a:endParaRPr lang="es-ES"/>
        </a:p>
      </dgm:t>
    </dgm:pt>
    <dgm:pt modelId="{322A3840-7F20-4BA4-A439-8CB7D472CA65}" type="sibTrans" cxnId="{4B573367-6E9B-42FB-B0E5-B28E16CAFAA3}">
      <dgm:prSet/>
      <dgm:spPr/>
      <dgm:t>
        <a:bodyPr/>
        <a:lstStyle/>
        <a:p>
          <a:endParaRPr lang="es-ES"/>
        </a:p>
      </dgm:t>
    </dgm:pt>
    <dgm:pt modelId="{FACC5DB2-EB33-401E-A95F-5D0FFBD25ED0}">
      <dgm:prSet phldrT="[Texto]" custT="1"/>
      <dgm:spPr/>
      <dgm:t>
        <a:bodyPr/>
        <a:lstStyle/>
        <a:p>
          <a:r>
            <a:rPr lang="pt-BR" sz="1200" dirty="0" smtClean="0"/>
            <a:t>CEO</a:t>
          </a:r>
        </a:p>
        <a:p>
          <a:r>
            <a:rPr lang="pt-BR" sz="1200" dirty="0" smtClean="0"/>
            <a:t>17 Consult. odontolog UBS</a:t>
          </a:r>
        </a:p>
        <a:p>
          <a:endParaRPr lang="es-ES" sz="500" dirty="0"/>
        </a:p>
      </dgm:t>
    </dgm:pt>
    <dgm:pt modelId="{4912F2EA-4121-45AF-92C4-7ECBA3784B2B}" type="parTrans" cxnId="{60E91287-78FE-4F4C-85B9-1820AFDC92AC}">
      <dgm:prSet/>
      <dgm:spPr/>
      <dgm:t>
        <a:bodyPr/>
        <a:lstStyle/>
        <a:p>
          <a:endParaRPr lang="es-ES"/>
        </a:p>
      </dgm:t>
    </dgm:pt>
    <dgm:pt modelId="{327CF175-1223-4C77-9592-05726B538FF9}" type="sibTrans" cxnId="{60E91287-78FE-4F4C-85B9-1820AFDC92AC}">
      <dgm:prSet/>
      <dgm:spPr/>
      <dgm:t>
        <a:bodyPr/>
        <a:lstStyle/>
        <a:p>
          <a:endParaRPr lang="es-ES"/>
        </a:p>
      </dgm:t>
    </dgm:pt>
    <dgm:pt modelId="{80E19989-217F-4269-8920-0A439406EEB4}">
      <dgm:prSet phldrT="[Texto]" custT="1"/>
      <dgm:spPr/>
      <dgm:t>
        <a:bodyPr/>
        <a:lstStyle/>
        <a:p>
          <a:r>
            <a:rPr lang="pt-BR" sz="1200" dirty="0" smtClean="0"/>
            <a:t>HGR</a:t>
          </a:r>
        </a:p>
        <a:p>
          <a:r>
            <a:rPr lang="pt-BR" sz="1200" dirty="0" smtClean="0"/>
            <a:t>Hosp. Emerg.</a:t>
          </a:r>
        </a:p>
        <a:p>
          <a:r>
            <a:rPr lang="pt-BR" sz="1200" dirty="0" smtClean="0"/>
            <a:t>Hemo,Maternid.Hosp.da Criança</a:t>
          </a:r>
        </a:p>
        <a:p>
          <a:r>
            <a:rPr lang="pt-BR" sz="1200" dirty="0" smtClean="0"/>
            <a:t>Centro de Ref da Mulher</a:t>
          </a:r>
        </a:p>
        <a:p>
          <a:endParaRPr lang="es-ES" sz="500" dirty="0"/>
        </a:p>
      </dgm:t>
    </dgm:pt>
    <dgm:pt modelId="{CDEF8E55-F7CB-46E7-864A-9FFB524AD874}" type="parTrans" cxnId="{99955C54-1A1C-4496-BDB8-9A2FAE8A47FC}">
      <dgm:prSet/>
      <dgm:spPr/>
      <dgm:t>
        <a:bodyPr/>
        <a:lstStyle/>
        <a:p>
          <a:endParaRPr lang="es-ES"/>
        </a:p>
      </dgm:t>
    </dgm:pt>
    <dgm:pt modelId="{E8362214-B082-4CE9-BACE-72A0EA8E431C}" type="sibTrans" cxnId="{99955C54-1A1C-4496-BDB8-9A2FAE8A47FC}">
      <dgm:prSet/>
      <dgm:spPr/>
      <dgm:t>
        <a:bodyPr/>
        <a:lstStyle/>
        <a:p>
          <a:endParaRPr lang="es-ES"/>
        </a:p>
      </dgm:t>
    </dgm:pt>
    <dgm:pt modelId="{2C6FBEAE-0073-4B13-99F9-39580167B915}">
      <dgm:prSet custT="1"/>
      <dgm:spPr/>
      <dgm:t>
        <a:bodyPr/>
        <a:lstStyle/>
        <a:p>
          <a:r>
            <a:rPr lang="pt-BR" sz="1200" dirty="0" smtClean="0"/>
            <a:t>Clínica Cardiológ., Nefrológ.</a:t>
          </a:r>
        </a:p>
        <a:p>
          <a:r>
            <a:rPr lang="pt-BR" sz="1200" dirty="0" smtClean="0"/>
            <a:t>Laborat.  privados</a:t>
          </a:r>
        </a:p>
        <a:p>
          <a:r>
            <a:rPr lang="pt-BR" sz="1200" dirty="0" smtClean="0"/>
            <a:t>Farm. Popular</a:t>
          </a:r>
        </a:p>
        <a:p>
          <a:endParaRPr lang="es-ES" sz="600" dirty="0"/>
        </a:p>
      </dgm:t>
    </dgm:pt>
    <dgm:pt modelId="{39E57886-FED4-4575-9C4D-DD9081CFD6C4}" type="parTrans" cxnId="{BF6A9949-D6D4-4286-B41E-C62FF5D83E25}">
      <dgm:prSet/>
      <dgm:spPr/>
      <dgm:t>
        <a:bodyPr/>
        <a:lstStyle/>
        <a:p>
          <a:endParaRPr lang="es-ES"/>
        </a:p>
      </dgm:t>
    </dgm:pt>
    <dgm:pt modelId="{9C176500-8286-47F0-8B42-031210A5EBD5}" type="sibTrans" cxnId="{BF6A9949-D6D4-4286-B41E-C62FF5D83E25}">
      <dgm:prSet/>
      <dgm:spPr/>
      <dgm:t>
        <a:bodyPr/>
        <a:lstStyle/>
        <a:p>
          <a:endParaRPr lang="es-ES"/>
        </a:p>
      </dgm:t>
    </dgm:pt>
    <dgm:pt modelId="{F59150F7-D04C-4A88-8A2B-181884D4BBED}">
      <dgm:prSet custT="1"/>
      <dgm:spPr/>
      <dgm:t>
        <a:bodyPr/>
        <a:lstStyle/>
        <a:p>
          <a:r>
            <a:rPr lang="pt-BR" sz="1200" dirty="0" smtClean="0"/>
            <a:t>UBS São Vicente</a:t>
          </a:r>
        </a:p>
        <a:p>
          <a:r>
            <a:rPr lang="pt-BR" sz="1200" dirty="0" smtClean="0"/>
            <a:t>Urbana</a:t>
          </a:r>
        </a:p>
        <a:p>
          <a:r>
            <a:rPr lang="pt-BR" sz="1200" dirty="0" smtClean="0"/>
            <a:t>APS</a:t>
          </a:r>
          <a:r>
            <a:rPr lang="pt-BR" sz="1200" dirty="0" smtClean="0">
              <a:latin typeface="Calibri"/>
            </a:rPr>
            <a:t>/ESF</a:t>
          </a:r>
        </a:p>
        <a:p>
          <a:r>
            <a:rPr lang="pt-BR" sz="1200" dirty="0" smtClean="0">
              <a:latin typeface="Calibri"/>
            </a:rPr>
            <a:t>SUS</a:t>
          </a:r>
        </a:p>
        <a:p>
          <a:r>
            <a:rPr lang="pt-BR" sz="1200" dirty="0" smtClean="0">
              <a:latin typeface="Calibri"/>
            </a:rPr>
            <a:t>4.200 hab</a:t>
          </a:r>
          <a:endParaRPr lang="es-ES" sz="1200" dirty="0"/>
        </a:p>
      </dgm:t>
    </dgm:pt>
    <dgm:pt modelId="{C8488C3A-7194-4F30-9054-264FAFFEE875}" type="parTrans" cxnId="{92336440-9D40-4933-B83A-F17D31A461DE}">
      <dgm:prSet/>
      <dgm:spPr/>
      <dgm:t>
        <a:bodyPr/>
        <a:lstStyle/>
        <a:p>
          <a:endParaRPr lang="es-ES"/>
        </a:p>
      </dgm:t>
    </dgm:pt>
    <dgm:pt modelId="{889A4C8A-7C3B-49C9-B7AB-CDB3FEE41AD9}" type="sibTrans" cxnId="{92336440-9D40-4933-B83A-F17D31A461DE}">
      <dgm:prSet/>
      <dgm:spPr/>
      <dgm:t>
        <a:bodyPr/>
        <a:lstStyle/>
        <a:p>
          <a:endParaRPr lang="es-ES"/>
        </a:p>
      </dgm:t>
    </dgm:pt>
    <dgm:pt modelId="{BB84E9EA-44AD-4F2E-ABB5-70D7F4FC6448}" type="pres">
      <dgm:prSet presAssocID="{836EA8AE-38C7-4D5E-91BA-B20AB680BE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3B98414-EE28-45D1-A388-3964C9627646}" type="pres">
      <dgm:prSet presAssocID="{EA43410D-DB99-4511-A253-02B207D6E0BD}" presName="centerShape" presStyleLbl="node0" presStyleIdx="0" presStyleCnt="1" custScaleY="55233"/>
      <dgm:spPr/>
      <dgm:t>
        <a:bodyPr/>
        <a:lstStyle/>
        <a:p>
          <a:endParaRPr lang="es-ES"/>
        </a:p>
      </dgm:t>
    </dgm:pt>
    <dgm:pt modelId="{924FF29C-87C8-4912-A9C7-078F252E336F}" type="pres">
      <dgm:prSet presAssocID="{F2EAF4C2-62B1-4000-98A5-6DFA3FF4D907}" presName="node" presStyleLbl="node1" presStyleIdx="0" presStyleCnt="6" custScaleX="133692" custScaleY="883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DF10A8-E0EE-4A0C-ABC7-A47C9392196F}" type="pres">
      <dgm:prSet presAssocID="{F2EAF4C2-62B1-4000-98A5-6DFA3FF4D907}" presName="dummy" presStyleCnt="0"/>
      <dgm:spPr/>
    </dgm:pt>
    <dgm:pt modelId="{35C7D0B7-D559-4594-9579-CEBB2BE2155B}" type="pres">
      <dgm:prSet presAssocID="{A21EE0ED-6FD9-47E7-AB01-A9F93368D537}" presName="sibTrans" presStyleLbl="sibTrans2D1" presStyleIdx="0" presStyleCnt="6"/>
      <dgm:spPr/>
      <dgm:t>
        <a:bodyPr/>
        <a:lstStyle/>
        <a:p>
          <a:endParaRPr lang="es-ES"/>
        </a:p>
      </dgm:t>
    </dgm:pt>
    <dgm:pt modelId="{7CA1FFBA-7974-43A8-887A-6B95BE5017A0}" type="pres">
      <dgm:prSet presAssocID="{AEF46B35-91D1-4D10-84D3-1B1E86DCBEAE}" presName="node" presStyleLbl="node1" presStyleIdx="1" presStyleCnt="6" custScaleX="116417" custScaleY="850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88CCB4-AA50-4BAC-BC35-B7BAA16F97B1}" type="pres">
      <dgm:prSet presAssocID="{AEF46B35-91D1-4D10-84D3-1B1E86DCBEAE}" presName="dummy" presStyleCnt="0"/>
      <dgm:spPr/>
    </dgm:pt>
    <dgm:pt modelId="{846D624F-0FF1-4427-8CC1-5F2D75B3509E}" type="pres">
      <dgm:prSet presAssocID="{322A3840-7F20-4BA4-A439-8CB7D472CA65}" presName="sibTrans" presStyleLbl="sibTrans2D1" presStyleIdx="1" presStyleCnt="6"/>
      <dgm:spPr/>
      <dgm:t>
        <a:bodyPr/>
        <a:lstStyle/>
        <a:p>
          <a:endParaRPr lang="es-ES"/>
        </a:p>
      </dgm:t>
    </dgm:pt>
    <dgm:pt modelId="{52F756CD-E803-4E56-A8DF-8CCD143F2C72}" type="pres">
      <dgm:prSet presAssocID="{FACC5DB2-EB33-401E-A95F-5D0FFBD25ED0}" presName="node" presStyleLbl="node1" presStyleIdx="2" presStyleCnt="6" custScaleX="109156" custScaleY="1005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C9FD90-07CC-4345-997F-83742E7914AD}" type="pres">
      <dgm:prSet presAssocID="{FACC5DB2-EB33-401E-A95F-5D0FFBD25ED0}" presName="dummy" presStyleCnt="0"/>
      <dgm:spPr/>
    </dgm:pt>
    <dgm:pt modelId="{3E05B33F-6C21-4ACE-9290-18714D22FA26}" type="pres">
      <dgm:prSet presAssocID="{327CF175-1223-4C77-9592-05726B538FF9}" presName="sibTrans" presStyleLbl="sibTrans2D1" presStyleIdx="2" presStyleCnt="6"/>
      <dgm:spPr/>
      <dgm:t>
        <a:bodyPr/>
        <a:lstStyle/>
        <a:p>
          <a:endParaRPr lang="es-ES"/>
        </a:p>
      </dgm:t>
    </dgm:pt>
    <dgm:pt modelId="{5022BFA4-A188-4B6A-8C13-FD54FE7B8109}" type="pres">
      <dgm:prSet presAssocID="{80E19989-217F-4269-8920-0A439406EEB4}" presName="node" presStyleLbl="node1" presStyleIdx="3" presStyleCnt="6" custScaleX="149067" custScaleY="1621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FF301A-FE19-412D-A517-49CB3F707CB2}" type="pres">
      <dgm:prSet presAssocID="{80E19989-217F-4269-8920-0A439406EEB4}" presName="dummy" presStyleCnt="0"/>
      <dgm:spPr/>
    </dgm:pt>
    <dgm:pt modelId="{592901B3-6C58-4F3A-9FAB-06E1B05D71B4}" type="pres">
      <dgm:prSet presAssocID="{E8362214-B082-4CE9-BACE-72A0EA8E431C}" presName="sibTrans" presStyleLbl="sibTrans2D1" presStyleIdx="3" presStyleCnt="6"/>
      <dgm:spPr/>
      <dgm:t>
        <a:bodyPr/>
        <a:lstStyle/>
        <a:p>
          <a:endParaRPr lang="es-ES"/>
        </a:p>
      </dgm:t>
    </dgm:pt>
    <dgm:pt modelId="{8C5ACED1-8942-422E-8CB5-8C6072B1A923}" type="pres">
      <dgm:prSet presAssocID="{2C6FBEAE-0073-4B13-99F9-39580167B915}" presName="node" presStyleLbl="node1" presStyleIdx="4" presStyleCnt="6" custScaleX="142690" custScaleY="1543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3A557C-4268-4602-B0C4-3EE8EE19C087}" type="pres">
      <dgm:prSet presAssocID="{2C6FBEAE-0073-4B13-99F9-39580167B915}" presName="dummy" presStyleCnt="0"/>
      <dgm:spPr/>
    </dgm:pt>
    <dgm:pt modelId="{633309C6-FEC9-4D8E-976F-3C643B604965}" type="pres">
      <dgm:prSet presAssocID="{9C176500-8286-47F0-8B42-031210A5EBD5}" presName="sibTrans" presStyleLbl="sibTrans2D1" presStyleIdx="4" presStyleCnt="6"/>
      <dgm:spPr/>
      <dgm:t>
        <a:bodyPr/>
        <a:lstStyle/>
        <a:p>
          <a:endParaRPr lang="es-ES"/>
        </a:p>
      </dgm:t>
    </dgm:pt>
    <dgm:pt modelId="{B1E6D335-C98E-4C14-99E0-ACD41E125399}" type="pres">
      <dgm:prSet presAssocID="{F59150F7-D04C-4A88-8A2B-181884D4BBED}" presName="node" presStyleLbl="node1" presStyleIdx="5" presStyleCnt="6" custScaleX="148371" custScaleY="1518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BB6B0F-5C81-47DB-9837-DDA4A6841F5A}" type="pres">
      <dgm:prSet presAssocID="{F59150F7-D04C-4A88-8A2B-181884D4BBED}" presName="dummy" presStyleCnt="0"/>
      <dgm:spPr/>
    </dgm:pt>
    <dgm:pt modelId="{7F714716-0FE7-49B6-BC82-CEB175A0A522}" type="pres">
      <dgm:prSet presAssocID="{889A4C8A-7C3B-49C9-B7AB-CDB3FEE41AD9}" presName="sibTrans" presStyleLbl="sibTrans2D1" presStyleIdx="5" presStyleCnt="6"/>
      <dgm:spPr/>
      <dgm:t>
        <a:bodyPr/>
        <a:lstStyle/>
        <a:p>
          <a:endParaRPr lang="es-ES"/>
        </a:p>
      </dgm:t>
    </dgm:pt>
  </dgm:ptLst>
  <dgm:cxnLst>
    <dgm:cxn modelId="{99955C54-1A1C-4496-BDB8-9A2FAE8A47FC}" srcId="{EA43410D-DB99-4511-A253-02B207D6E0BD}" destId="{80E19989-217F-4269-8920-0A439406EEB4}" srcOrd="3" destOrd="0" parTransId="{CDEF8E55-F7CB-46E7-864A-9FFB524AD874}" sibTransId="{E8362214-B082-4CE9-BACE-72A0EA8E431C}"/>
    <dgm:cxn modelId="{60E91287-78FE-4F4C-85B9-1820AFDC92AC}" srcId="{EA43410D-DB99-4511-A253-02B207D6E0BD}" destId="{FACC5DB2-EB33-401E-A95F-5D0FFBD25ED0}" srcOrd="2" destOrd="0" parTransId="{4912F2EA-4121-45AF-92C4-7ECBA3784B2B}" sibTransId="{327CF175-1223-4C77-9592-05726B538FF9}"/>
    <dgm:cxn modelId="{308FEFD1-E116-4E37-9995-6C15C84C4D6C}" type="presOf" srcId="{836EA8AE-38C7-4D5E-91BA-B20AB680BE90}" destId="{BB84E9EA-44AD-4F2E-ABB5-70D7F4FC6448}" srcOrd="0" destOrd="0" presId="urn:microsoft.com/office/officeart/2005/8/layout/radial6"/>
    <dgm:cxn modelId="{4B573367-6E9B-42FB-B0E5-B28E16CAFAA3}" srcId="{EA43410D-DB99-4511-A253-02B207D6E0BD}" destId="{AEF46B35-91D1-4D10-84D3-1B1E86DCBEAE}" srcOrd="1" destOrd="0" parTransId="{0ED8E480-3B5D-4CE3-99DF-B6BF34886FA8}" sibTransId="{322A3840-7F20-4BA4-A439-8CB7D472CA65}"/>
    <dgm:cxn modelId="{B941816E-5327-4580-ABC7-BAD19D79DA38}" type="presOf" srcId="{2C6FBEAE-0073-4B13-99F9-39580167B915}" destId="{8C5ACED1-8942-422E-8CB5-8C6072B1A923}" srcOrd="0" destOrd="0" presId="urn:microsoft.com/office/officeart/2005/8/layout/radial6"/>
    <dgm:cxn modelId="{57A12FC8-1A08-4BA9-953C-AD29BED46466}" type="presOf" srcId="{F2EAF4C2-62B1-4000-98A5-6DFA3FF4D907}" destId="{924FF29C-87C8-4912-A9C7-078F252E336F}" srcOrd="0" destOrd="0" presId="urn:microsoft.com/office/officeart/2005/8/layout/radial6"/>
    <dgm:cxn modelId="{A914E441-986F-4ECC-B079-20BEF4AA1AE1}" srcId="{EA43410D-DB99-4511-A253-02B207D6E0BD}" destId="{F2EAF4C2-62B1-4000-98A5-6DFA3FF4D907}" srcOrd="0" destOrd="0" parTransId="{B2B87986-8535-4B6A-B486-39B7F70CB0F6}" sibTransId="{A21EE0ED-6FD9-47E7-AB01-A9F93368D537}"/>
    <dgm:cxn modelId="{2D478C1C-8D33-4277-BAF4-4CF0D7B970D9}" type="presOf" srcId="{F59150F7-D04C-4A88-8A2B-181884D4BBED}" destId="{B1E6D335-C98E-4C14-99E0-ACD41E125399}" srcOrd="0" destOrd="0" presId="urn:microsoft.com/office/officeart/2005/8/layout/radial6"/>
    <dgm:cxn modelId="{92336440-9D40-4933-B83A-F17D31A461DE}" srcId="{EA43410D-DB99-4511-A253-02B207D6E0BD}" destId="{F59150F7-D04C-4A88-8A2B-181884D4BBED}" srcOrd="5" destOrd="0" parTransId="{C8488C3A-7194-4F30-9054-264FAFFEE875}" sibTransId="{889A4C8A-7C3B-49C9-B7AB-CDB3FEE41AD9}"/>
    <dgm:cxn modelId="{FDCBAFF9-E4C2-4511-94AC-3DCE230FFDE3}" type="presOf" srcId="{E8362214-B082-4CE9-BACE-72A0EA8E431C}" destId="{592901B3-6C58-4F3A-9FAB-06E1B05D71B4}" srcOrd="0" destOrd="0" presId="urn:microsoft.com/office/officeart/2005/8/layout/radial6"/>
    <dgm:cxn modelId="{71B53486-3553-4FAA-BCEF-5AB82BF62F90}" type="presOf" srcId="{327CF175-1223-4C77-9592-05726B538FF9}" destId="{3E05B33F-6C21-4ACE-9290-18714D22FA26}" srcOrd="0" destOrd="0" presId="urn:microsoft.com/office/officeart/2005/8/layout/radial6"/>
    <dgm:cxn modelId="{18FDF1F6-BF33-4741-A13C-4917C0EC4E78}" type="presOf" srcId="{9C176500-8286-47F0-8B42-031210A5EBD5}" destId="{633309C6-FEC9-4D8E-976F-3C643B604965}" srcOrd="0" destOrd="0" presId="urn:microsoft.com/office/officeart/2005/8/layout/radial6"/>
    <dgm:cxn modelId="{890E5520-6383-4D1B-926B-91DD8B04DDF7}" type="presOf" srcId="{EA43410D-DB99-4511-A253-02B207D6E0BD}" destId="{D3B98414-EE28-45D1-A388-3964C9627646}" srcOrd="0" destOrd="0" presId="urn:microsoft.com/office/officeart/2005/8/layout/radial6"/>
    <dgm:cxn modelId="{A8636E78-7F83-4C05-AD15-0671E5A51149}" type="presOf" srcId="{AEF46B35-91D1-4D10-84D3-1B1E86DCBEAE}" destId="{7CA1FFBA-7974-43A8-887A-6B95BE5017A0}" srcOrd="0" destOrd="0" presId="urn:microsoft.com/office/officeart/2005/8/layout/radial6"/>
    <dgm:cxn modelId="{F03673C7-0E48-4AB2-B5E9-01CDA9EAE5AC}" type="presOf" srcId="{80E19989-217F-4269-8920-0A439406EEB4}" destId="{5022BFA4-A188-4B6A-8C13-FD54FE7B8109}" srcOrd="0" destOrd="0" presId="urn:microsoft.com/office/officeart/2005/8/layout/radial6"/>
    <dgm:cxn modelId="{7AF4DA22-6A15-4B72-B0B4-75E2CE2C452A}" type="presOf" srcId="{FACC5DB2-EB33-401E-A95F-5D0FFBD25ED0}" destId="{52F756CD-E803-4E56-A8DF-8CCD143F2C72}" srcOrd="0" destOrd="0" presId="urn:microsoft.com/office/officeart/2005/8/layout/radial6"/>
    <dgm:cxn modelId="{13688727-7694-459D-B2B2-3A149F2CBECC}" type="presOf" srcId="{A21EE0ED-6FD9-47E7-AB01-A9F93368D537}" destId="{35C7D0B7-D559-4594-9579-CEBB2BE2155B}" srcOrd="0" destOrd="0" presId="urn:microsoft.com/office/officeart/2005/8/layout/radial6"/>
    <dgm:cxn modelId="{078280AB-F417-4691-BD03-4B167C1FCB49}" srcId="{836EA8AE-38C7-4D5E-91BA-B20AB680BE90}" destId="{EA43410D-DB99-4511-A253-02B207D6E0BD}" srcOrd="0" destOrd="0" parTransId="{9DE1625F-4270-4C03-BF62-3F4240D8D440}" sibTransId="{552E29AC-82ED-4A3E-84A6-FBE758204B32}"/>
    <dgm:cxn modelId="{380B8BCC-C52D-422E-BD48-E06E32286780}" type="presOf" srcId="{889A4C8A-7C3B-49C9-B7AB-CDB3FEE41AD9}" destId="{7F714716-0FE7-49B6-BC82-CEB175A0A522}" srcOrd="0" destOrd="0" presId="urn:microsoft.com/office/officeart/2005/8/layout/radial6"/>
    <dgm:cxn modelId="{BF6A9949-D6D4-4286-B41E-C62FF5D83E25}" srcId="{EA43410D-DB99-4511-A253-02B207D6E0BD}" destId="{2C6FBEAE-0073-4B13-99F9-39580167B915}" srcOrd="4" destOrd="0" parTransId="{39E57886-FED4-4575-9C4D-DD9081CFD6C4}" sibTransId="{9C176500-8286-47F0-8B42-031210A5EBD5}"/>
    <dgm:cxn modelId="{75F02357-95A3-49D4-B066-1A1BB51A08E1}" type="presOf" srcId="{322A3840-7F20-4BA4-A439-8CB7D472CA65}" destId="{846D624F-0FF1-4427-8CC1-5F2D75B3509E}" srcOrd="0" destOrd="0" presId="urn:microsoft.com/office/officeart/2005/8/layout/radial6"/>
    <dgm:cxn modelId="{29F5AC0F-EA8E-448A-AF1C-E71A0CE9FC18}" type="presParOf" srcId="{BB84E9EA-44AD-4F2E-ABB5-70D7F4FC6448}" destId="{D3B98414-EE28-45D1-A388-3964C9627646}" srcOrd="0" destOrd="0" presId="urn:microsoft.com/office/officeart/2005/8/layout/radial6"/>
    <dgm:cxn modelId="{310E7631-D2C3-4033-BC40-0B0C3ED1D2AC}" type="presParOf" srcId="{BB84E9EA-44AD-4F2E-ABB5-70D7F4FC6448}" destId="{924FF29C-87C8-4912-A9C7-078F252E336F}" srcOrd="1" destOrd="0" presId="urn:microsoft.com/office/officeart/2005/8/layout/radial6"/>
    <dgm:cxn modelId="{F2A28E6C-41F0-4A3D-87C1-C21D8C41D897}" type="presParOf" srcId="{BB84E9EA-44AD-4F2E-ABB5-70D7F4FC6448}" destId="{F2DF10A8-E0EE-4A0C-ABC7-A47C9392196F}" srcOrd="2" destOrd="0" presId="urn:microsoft.com/office/officeart/2005/8/layout/radial6"/>
    <dgm:cxn modelId="{C12EB791-8CEC-403C-ABAC-1A4C3A4CCF38}" type="presParOf" srcId="{BB84E9EA-44AD-4F2E-ABB5-70D7F4FC6448}" destId="{35C7D0B7-D559-4594-9579-CEBB2BE2155B}" srcOrd="3" destOrd="0" presId="urn:microsoft.com/office/officeart/2005/8/layout/radial6"/>
    <dgm:cxn modelId="{C30B7700-F43B-4A42-9FD7-45E89BE5B328}" type="presParOf" srcId="{BB84E9EA-44AD-4F2E-ABB5-70D7F4FC6448}" destId="{7CA1FFBA-7974-43A8-887A-6B95BE5017A0}" srcOrd="4" destOrd="0" presId="urn:microsoft.com/office/officeart/2005/8/layout/radial6"/>
    <dgm:cxn modelId="{C73C570E-885A-482F-BC8E-F2CB057BC6E5}" type="presParOf" srcId="{BB84E9EA-44AD-4F2E-ABB5-70D7F4FC6448}" destId="{2088CCB4-AA50-4BAC-BC35-B7BAA16F97B1}" srcOrd="5" destOrd="0" presId="urn:microsoft.com/office/officeart/2005/8/layout/radial6"/>
    <dgm:cxn modelId="{76AA0C14-AFB4-461D-8033-DE1946A0BE21}" type="presParOf" srcId="{BB84E9EA-44AD-4F2E-ABB5-70D7F4FC6448}" destId="{846D624F-0FF1-4427-8CC1-5F2D75B3509E}" srcOrd="6" destOrd="0" presId="urn:microsoft.com/office/officeart/2005/8/layout/radial6"/>
    <dgm:cxn modelId="{142A1EE3-EF46-4CA1-95F9-98D2448E7E93}" type="presParOf" srcId="{BB84E9EA-44AD-4F2E-ABB5-70D7F4FC6448}" destId="{52F756CD-E803-4E56-A8DF-8CCD143F2C72}" srcOrd="7" destOrd="0" presId="urn:microsoft.com/office/officeart/2005/8/layout/radial6"/>
    <dgm:cxn modelId="{273F0F9D-D8C1-4FE1-85FD-118AAE79DA62}" type="presParOf" srcId="{BB84E9EA-44AD-4F2E-ABB5-70D7F4FC6448}" destId="{63C9FD90-07CC-4345-997F-83742E7914AD}" srcOrd="8" destOrd="0" presId="urn:microsoft.com/office/officeart/2005/8/layout/radial6"/>
    <dgm:cxn modelId="{405B2263-172E-4C42-A321-87738B3631F2}" type="presParOf" srcId="{BB84E9EA-44AD-4F2E-ABB5-70D7F4FC6448}" destId="{3E05B33F-6C21-4ACE-9290-18714D22FA26}" srcOrd="9" destOrd="0" presId="urn:microsoft.com/office/officeart/2005/8/layout/radial6"/>
    <dgm:cxn modelId="{F8A43E8C-49F4-4380-9173-3761F9FC1A0C}" type="presParOf" srcId="{BB84E9EA-44AD-4F2E-ABB5-70D7F4FC6448}" destId="{5022BFA4-A188-4B6A-8C13-FD54FE7B8109}" srcOrd="10" destOrd="0" presId="urn:microsoft.com/office/officeart/2005/8/layout/radial6"/>
    <dgm:cxn modelId="{4FA08C57-454A-4A02-A83A-CBA2965F3CC7}" type="presParOf" srcId="{BB84E9EA-44AD-4F2E-ABB5-70D7F4FC6448}" destId="{1AFF301A-FE19-412D-A517-49CB3F707CB2}" srcOrd="11" destOrd="0" presId="urn:microsoft.com/office/officeart/2005/8/layout/radial6"/>
    <dgm:cxn modelId="{BBCDA194-737A-4838-8184-9FE609277ACD}" type="presParOf" srcId="{BB84E9EA-44AD-4F2E-ABB5-70D7F4FC6448}" destId="{592901B3-6C58-4F3A-9FAB-06E1B05D71B4}" srcOrd="12" destOrd="0" presId="urn:microsoft.com/office/officeart/2005/8/layout/radial6"/>
    <dgm:cxn modelId="{6225A1C7-D451-4A10-AB89-93EABA65C3C5}" type="presParOf" srcId="{BB84E9EA-44AD-4F2E-ABB5-70D7F4FC6448}" destId="{8C5ACED1-8942-422E-8CB5-8C6072B1A923}" srcOrd="13" destOrd="0" presId="urn:microsoft.com/office/officeart/2005/8/layout/radial6"/>
    <dgm:cxn modelId="{1E85636D-4277-4F93-A7E0-59A1B42F9E24}" type="presParOf" srcId="{BB84E9EA-44AD-4F2E-ABB5-70D7F4FC6448}" destId="{993A557C-4268-4602-B0C4-3EE8EE19C087}" srcOrd="14" destOrd="0" presId="urn:microsoft.com/office/officeart/2005/8/layout/radial6"/>
    <dgm:cxn modelId="{98B7A2C7-CBCC-4936-B738-278D31E8C1D7}" type="presParOf" srcId="{BB84E9EA-44AD-4F2E-ABB5-70D7F4FC6448}" destId="{633309C6-FEC9-4D8E-976F-3C643B604965}" srcOrd="15" destOrd="0" presId="urn:microsoft.com/office/officeart/2005/8/layout/radial6"/>
    <dgm:cxn modelId="{E1359FB4-66ED-4974-A84A-7E05B42077AF}" type="presParOf" srcId="{BB84E9EA-44AD-4F2E-ABB5-70D7F4FC6448}" destId="{B1E6D335-C98E-4C14-99E0-ACD41E125399}" srcOrd="16" destOrd="0" presId="urn:microsoft.com/office/officeart/2005/8/layout/radial6"/>
    <dgm:cxn modelId="{014F107E-4357-459D-8616-C889053AA767}" type="presParOf" srcId="{BB84E9EA-44AD-4F2E-ABB5-70D7F4FC6448}" destId="{56BB6B0F-5C81-47DB-9837-DDA4A6841F5A}" srcOrd="17" destOrd="0" presId="urn:microsoft.com/office/officeart/2005/8/layout/radial6"/>
    <dgm:cxn modelId="{EDD481C2-5DED-4900-B89D-1F6B56753326}" type="presParOf" srcId="{BB84E9EA-44AD-4F2E-ABB5-70D7F4FC6448}" destId="{7F714716-0FE7-49B6-BC82-CEB175A0A522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048EB6-D4F1-4526-896E-59A10969DD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475CFF1-3853-4B70-A5A7-9B64C2B38AC9}">
      <dgm:prSet phldrT="[Texto]"/>
      <dgm:spPr/>
      <dgm:t>
        <a:bodyPr/>
        <a:lstStyle/>
        <a:p>
          <a:r>
            <a:rPr lang="pt-BR" dirty="0" smtClean="0"/>
            <a:t>Ação programática antes da intervenção</a:t>
          </a:r>
          <a:endParaRPr lang="es-ES" dirty="0"/>
        </a:p>
      </dgm:t>
    </dgm:pt>
    <dgm:pt modelId="{4DFFE966-F664-4D00-9C9A-B827043A0BDB}" type="parTrans" cxnId="{9C22D137-C28D-419D-B1B3-AF5AE4EA2E4B}">
      <dgm:prSet/>
      <dgm:spPr/>
      <dgm:t>
        <a:bodyPr/>
        <a:lstStyle/>
        <a:p>
          <a:endParaRPr lang="es-ES"/>
        </a:p>
      </dgm:t>
    </dgm:pt>
    <dgm:pt modelId="{52B223CD-0EF7-4889-85D1-279EB5BC5A43}" type="sibTrans" cxnId="{9C22D137-C28D-419D-B1B3-AF5AE4EA2E4B}">
      <dgm:prSet/>
      <dgm:spPr/>
      <dgm:t>
        <a:bodyPr/>
        <a:lstStyle/>
        <a:p>
          <a:endParaRPr lang="es-ES"/>
        </a:p>
      </dgm:t>
    </dgm:pt>
    <dgm:pt modelId="{FE27D3E7-C12A-4BE5-862E-A36742FE669B}">
      <dgm:prSet phldrT="[Texto]" custT="1"/>
      <dgm:spPr/>
      <dgm:t>
        <a:bodyPr/>
        <a:lstStyle/>
        <a:p>
          <a:r>
            <a:rPr lang="pt-BR" sz="1200" dirty="0" smtClean="0"/>
            <a:t>Cobertura baixa</a:t>
          </a:r>
          <a:endParaRPr lang="es-ES" sz="1200" dirty="0"/>
        </a:p>
      </dgm:t>
    </dgm:pt>
    <dgm:pt modelId="{33C6150A-C5F1-439B-ACD7-556D671F0AF7}" type="parTrans" cxnId="{3C7E82B2-617A-4EFD-82CA-CE548E106279}">
      <dgm:prSet/>
      <dgm:spPr/>
      <dgm:t>
        <a:bodyPr/>
        <a:lstStyle/>
        <a:p>
          <a:endParaRPr lang="es-ES"/>
        </a:p>
      </dgm:t>
    </dgm:pt>
    <dgm:pt modelId="{CD361207-5FEF-441E-9B47-6C8D0F689B83}" type="sibTrans" cxnId="{3C7E82B2-617A-4EFD-82CA-CE548E106279}">
      <dgm:prSet/>
      <dgm:spPr/>
      <dgm:t>
        <a:bodyPr/>
        <a:lstStyle/>
        <a:p>
          <a:endParaRPr lang="es-ES"/>
        </a:p>
      </dgm:t>
    </dgm:pt>
    <dgm:pt modelId="{8FAA8473-B604-4F2B-8F4C-2E9C3B8E0EC4}">
      <dgm:prSet custT="1"/>
      <dgm:spPr/>
      <dgm:t>
        <a:bodyPr/>
        <a:lstStyle/>
        <a:p>
          <a:r>
            <a:rPr lang="pt-BR" sz="1200" dirty="0" smtClean="0"/>
            <a:t>Primeira consulta puerperal depois de 30 dias pós-parto</a:t>
          </a:r>
          <a:endParaRPr lang="es-ES" sz="1200" dirty="0"/>
        </a:p>
      </dgm:t>
    </dgm:pt>
    <dgm:pt modelId="{A9AAA53E-1057-413E-B88A-FD064DB8F9F7}" type="parTrans" cxnId="{858B09C9-BBAF-43AF-AF38-93C244198AB9}">
      <dgm:prSet/>
      <dgm:spPr/>
      <dgm:t>
        <a:bodyPr/>
        <a:lstStyle/>
        <a:p>
          <a:endParaRPr lang="es-ES"/>
        </a:p>
      </dgm:t>
    </dgm:pt>
    <dgm:pt modelId="{9367AD82-821D-4285-B159-08BCC361A606}" type="sibTrans" cxnId="{858B09C9-BBAF-43AF-AF38-93C244198AB9}">
      <dgm:prSet/>
      <dgm:spPr/>
      <dgm:t>
        <a:bodyPr/>
        <a:lstStyle/>
        <a:p>
          <a:endParaRPr lang="es-ES"/>
        </a:p>
      </dgm:t>
    </dgm:pt>
    <dgm:pt modelId="{1D5342BD-08E6-4C7A-B484-229464189F87}">
      <dgm:prSet custT="1"/>
      <dgm:spPr/>
      <dgm:t>
        <a:bodyPr/>
        <a:lstStyle/>
        <a:p>
          <a:r>
            <a:rPr lang="pt-BR" sz="1200" dirty="0" smtClean="0"/>
            <a:t>Poucas atividades educativas</a:t>
          </a:r>
          <a:endParaRPr lang="es-ES" sz="1200" dirty="0"/>
        </a:p>
      </dgm:t>
    </dgm:pt>
    <dgm:pt modelId="{1D48086B-162E-4972-940A-E2AF963E8F8C}" type="parTrans" cxnId="{51224F12-CDD2-4EE2-93FA-ECD65B5A770F}">
      <dgm:prSet/>
      <dgm:spPr/>
      <dgm:t>
        <a:bodyPr/>
        <a:lstStyle/>
        <a:p>
          <a:endParaRPr lang="es-ES"/>
        </a:p>
      </dgm:t>
    </dgm:pt>
    <dgm:pt modelId="{17841FD8-6C42-4115-9DF1-B8BDF7186F79}" type="sibTrans" cxnId="{51224F12-CDD2-4EE2-93FA-ECD65B5A770F}">
      <dgm:prSet/>
      <dgm:spPr/>
      <dgm:t>
        <a:bodyPr/>
        <a:lstStyle/>
        <a:p>
          <a:endParaRPr lang="es-ES"/>
        </a:p>
      </dgm:t>
    </dgm:pt>
    <dgm:pt modelId="{D9079F84-422B-4486-A4F2-8E2257AC5490}">
      <dgm:prSet custT="1"/>
      <dgm:spPr/>
      <dgm:t>
        <a:bodyPr/>
        <a:lstStyle/>
        <a:p>
          <a:r>
            <a:rPr lang="pt-BR" sz="1200" dirty="0" smtClean="0"/>
            <a:t>Registros desatualizados</a:t>
          </a:r>
          <a:endParaRPr lang="es-ES" sz="1200" dirty="0"/>
        </a:p>
      </dgm:t>
    </dgm:pt>
    <dgm:pt modelId="{A5A1C09E-0760-4A38-8055-00132C951146}" type="parTrans" cxnId="{AD1FDD92-50A6-428A-A679-D062971DB117}">
      <dgm:prSet/>
      <dgm:spPr/>
      <dgm:t>
        <a:bodyPr/>
        <a:lstStyle/>
        <a:p>
          <a:endParaRPr lang="es-ES"/>
        </a:p>
      </dgm:t>
    </dgm:pt>
    <dgm:pt modelId="{73F98194-6613-43E3-AD6B-561BFF4A4A12}" type="sibTrans" cxnId="{AD1FDD92-50A6-428A-A679-D062971DB117}">
      <dgm:prSet/>
      <dgm:spPr/>
      <dgm:t>
        <a:bodyPr/>
        <a:lstStyle/>
        <a:p>
          <a:endParaRPr lang="es-ES"/>
        </a:p>
      </dgm:t>
    </dgm:pt>
    <dgm:pt modelId="{E91ADAB4-FCFC-4AD5-BB8C-BC40ECDA54CD}">
      <dgm:prSet custT="1"/>
      <dgm:spPr/>
      <dgm:t>
        <a:bodyPr/>
        <a:lstStyle/>
        <a:p>
          <a:r>
            <a:rPr lang="pt-BR" sz="1200" dirty="0" smtClean="0"/>
            <a:t>Faltosas sem busca ativa</a:t>
          </a:r>
          <a:endParaRPr lang="es-ES" sz="1200" dirty="0"/>
        </a:p>
      </dgm:t>
    </dgm:pt>
    <dgm:pt modelId="{F288FE07-1C8B-4613-B251-98D7CD68B558}" type="parTrans" cxnId="{9A2788BD-D360-4C41-8D81-90C4E44DB5B4}">
      <dgm:prSet/>
      <dgm:spPr/>
      <dgm:t>
        <a:bodyPr/>
        <a:lstStyle/>
        <a:p>
          <a:endParaRPr lang="es-ES"/>
        </a:p>
      </dgm:t>
    </dgm:pt>
    <dgm:pt modelId="{1EED7F88-6BB9-425F-A991-E2565CCF1AA7}" type="sibTrans" cxnId="{9A2788BD-D360-4C41-8D81-90C4E44DB5B4}">
      <dgm:prSet/>
      <dgm:spPr/>
      <dgm:t>
        <a:bodyPr/>
        <a:lstStyle/>
        <a:p>
          <a:endParaRPr lang="es-ES"/>
        </a:p>
      </dgm:t>
    </dgm:pt>
    <dgm:pt modelId="{5A11D5D2-24CC-4E35-88A7-4ACD1A14B45E}">
      <dgm:prSet custT="1"/>
      <dgm:spPr/>
      <dgm:t>
        <a:bodyPr/>
        <a:lstStyle/>
        <a:p>
          <a:r>
            <a:rPr lang="pt-BR" sz="1200" dirty="0" smtClean="0"/>
            <a:t>Início </a:t>
          </a:r>
          <a:r>
            <a:rPr lang="pt-BR" sz="1200" dirty="0" smtClean="0"/>
            <a:t>pré-natal</a:t>
          </a:r>
        </a:p>
        <a:p>
          <a:r>
            <a:rPr lang="pt-BR" sz="1200" dirty="0" smtClean="0"/>
            <a:t> 2 e 3 trim</a:t>
          </a:r>
          <a:r>
            <a:rPr lang="pt-BR" sz="900" dirty="0" smtClean="0"/>
            <a:t>.</a:t>
          </a:r>
          <a:endParaRPr lang="es-ES" sz="900" dirty="0"/>
        </a:p>
      </dgm:t>
    </dgm:pt>
    <dgm:pt modelId="{23642CA1-43B9-4637-A739-DF9A51D4765C}" type="parTrans" cxnId="{02F1A0CF-B169-4027-9BDB-29CA5B955C5F}">
      <dgm:prSet/>
      <dgm:spPr/>
      <dgm:t>
        <a:bodyPr/>
        <a:lstStyle/>
        <a:p>
          <a:endParaRPr lang="es-ES"/>
        </a:p>
      </dgm:t>
    </dgm:pt>
    <dgm:pt modelId="{87F540C1-01B1-458F-BD7C-9A30CDB69C8C}" type="sibTrans" cxnId="{02F1A0CF-B169-4027-9BDB-29CA5B955C5F}">
      <dgm:prSet/>
      <dgm:spPr/>
      <dgm:t>
        <a:bodyPr/>
        <a:lstStyle/>
        <a:p>
          <a:endParaRPr lang="es-ES"/>
        </a:p>
      </dgm:t>
    </dgm:pt>
    <dgm:pt modelId="{247C2446-2572-4B19-A0E3-3FE8EBA51884}">
      <dgm:prSet custT="1"/>
      <dgm:spPr/>
      <dgm:t>
        <a:bodyPr/>
        <a:lstStyle/>
        <a:p>
          <a:r>
            <a:rPr lang="pt-BR" sz="1200" dirty="0" smtClean="0"/>
            <a:t>Atendimento </a:t>
          </a:r>
          <a:r>
            <a:rPr lang="pt-BR" sz="1200" dirty="0" smtClean="0"/>
            <a:t>clínico </a:t>
          </a:r>
          <a:r>
            <a:rPr lang="pt-BR" sz="1200" dirty="0" smtClean="0"/>
            <a:t>sem qualidade </a:t>
          </a:r>
          <a:endParaRPr lang="es-ES" sz="1200" dirty="0"/>
        </a:p>
      </dgm:t>
    </dgm:pt>
    <dgm:pt modelId="{C83027D4-3810-4CEF-82DC-5E13414503EE}" type="parTrans" cxnId="{A5F5A38C-B784-47DA-8F63-F979B4273958}">
      <dgm:prSet/>
      <dgm:spPr/>
      <dgm:t>
        <a:bodyPr/>
        <a:lstStyle/>
        <a:p>
          <a:endParaRPr lang="es-ES"/>
        </a:p>
      </dgm:t>
    </dgm:pt>
    <dgm:pt modelId="{C271EAAF-77EC-4FAE-BD2F-9D8E2FBE945C}" type="sibTrans" cxnId="{A5F5A38C-B784-47DA-8F63-F979B4273958}">
      <dgm:prSet/>
      <dgm:spPr/>
      <dgm:t>
        <a:bodyPr/>
        <a:lstStyle/>
        <a:p>
          <a:endParaRPr lang="es-ES"/>
        </a:p>
      </dgm:t>
    </dgm:pt>
    <dgm:pt modelId="{EB876BA2-5CC5-42FA-B0B1-74E477E34D2D}">
      <dgm:prSet custT="1"/>
      <dgm:spPr/>
      <dgm:t>
        <a:bodyPr/>
        <a:lstStyle/>
        <a:p>
          <a:r>
            <a:rPr lang="pt-BR" sz="1200" dirty="0" smtClean="0"/>
            <a:t>Mal atendimento odontológico</a:t>
          </a:r>
          <a:endParaRPr lang="es-ES" sz="1200" dirty="0"/>
        </a:p>
      </dgm:t>
    </dgm:pt>
    <dgm:pt modelId="{34FC8A79-B804-43C1-A94B-9EBACEBBDE44}" type="parTrans" cxnId="{58BBE8E3-FF67-4C48-BD90-259EB4EE4375}">
      <dgm:prSet/>
      <dgm:spPr/>
      <dgm:t>
        <a:bodyPr/>
        <a:lstStyle/>
        <a:p>
          <a:endParaRPr lang="es-ES"/>
        </a:p>
      </dgm:t>
    </dgm:pt>
    <dgm:pt modelId="{B8C5E6F9-D959-4694-8C43-7227B7A8B345}" type="sibTrans" cxnId="{58BBE8E3-FF67-4C48-BD90-259EB4EE4375}">
      <dgm:prSet/>
      <dgm:spPr/>
      <dgm:t>
        <a:bodyPr/>
        <a:lstStyle/>
        <a:p>
          <a:endParaRPr lang="es-ES"/>
        </a:p>
      </dgm:t>
    </dgm:pt>
    <dgm:pt modelId="{4D8FF865-A1F6-4903-9169-20DB9D67411D}">
      <dgm:prSet custT="1"/>
      <dgm:spPr/>
      <dgm:t>
        <a:bodyPr/>
        <a:lstStyle/>
        <a:p>
          <a:r>
            <a:rPr lang="pt-BR" sz="1200" dirty="0" smtClean="0"/>
            <a:t>Exames lab. </a:t>
          </a:r>
          <a:r>
            <a:rPr lang="pt-BR" sz="1200" dirty="0" smtClean="0"/>
            <a:t>sem </a:t>
          </a:r>
          <a:r>
            <a:rPr lang="pt-BR" sz="1200" dirty="0" smtClean="0"/>
            <a:t>solicitar</a:t>
          </a:r>
          <a:endParaRPr lang="es-ES" sz="1200" dirty="0"/>
        </a:p>
      </dgm:t>
    </dgm:pt>
    <dgm:pt modelId="{B0CFD5CE-44BE-4A09-A34C-2EC4F56EDF62}" type="parTrans" cxnId="{8328B02F-594C-4728-A958-E0D1E072F36F}">
      <dgm:prSet/>
      <dgm:spPr/>
      <dgm:t>
        <a:bodyPr/>
        <a:lstStyle/>
        <a:p>
          <a:endParaRPr lang="es-ES"/>
        </a:p>
      </dgm:t>
    </dgm:pt>
    <dgm:pt modelId="{5C1BBAE1-43AD-4655-A6C7-FB40807FDACA}" type="sibTrans" cxnId="{8328B02F-594C-4728-A958-E0D1E072F36F}">
      <dgm:prSet/>
      <dgm:spPr/>
      <dgm:t>
        <a:bodyPr/>
        <a:lstStyle/>
        <a:p>
          <a:endParaRPr lang="es-ES"/>
        </a:p>
      </dgm:t>
    </dgm:pt>
    <dgm:pt modelId="{71E6A299-3B90-477A-AB73-886FFD19A82A}" type="pres">
      <dgm:prSet presAssocID="{2B048EB6-D4F1-4526-896E-59A10969DD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31183AF-51EB-49D4-8F25-A2F43D10E268}" type="pres">
      <dgm:prSet presAssocID="{C475CFF1-3853-4B70-A5A7-9B64C2B38AC9}" presName="centerShape" presStyleLbl="node0" presStyleIdx="0" presStyleCnt="1"/>
      <dgm:spPr/>
      <dgm:t>
        <a:bodyPr/>
        <a:lstStyle/>
        <a:p>
          <a:endParaRPr lang="es-ES"/>
        </a:p>
      </dgm:t>
    </dgm:pt>
    <dgm:pt modelId="{8BA2FD77-B9D2-426C-A749-4360EFC9C603}" type="pres">
      <dgm:prSet presAssocID="{FE27D3E7-C12A-4BE5-862E-A36742FE669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F2AFD1-FC33-4928-91A5-DCA5763E3D7F}" type="pres">
      <dgm:prSet presAssocID="{FE27D3E7-C12A-4BE5-862E-A36742FE669B}" presName="dummy" presStyleCnt="0"/>
      <dgm:spPr/>
    </dgm:pt>
    <dgm:pt modelId="{367BB274-E1CC-4927-B3D5-FE83DE4D4DD2}" type="pres">
      <dgm:prSet presAssocID="{CD361207-5FEF-441E-9B47-6C8D0F689B83}" presName="sibTrans" presStyleLbl="sibTrans2D1" presStyleIdx="0" presStyleCnt="9"/>
      <dgm:spPr/>
      <dgm:t>
        <a:bodyPr/>
        <a:lstStyle/>
        <a:p>
          <a:endParaRPr lang="es-ES"/>
        </a:p>
      </dgm:t>
    </dgm:pt>
    <dgm:pt modelId="{C2A912C3-B3F4-4F18-94B8-5AF0D6D1F3B4}" type="pres">
      <dgm:prSet presAssocID="{5A11D5D2-24CC-4E35-88A7-4ACD1A14B45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DDE3FF-A039-424A-89B2-B70525EC9756}" type="pres">
      <dgm:prSet presAssocID="{5A11D5D2-24CC-4E35-88A7-4ACD1A14B45E}" presName="dummy" presStyleCnt="0"/>
      <dgm:spPr/>
    </dgm:pt>
    <dgm:pt modelId="{DA709800-A5E2-4E47-9E64-44A4E7AD1082}" type="pres">
      <dgm:prSet presAssocID="{87F540C1-01B1-458F-BD7C-9A30CDB69C8C}" presName="sibTrans" presStyleLbl="sibTrans2D1" presStyleIdx="1" presStyleCnt="9"/>
      <dgm:spPr/>
      <dgm:t>
        <a:bodyPr/>
        <a:lstStyle/>
        <a:p>
          <a:endParaRPr lang="es-ES"/>
        </a:p>
      </dgm:t>
    </dgm:pt>
    <dgm:pt modelId="{03E9CCAC-FDC9-41A5-8974-1568415E9944}" type="pres">
      <dgm:prSet presAssocID="{247C2446-2572-4B19-A0E3-3FE8EBA51884}" presName="node" presStyleLbl="node1" presStyleIdx="2" presStyleCnt="9" custScaleX="1121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8B1B37-18C8-4A1F-9056-BF85033929F4}" type="pres">
      <dgm:prSet presAssocID="{247C2446-2572-4B19-A0E3-3FE8EBA51884}" presName="dummy" presStyleCnt="0"/>
      <dgm:spPr/>
    </dgm:pt>
    <dgm:pt modelId="{87EF5D4F-0F51-4FB1-B560-C155FA800108}" type="pres">
      <dgm:prSet presAssocID="{C271EAAF-77EC-4FAE-BD2F-9D8E2FBE945C}" presName="sibTrans" presStyleLbl="sibTrans2D1" presStyleIdx="2" presStyleCnt="9"/>
      <dgm:spPr/>
      <dgm:t>
        <a:bodyPr/>
        <a:lstStyle/>
        <a:p>
          <a:endParaRPr lang="es-ES"/>
        </a:p>
      </dgm:t>
    </dgm:pt>
    <dgm:pt modelId="{037EA4D1-F6B5-4007-8369-0153A54E06CE}" type="pres">
      <dgm:prSet presAssocID="{4D8FF865-A1F6-4903-9169-20DB9D67411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6BAC60-E62F-410C-B76E-4AF18D6F0113}" type="pres">
      <dgm:prSet presAssocID="{4D8FF865-A1F6-4903-9169-20DB9D67411D}" presName="dummy" presStyleCnt="0"/>
      <dgm:spPr/>
    </dgm:pt>
    <dgm:pt modelId="{F7937DDA-EB77-449A-900A-1FF4B50310B0}" type="pres">
      <dgm:prSet presAssocID="{5C1BBAE1-43AD-4655-A6C7-FB40807FDACA}" presName="sibTrans" presStyleLbl="sibTrans2D1" presStyleIdx="3" presStyleCnt="9"/>
      <dgm:spPr/>
      <dgm:t>
        <a:bodyPr/>
        <a:lstStyle/>
        <a:p>
          <a:endParaRPr lang="es-ES"/>
        </a:p>
      </dgm:t>
    </dgm:pt>
    <dgm:pt modelId="{AED17187-8F30-420C-901E-4DA45D535B0B}" type="pres">
      <dgm:prSet presAssocID="{EB876BA2-5CC5-42FA-B0B1-74E477E34D2D}" presName="node" presStyleLbl="node1" presStyleIdx="4" presStyleCnt="9" custScaleX="1319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56AD29-7E13-4D3D-AE98-B07A618C7479}" type="pres">
      <dgm:prSet presAssocID="{EB876BA2-5CC5-42FA-B0B1-74E477E34D2D}" presName="dummy" presStyleCnt="0"/>
      <dgm:spPr/>
    </dgm:pt>
    <dgm:pt modelId="{E34452B5-185C-4618-9C3C-4212501E4927}" type="pres">
      <dgm:prSet presAssocID="{B8C5E6F9-D959-4694-8C43-7227B7A8B345}" presName="sibTrans" presStyleLbl="sibTrans2D1" presStyleIdx="4" presStyleCnt="9"/>
      <dgm:spPr/>
      <dgm:t>
        <a:bodyPr/>
        <a:lstStyle/>
        <a:p>
          <a:endParaRPr lang="es-ES"/>
        </a:p>
      </dgm:t>
    </dgm:pt>
    <dgm:pt modelId="{BA605FCF-64B6-4190-B0A7-AAE81570794F}" type="pres">
      <dgm:prSet presAssocID="{E91ADAB4-FCFC-4AD5-BB8C-BC40ECDA54CD}" presName="node" presStyleLbl="node1" presStyleIdx="5" presStyleCnt="9" custRadScaleRad="96858" custRadScaleInc="-313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C952DB-B376-4247-9567-765833934D05}" type="pres">
      <dgm:prSet presAssocID="{E91ADAB4-FCFC-4AD5-BB8C-BC40ECDA54CD}" presName="dummy" presStyleCnt="0"/>
      <dgm:spPr/>
    </dgm:pt>
    <dgm:pt modelId="{7EB39860-BA40-4051-BD6E-AEE75F163403}" type="pres">
      <dgm:prSet presAssocID="{1EED7F88-6BB9-425F-A991-E2565CCF1AA7}" presName="sibTrans" presStyleLbl="sibTrans2D1" presStyleIdx="5" presStyleCnt="9"/>
      <dgm:spPr/>
      <dgm:t>
        <a:bodyPr/>
        <a:lstStyle/>
        <a:p>
          <a:endParaRPr lang="es-ES"/>
        </a:p>
      </dgm:t>
    </dgm:pt>
    <dgm:pt modelId="{2810825B-DE43-4DF8-9DA8-9C344B06E60C}" type="pres">
      <dgm:prSet presAssocID="{D9079F84-422B-4486-A4F2-8E2257AC549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681C98-539D-4E56-A88E-337CC94E8666}" type="pres">
      <dgm:prSet presAssocID="{D9079F84-422B-4486-A4F2-8E2257AC5490}" presName="dummy" presStyleCnt="0"/>
      <dgm:spPr/>
    </dgm:pt>
    <dgm:pt modelId="{9E2DE7C0-CD88-4CE4-8295-E87F3873945F}" type="pres">
      <dgm:prSet presAssocID="{73F98194-6613-43E3-AD6B-561BFF4A4A12}" presName="sibTrans" presStyleLbl="sibTrans2D1" presStyleIdx="6" presStyleCnt="9"/>
      <dgm:spPr/>
      <dgm:t>
        <a:bodyPr/>
        <a:lstStyle/>
        <a:p>
          <a:endParaRPr lang="es-ES"/>
        </a:p>
      </dgm:t>
    </dgm:pt>
    <dgm:pt modelId="{E0F665EF-B69D-4FD8-86A4-CC1152E34A9D}" type="pres">
      <dgm:prSet presAssocID="{1D5342BD-08E6-4C7A-B484-229464189F8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35E358-1AE5-4863-AA5D-9C83FCD953A9}" type="pres">
      <dgm:prSet presAssocID="{1D5342BD-08E6-4C7A-B484-229464189F87}" presName="dummy" presStyleCnt="0"/>
      <dgm:spPr/>
    </dgm:pt>
    <dgm:pt modelId="{72C7B8B1-3151-4F32-9160-40D10D238D90}" type="pres">
      <dgm:prSet presAssocID="{17841FD8-6C42-4115-9DF1-B8BDF7186F79}" presName="sibTrans" presStyleLbl="sibTrans2D1" presStyleIdx="7" presStyleCnt="9"/>
      <dgm:spPr/>
      <dgm:t>
        <a:bodyPr/>
        <a:lstStyle/>
        <a:p>
          <a:endParaRPr lang="es-ES"/>
        </a:p>
      </dgm:t>
    </dgm:pt>
    <dgm:pt modelId="{1BBFD004-08AA-4868-8B10-FAF287D2E34B}" type="pres">
      <dgm:prSet presAssocID="{8FAA8473-B604-4F2B-8F4C-2E9C3B8E0EC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53D4A6-1223-4304-98F0-B5FAEDE54ADF}" type="pres">
      <dgm:prSet presAssocID="{8FAA8473-B604-4F2B-8F4C-2E9C3B8E0EC4}" presName="dummy" presStyleCnt="0"/>
      <dgm:spPr/>
    </dgm:pt>
    <dgm:pt modelId="{70BE0A59-68D3-44EE-BF64-AE5DD9130866}" type="pres">
      <dgm:prSet presAssocID="{9367AD82-821D-4285-B159-08BCC361A606}" presName="sibTrans" presStyleLbl="sibTrans2D1" presStyleIdx="8" presStyleCnt="9"/>
      <dgm:spPr/>
      <dgm:t>
        <a:bodyPr/>
        <a:lstStyle/>
        <a:p>
          <a:endParaRPr lang="es-ES"/>
        </a:p>
      </dgm:t>
    </dgm:pt>
  </dgm:ptLst>
  <dgm:cxnLst>
    <dgm:cxn modelId="{63583E28-B3E7-4601-A407-99781B0B2B67}" type="presOf" srcId="{5A11D5D2-24CC-4E35-88A7-4ACD1A14B45E}" destId="{C2A912C3-B3F4-4F18-94B8-5AF0D6D1F3B4}" srcOrd="0" destOrd="0" presId="urn:microsoft.com/office/officeart/2005/8/layout/radial6"/>
    <dgm:cxn modelId="{AD1FDD92-50A6-428A-A679-D062971DB117}" srcId="{C475CFF1-3853-4B70-A5A7-9B64C2B38AC9}" destId="{D9079F84-422B-4486-A4F2-8E2257AC5490}" srcOrd="6" destOrd="0" parTransId="{A5A1C09E-0760-4A38-8055-00132C951146}" sibTransId="{73F98194-6613-43E3-AD6B-561BFF4A4A12}"/>
    <dgm:cxn modelId="{02F1A0CF-B169-4027-9BDB-29CA5B955C5F}" srcId="{C475CFF1-3853-4B70-A5A7-9B64C2B38AC9}" destId="{5A11D5D2-24CC-4E35-88A7-4ACD1A14B45E}" srcOrd="1" destOrd="0" parTransId="{23642CA1-43B9-4637-A739-DF9A51D4765C}" sibTransId="{87F540C1-01B1-458F-BD7C-9A30CDB69C8C}"/>
    <dgm:cxn modelId="{6DA396BF-7725-4481-9A5E-6D7020276582}" type="presOf" srcId="{87F540C1-01B1-458F-BD7C-9A30CDB69C8C}" destId="{DA709800-A5E2-4E47-9E64-44A4E7AD1082}" srcOrd="0" destOrd="0" presId="urn:microsoft.com/office/officeart/2005/8/layout/radial6"/>
    <dgm:cxn modelId="{9A2788BD-D360-4C41-8D81-90C4E44DB5B4}" srcId="{C475CFF1-3853-4B70-A5A7-9B64C2B38AC9}" destId="{E91ADAB4-FCFC-4AD5-BB8C-BC40ECDA54CD}" srcOrd="5" destOrd="0" parTransId="{F288FE07-1C8B-4613-B251-98D7CD68B558}" sibTransId="{1EED7F88-6BB9-425F-A991-E2565CCF1AA7}"/>
    <dgm:cxn modelId="{A3894E5E-61A7-4245-80B1-A4502EF90B54}" type="presOf" srcId="{73F98194-6613-43E3-AD6B-561BFF4A4A12}" destId="{9E2DE7C0-CD88-4CE4-8295-E87F3873945F}" srcOrd="0" destOrd="0" presId="urn:microsoft.com/office/officeart/2005/8/layout/radial6"/>
    <dgm:cxn modelId="{68A37B5A-48BF-4B12-B063-68D1C01F8705}" type="presOf" srcId="{17841FD8-6C42-4115-9DF1-B8BDF7186F79}" destId="{72C7B8B1-3151-4F32-9160-40D10D238D90}" srcOrd="0" destOrd="0" presId="urn:microsoft.com/office/officeart/2005/8/layout/radial6"/>
    <dgm:cxn modelId="{10F37484-9F80-47A2-A8BA-B66510D3930B}" type="presOf" srcId="{CD361207-5FEF-441E-9B47-6C8D0F689B83}" destId="{367BB274-E1CC-4927-B3D5-FE83DE4D4DD2}" srcOrd="0" destOrd="0" presId="urn:microsoft.com/office/officeart/2005/8/layout/radial6"/>
    <dgm:cxn modelId="{9F0256CB-C984-43BE-8450-1A2ED6260795}" type="presOf" srcId="{B8C5E6F9-D959-4694-8C43-7227B7A8B345}" destId="{E34452B5-185C-4618-9C3C-4212501E4927}" srcOrd="0" destOrd="0" presId="urn:microsoft.com/office/officeart/2005/8/layout/radial6"/>
    <dgm:cxn modelId="{DE48309F-C897-43A7-BA0E-4DC6EDC55802}" type="presOf" srcId="{247C2446-2572-4B19-A0E3-3FE8EBA51884}" destId="{03E9CCAC-FDC9-41A5-8974-1568415E9944}" srcOrd="0" destOrd="0" presId="urn:microsoft.com/office/officeart/2005/8/layout/radial6"/>
    <dgm:cxn modelId="{51224F12-CDD2-4EE2-93FA-ECD65B5A770F}" srcId="{C475CFF1-3853-4B70-A5A7-9B64C2B38AC9}" destId="{1D5342BD-08E6-4C7A-B484-229464189F87}" srcOrd="7" destOrd="0" parTransId="{1D48086B-162E-4972-940A-E2AF963E8F8C}" sibTransId="{17841FD8-6C42-4115-9DF1-B8BDF7186F79}"/>
    <dgm:cxn modelId="{9DD8E726-6B49-4085-81AA-E7EB724612DA}" type="presOf" srcId="{E91ADAB4-FCFC-4AD5-BB8C-BC40ECDA54CD}" destId="{BA605FCF-64B6-4190-B0A7-AAE81570794F}" srcOrd="0" destOrd="0" presId="urn:microsoft.com/office/officeart/2005/8/layout/radial6"/>
    <dgm:cxn modelId="{45635F14-97ED-42A9-83E0-1FDA555C14A0}" type="presOf" srcId="{1D5342BD-08E6-4C7A-B484-229464189F87}" destId="{E0F665EF-B69D-4FD8-86A4-CC1152E34A9D}" srcOrd="0" destOrd="0" presId="urn:microsoft.com/office/officeart/2005/8/layout/radial6"/>
    <dgm:cxn modelId="{0B8B9CC9-BCF8-43F4-BA1B-48E1FA4E65BD}" type="presOf" srcId="{C475CFF1-3853-4B70-A5A7-9B64C2B38AC9}" destId="{831183AF-51EB-49D4-8F25-A2F43D10E268}" srcOrd="0" destOrd="0" presId="urn:microsoft.com/office/officeart/2005/8/layout/radial6"/>
    <dgm:cxn modelId="{A5F5A38C-B784-47DA-8F63-F979B4273958}" srcId="{C475CFF1-3853-4B70-A5A7-9B64C2B38AC9}" destId="{247C2446-2572-4B19-A0E3-3FE8EBA51884}" srcOrd="2" destOrd="0" parTransId="{C83027D4-3810-4CEF-82DC-5E13414503EE}" sibTransId="{C271EAAF-77EC-4FAE-BD2F-9D8E2FBE945C}"/>
    <dgm:cxn modelId="{442853CD-2DF7-47B1-804E-30B7E9B1B3C4}" type="presOf" srcId="{2B048EB6-D4F1-4526-896E-59A10969DD7D}" destId="{71E6A299-3B90-477A-AB73-886FFD19A82A}" srcOrd="0" destOrd="0" presId="urn:microsoft.com/office/officeart/2005/8/layout/radial6"/>
    <dgm:cxn modelId="{858B09C9-BBAF-43AF-AF38-93C244198AB9}" srcId="{C475CFF1-3853-4B70-A5A7-9B64C2B38AC9}" destId="{8FAA8473-B604-4F2B-8F4C-2E9C3B8E0EC4}" srcOrd="8" destOrd="0" parTransId="{A9AAA53E-1057-413E-B88A-FD064DB8F9F7}" sibTransId="{9367AD82-821D-4285-B159-08BCC361A606}"/>
    <dgm:cxn modelId="{44D4F711-68CC-44A8-9F11-706896A8395B}" type="presOf" srcId="{8FAA8473-B604-4F2B-8F4C-2E9C3B8E0EC4}" destId="{1BBFD004-08AA-4868-8B10-FAF287D2E34B}" srcOrd="0" destOrd="0" presId="urn:microsoft.com/office/officeart/2005/8/layout/radial6"/>
    <dgm:cxn modelId="{CA0A20DB-FF7C-4967-8968-795E5E37B230}" type="presOf" srcId="{C271EAAF-77EC-4FAE-BD2F-9D8E2FBE945C}" destId="{87EF5D4F-0F51-4FB1-B560-C155FA800108}" srcOrd="0" destOrd="0" presId="urn:microsoft.com/office/officeart/2005/8/layout/radial6"/>
    <dgm:cxn modelId="{300B3324-7A91-4EA3-836B-CE0C35D73FB8}" type="presOf" srcId="{FE27D3E7-C12A-4BE5-862E-A36742FE669B}" destId="{8BA2FD77-B9D2-426C-A749-4360EFC9C603}" srcOrd="0" destOrd="0" presId="urn:microsoft.com/office/officeart/2005/8/layout/radial6"/>
    <dgm:cxn modelId="{55A5774B-6C84-4381-9A12-83CE349B7661}" type="presOf" srcId="{1EED7F88-6BB9-425F-A991-E2565CCF1AA7}" destId="{7EB39860-BA40-4051-BD6E-AEE75F163403}" srcOrd="0" destOrd="0" presId="urn:microsoft.com/office/officeart/2005/8/layout/radial6"/>
    <dgm:cxn modelId="{8328B02F-594C-4728-A958-E0D1E072F36F}" srcId="{C475CFF1-3853-4B70-A5A7-9B64C2B38AC9}" destId="{4D8FF865-A1F6-4903-9169-20DB9D67411D}" srcOrd="3" destOrd="0" parTransId="{B0CFD5CE-44BE-4A09-A34C-2EC4F56EDF62}" sibTransId="{5C1BBAE1-43AD-4655-A6C7-FB40807FDACA}"/>
    <dgm:cxn modelId="{D9396B3E-CF81-440C-9387-0EF0AAEA5BF2}" type="presOf" srcId="{9367AD82-821D-4285-B159-08BCC361A606}" destId="{70BE0A59-68D3-44EE-BF64-AE5DD9130866}" srcOrd="0" destOrd="0" presId="urn:microsoft.com/office/officeart/2005/8/layout/radial6"/>
    <dgm:cxn modelId="{58BBE8E3-FF67-4C48-BD90-259EB4EE4375}" srcId="{C475CFF1-3853-4B70-A5A7-9B64C2B38AC9}" destId="{EB876BA2-5CC5-42FA-B0B1-74E477E34D2D}" srcOrd="4" destOrd="0" parTransId="{34FC8A79-B804-43C1-A94B-9EBACEBBDE44}" sibTransId="{B8C5E6F9-D959-4694-8C43-7227B7A8B345}"/>
    <dgm:cxn modelId="{D3C1C270-7E20-4BFD-9761-E76B99D618F1}" type="presOf" srcId="{5C1BBAE1-43AD-4655-A6C7-FB40807FDACA}" destId="{F7937DDA-EB77-449A-900A-1FF4B50310B0}" srcOrd="0" destOrd="0" presId="urn:microsoft.com/office/officeart/2005/8/layout/radial6"/>
    <dgm:cxn modelId="{3C7E82B2-617A-4EFD-82CA-CE548E106279}" srcId="{C475CFF1-3853-4B70-A5A7-9B64C2B38AC9}" destId="{FE27D3E7-C12A-4BE5-862E-A36742FE669B}" srcOrd="0" destOrd="0" parTransId="{33C6150A-C5F1-439B-ACD7-556D671F0AF7}" sibTransId="{CD361207-5FEF-441E-9B47-6C8D0F689B83}"/>
    <dgm:cxn modelId="{9C22D137-C28D-419D-B1B3-AF5AE4EA2E4B}" srcId="{2B048EB6-D4F1-4526-896E-59A10969DD7D}" destId="{C475CFF1-3853-4B70-A5A7-9B64C2B38AC9}" srcOrd="0" destOrd="0" parTransId="{4DFFE966-F664-4D00-9C9A-B827043A0BDB}" sibTransId="{52B223CD-0EF7-4889-85D1-279EB5BC5A43}"/>
    <dgm:cxn modelId="{AFE64DFF-4C2F-4BF0-854A-ED0A7A80F204}" type="presOf" srcId="{D9079F84-422B-4486-A4F2-8E2257AC5490}" destId="{2810825B-DE43-4DF8-9DA8-9C344B06E60C}" srcOrd="0" destOrd="0" presId="urn:microsoft.com/office/officeart/2005/8/layout/radial6"/>
    <dgm:cxn modelId="{A51BF4EE-3A01-4E1D-B47A-C1367BE7E39D}" type="presOf" srcId="{EB876BA2-5CC5-42FA-B0B1-74E477E34D2D}" destId="{AED17187-8F30-420C-901E-4DA45D535B0B}" srcOrd="0" destOrd="0" presId="urn:microsoft.com/office/officeart/2005/8/layout/radial6"/>
    <dgm:cxn modelId="{ADC1204D-4DF0-4C0F-AADA-D719682A4643}" type="presOf" srcId="{4D8FF865-A1F6-4903-9169-20DB9D67411D}" destId="{037EA4D1-F6B5-4007-8369-0153A54E06CE}" srcOrd="0" destOrd="0" presId="urn:microsoft.com/office/officeart/2005/8/layout/radial6"/>
    <dgm:cxn modelId="{B200A241-636F-423A-83A6-75E7DC74CBDF}" type="presParOf" srcId="{71E6A299-3B90-477A-AB73-886FFD19A82A}" destId="{831183AF-51EB-49D4-8F25-A2F43D10E268}" srcOrd="0" destOrd="0" presId="urn:microsoft.com/office/officeart/2005/8/layout/radial6"/>
    <dgm:cxn modelId="{EB28356C-2270-49FF-9280-7FEBE34019B6}" type="presParOf" srcId="{71E6A299-3B90-477A-AB73-886FFD19A82A}" destId="{8BA2FD77-B9D2-426C-A749-4360EFC9C603}" srcOrd="1" destOrd="0" presId="urn:microsoft.com/office/officeart/2005/8/layout/radial6"/>
    <dgm:cxn modelId="{6302C34D-2A92-4481-BDAE-F9FAC0BA0134}" type="presParOf" srcId="{71E6A299-3B90-477A-AB73-886FFD19A82A}" destId="{7DF2AFD1-FC33-4928-91A5-DCA5763E3D7F}" srcOrd="2" destOrd="0" presId="urn:microsoft.com/office/officeart/2005/8/layout/radial6"/>
    <dgm:cxn modelId="{472D6515-E694-4DE5-8299-7E5DFA9C91CB}" type="presParOf" srcId="{71E6A299-3B90-477A-AB73-886FFD19A82A}" destId="{367BB274-E1CC-4927-B3D5-FE83DE4D4DD2}" srcOrd="3" destOrd="0" presId="urn:microsoft.com/office/officeart/2005/8/layout/radial6"/>
    <dgm:cxn modelId="{4FB90773-332F-4A99-868C-ACAC3CC86FE9}" type="presParOf" srcId="{71E6A299-3B90-477A-AB73-886FFD19A82A}" destId="{C2A912C3-B3F4-4F18-94B8-5AF0D6D1F3B4}" srcOrd="4" destOrd="0" presId="urn:microsoft.com/office/officeart/2005/8/layout/radial6"/>
    <dgm:cxn modelId="{2C1ECA79-B0FE-439F-BD60-F386453227DA}" type="presParOf" srcId="{71E6A299-3B90-477A-AB73-886FFD19A82A}" destId="{02DDE3FF-A039-424A-89B2-B70525EC9756}" srcOrd="5" destOrd="0" presId="urn:microsoft.com/office/officeart/2005/8/layout/radial6"/>
    <dgm:cxn modelId="{CDC6616E-5EC8-45AB-BBCD-D2252375101F}" type="presParOf" srcId="{71E6A299-3B90-477A-AB73-886FFD19A82A}" destId="{DA709800-A5E2-4E47-9E64-44A4E7AD1082}" srcOrd="6" destOrd="0" presId="urn:microsoft.com/office/officeart/2005/8/layout/radial6"/>
    <dgm:cxn modelId="{8C0C0346-A9CE-41F8-82D6-629856A93AC8}" type="presParOf" srcId="{71E6A299-3B90-477A-AB73-886FFD19A82A}" destId="{03E9CCAC-FDC9-41A5-8974-1568415E9944}" srcOrd="7" destOrd="0" presId="urn:microsoft.com/office/officeart/2005/8/layout/radial6"/>
    <dgm:cxn modelId="{E68644CF-A9E7-477E-A07F-DD9725740F29}" type="presParOf" srcId="{71E6A299-3B90-477A-AB73-886FFD19A82A}" destId="{C38B1B37-18C8-4A1F-9056-BF85033929F4}" srcOrd="8" destOrd="0" presId="urn:microsoft.com/office/officeart/2005/8/layout/radial6"/>
    <dgm:cxn modelId="{E7464D47-C5E6-476D-B152-DA3DCA4C93D8}" type="presParOf" srcId="{71E6A299-3B90-477A-AB73-886FFD19A82A}" destId="{87EF5D4F-0F51-4FB1-B560-C155FA800108}" srcOrd="9" destOrd="0" presId="urn:microsoft.com/office/officeart/2005/8/layout/radial6"/>
    <dgm:cxn modelId="{FAA06C1C-F06D-4C4C-9E5F-99EBCC410B5A}" type="presParOf" srcId="{71E6A299-3B90-477A-AB73-886FFD19A82A}" destId="{037EA4D1-F6B5-4007-8369-0153A54E06CE}" srcOrd="10" destOrd="0" presId="urn:microsoft.com/office/officeart/2005/8/layout/radial6"/>
    <dgm:cxn modelId="{29778ACE-C5F4-4806-BC34-D4AFA607F0E1}" type="presParOf" srcId="{71E6A299-3B90-477A-AB73-886FFD19A82A}" destId="{206BAC60-E62F-410C-B76E-4AF18D6F0113}" srcOrd="11" destOrd="0" presId="urn:microsoft.com/office/officeart/2005/8/layout/radial6"/>
    <dgm:cxn modelId="{A78832EF-3BB7-4014-A7AA-3A70A2C9F0FB}" type="presParOf" srcId="{71E6A299-3B90-477A-AB73-886FFD19A82A}" destId="{F7937DDA-EB77-449A-900A-1FF4B50310B0}" srcOrd="12" destOrd="0" presId="urn:microsoft.com/office/officeart/2005/8/layout/radial6"/>
    <dgm:cxn modelId="{0D4D409E-56AB-4EC5-8474-5D764014E58C}" type="presParOf" srcId="{71E6A299-3B90-477A-AB73-886FFD19A82A}" destId="{AED17187-8F30-420C-901E-4DA45D535B0B}" srcOrd="13" destOrd="0" presId="urn:microsoft.com/office/officeart/2005/8/layout/radial6"/>
    <dgm:cxn modelId="{39ADA718-AF49-4862-A458-5A157924264E}" type="presParOf" srcId="{71E6A299-3B90-477A-AB73-886FFD19A82A}" destId="{8856AD29-7E13-4D3D-AE98-B07A618C7479}" srcOrd="14" destOrd="0" presId="urn:microsoft.com/office/officeart/2005/8/layout/radial6"/>
    <dgm:cxn modelId="{664AD613-56B8-46F7-A53C-7AFABA835E28}" type="presParOf" srcId="{71E6A299-3B90-477A-AB73-886FFD19A82A}" destId="{E34452B5-185C-4618-9C3C-4212501E4927}" srcOrd="15" destOrd="0" presId="urn:microsoft.com/office/officeart/2005/8/layout/radial6"/>
    <dgm:cxn modelId="{D51B10CF-534B-4A13-9FD1-1DECE2E90D06}" type="presParOf" srcId="{71E6A299-3B90-477A-AB73-886FFD19A82A}" destId="{BA605FCF-64B6-4190-B0A7-AAE81570794F}" srcOrd="16" destOrd="0" presId="urn:microsoft.com/office/officeart/2005/8/layout/radial6"/>
    <dgm:cxn modelId="{579629EF-1F26-4AC7-A72C-81C71D05017C}" type="presParOf" srcId="{71E6A299-3B90-477A-AB73-886FFD19A82A}" destId="{F2C952DB-B376-4247-9567-765833934D05}" srcOrd="17" destOrd="0" presId="urn:microsoft.com/office/officeart/2005/8/layout/radial6"/>
    <dgm:cxn modelId="{666FED0B-66C3-49FD-A98D-6209C86D574B}" type="presParOf" srcId="{71E6A299-3B90-477A-AB73-886FFD19A82A}" destId="{7EB39860-BA40-4051-BD6E-AEE75F163403}" srcOrd="18" destOrd="0" presId="urn:microsoft.com/office/officeart/2005/8/layout/radial6"/>
    <dgm:cxn modelId="{0EE088C5-F6B2-47A4-9DBA-D0B5A119BF48}" type="presParOf" srcId="{71E6A299-3B90-477A-AB73-886FFD19A82A}" destId="{2810825B-DE43-4DF8-9DA8-9C344B06E60C}" srcOrd="19" destOrd="0" presId="urn:microsoft.com/office/officeart/2005/8/layout/radial6"/>
    <dgm:cxn modelId="{4596DC29-B853-4B5D-AC90-E61C09535D3A}" type="presParOf" srcId="{71E6A299-3B90-477A-AB73-886FFD19A82A}" destId="{2D681C98-539D-4E56-A88E-337CC94E8666}" srcOrd="20" destOrd="0" presId="urn:microsoft.com/office/officeart/2005/8/layout/radial6"/>
    <dgm:cxn modelId="{42C0C319-4DD1-44A8-9B13-2C20C5A252D3}" type="presParOf" srcId="{71E6A299-3B90-477A-AB73-886FFD19A82A}" destId="{9E2DE7C0-CD88-4CE4-8295-E87F3873945F}" srcOrd="21" destOrd="0" presId="urn:microsoft.com/office/officeart/2005/8/layout/radial6"/>
    <dgm:cxn modelId="{F239FD64-7AE2-4BCE-9886-9B275B0D40ED}" type="presParOf" srcId="{71E6A299-3B90-477A-AB73-886FFD19A82A}" destId="{E0F665EF-B69D-4FD8-86A4-CC1152E34A9D}" srcOrd="22" destOrd="0" presId="urn:microsoft.com/office/officeart/2005/8/layout/radial6"/>
    <dgm:cxn modelId="{4D5EF637-8FA0-43C0-8107-EBCD9F9B8C0C}" type="presParOf" srcId="{71E6A299-3B90-477A-AB73-886FFD19A82A}" destId="{A135E358-1AE5-4863-AA5D-9C83FCD953A9}" srcOrd="23" destOrd="0" presId="urn:microsoft.com/office/officeart/2005/8/layout/radial6"/>
    <dgm:cxn modelId="{1F04CFDF-6DA9-4435-AA2E-3BC83DC27A68}" type="presParOf" srcId="{71E6A299-3B90-477A-AB73-886FFD19A82A}" destId="{72C7B8B1-3151-4F32-9160-40D10D238D90}" srcOrd="24" destOrd="0" presId="urn:microsoft.com/office/officeart/2005/8/layout/radial6"/>
    <dgm:cxn modelId="{CF69C617-0A89-4310-A3FB-543659506156}" type="presParOf" srcId="{71E6A299-3B90-477A-AB73-886FFD19A82A}" destId="{1BBFD004-08AA-4868-8B10-FAF287D2E34B}" srcOrd="25" destOrd="0" presId="urn:microsoft.com/office/officeart/2005/8/layout/radial6"/>
    <dgm:cxn modelId="{09516403-5FB0-47E6-BFAA-D931C7AAB486}" type="presParOf" srcId="{71E6A299-3B90-477A-AB73-886FFD19A82A}" destId="{7853D4A6-1223-4304-98F0-B5FAEDE54ADF}" srcOrd="26" destOrd="0" presId="urn:microsoft.com/office/officeart/2005/8/layout/radial6"/>
    <dgm:cxn modelId="{C9541386-54AD-4166-BEB0-9377AE4568ED}" type="presParOf" srcId="{71E6A299-3B90-477A-AB73-886FFD19A82A}" destId="{70BE0A59-68D3-44EE-BF64-AE5DD9130866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5C82DD-CBF9-4645-86CA-52F9B0F5094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979DA69-9C10-4DBA-B0D2-26198C706247}">
      <dgm:prSet phldrT="[Texto]"/>
      <dgm:spPr/>
      <dgm:t>
        <a:bodyPr/>
        <a:lstStyle/>
        <a:p>
          <a:r>
            <a:rPr lang="pt-BR" dirty="0" smtClean="0"/>
            <a:t>Importância da Ação Programática</a:t>
          </a:r>
          <a:endParaRPr lang="es-ES" dirty="0"/>
        </a:p>
      </dgm:t>
    </dgm:pt>
    <dgm:pt modelId="{4832747A-EE42-46C7-B062-7C16B8C9CDDB}" type="parTrans" cxnId="{DAD759C9-8AAA-4FD6-8F39-AA435A575687}">
      <dgm:prSet/>
      <dgm:spPr/>
      <dgm:t>
        <a:bodyPr/>
        <a:lstStyle/>
        <a:p>
          <a:endParaRPr lang="es-ES"/>
        </a:p>
      </dgm:t>
    </dgm:pt>
    <dgm:pt modelId="{EC5CA9E6-F6FA-448B-ACCE-517DCB1E48DE}" type="sibTrans" cxnId="{DAD759C9-8AAA-4FD6-8F39-AA435A575687}">
      <dgm:prSet/>
      <dgm:spPr/>
      <dgm:t>
        <a:bodyPr/>
        <a:lstStyle/>
        <a:p>
          <a:endParaRPr lang="es-ES"/>
        </a:p>
      </dgm:t>
    </dgm:pt>
    <dgm:pt modelId="{7A349E83-DDD0-4CD7-B513-A44FC0C85DA9}">
      <dgm:prSet phldrT="[Texto]"/>
      <dgm:spPr/>
      <dgm:t>
        <a:bodyPr/>
        <a:lstStyle/>
        <a:p>
          <a:r>
            <a:rPr lang="pt-BR" dirty="0" smtClean="0"/>
            <a:t>Melhorar Saúde materna e neonatal</a:t>
          </a:r>
          <a:endParaRPr lang="es-ES" dirty="0"/>
        </a:p>
      </dgm:t>
    </dgm:pt>
    <dgm:pt modelId="{BCAAB703-5884-4716-AD5C-8BDAD575BF59}" type="parTrans" cxnId="{712137BD-F5AB-43C0-96C7-E846330BE83F}">
      <dgm:prSet/>
      <dgm:spPr/>
      <dgm:t>
        <a:bodyPr/>
        <a:lstStyle/>
        <a:p>
          <a:endParaRPr lang="es-ES"/>
        </a:p>
      </dgm:t>
    </dgm:pt>
    <dgm:pt modelId="{BD9F96A1-EC1D-4F8C-ADA9-73667FB1554C}" type="sibTrans" cxnId="{712137BD-F5AB-43C0-96C7-E846330BE83F}">
      <dgm:prSet/>
      <dgm:spPr/>
      <dgm:t>
        <a:bodyPr/>
        <a:lstStyle/>
        <a:p>
          <a:endParaRPr lang="es-ES"/>
        </a:p>
      </dgm:t>
    </dgm:pt>
    <dgm:pt modelId="{FC82AC80-A238-49DB-9E44-0CF3FA91D4F9}">
      <dgm:prSet phldrT="[Texto]"/>
      <dgm:spPr/>
      <dgm:t>
        <a:bodyPr/>
        <a:lstStyle/>
        <a:p>
          <a:r>
            <a:rPr lang="pt-BR" dirty="0" smtClean="0"/>
            <a:t>Humanização e qualificação  da atenção ao pré-natal e puerpério</a:t>
          </a:r>
          <a:endParaRPr lang="es-ES" dirty="0"/>
        </a:p>
      </dgm:t>
    </dgm:pt>
    <dgm:pt modelId="{85A0845B-BFBA-4C36-983E-058E44BC3855}" type="parTrans" cxnId="{F179C125-24B6-4C96-B96A-E0779BA70ABC}">
      <dgm:prSet/>
      <dgm:spPr/>
      <dgm:t>
        <a:bodyPr/>
        <a:lstStyle/>
        <a:p>
          <a:endParaRPr lang="es-ES"/>
        </a:p>
      </dgm:t>
    </dgm:pt>
    <dgm:pt modelId="{CF2B6111-7294-461A-BA41-C4BD4EF9FC2F}" type="sibTrans" cxnId="{F179C125-24B6-4C96-B96A-E0779BA70ABC}">
      <dgm:prSet/>
      <dgm:spPr/>
      <dgm:t>
        <a:bodyPr/>
        <a:lstStyle/>
        <a:p>
          <a:endParaRPr lang="es-ES"/>
        </a:p>
      </dgm:t>
    </dgm:pt>
    <dgm:pt modelId="{95CA7222-DCCD-4566-A0D4-6189E4080847}">
      <dgm:prSet/>
      <dgm:spPr/>
      <dgm:t>
        <a:bodyPr/>
        <a:lstStyle/>
        <a:p>
          <a:r>
            <a:rPr lang="pt-BR" dirty="0" smtClean="0"/>
            <a:t>Diminuir morte materna e neonatal</a:t>
          </a:r>
          <a:endParaRPr lang="es-ES" dirty="0"/>
        </a:p>
      </dgm:t>
    </dgm:pt>
    <dgm:pt modelId="{D660DB14-3DA3-4956-8DA3-646386F8609F}" type="parTrans" cxnId="{369AC6F7-E506-46E2-9B38-F4B2B92507AE}">
      <dgm:prSet/>
      <dgm:spPr/>
      <dgm:t>
        <a:bodyPr/>
        <a:lstStyle/>
        <a:p>
          <a:endParaRPr lang="es-ES"/>
        </a:p>
      </dgm:t>
    </dgm:pt>
    <dgm:pt modelId="{21EEBFEF-1B25-45D1-B8EB-6E66FA9C6A13}" type="sibTrans" cxnId="{369AC6F7-E506-46E2-9B38-F4B2B92507AE}">
      <dgm:prSet/>
      <dgm:spPr/>
      <dgm:t>
        <a:bodyPr/>
        <a:lstStyle/>
        <a:p>
          <a:endParaRPr lang="es-ES"/>
        </a:p>
      </dgm:t>
    </dgm:pt>
    <dgm:pt modelId="{50F792AD-5C2F-4257-B845-94079BE2AE67}" type="pres">
      <dgm:prSet presAssocID="{AB5C82DD-CBF9-4645-86CA-52F9B0F5094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E6CED4B-02FF-4DEE-BA2A-FC83C42243C5}" type="pres">
      <dgm:prSet presAssocID="{F979DA69-9C10-4DBA-B0D2-26198C706247}" presName="centerShape" presStyleLbl="node0" presStyleIdx="0" presStyleCnt="1"/>
      <dgm:spPr/>
      <dgm:t>
        <a:bodyPr/>
        <a:lstStyle/>
        <a:p>
          <a:endParaRPr lang="es-ES"/>
        </a:p>
      </dgm:t>
    </dgm:pt>
    <dgm:pt modelId="{ADBAB3AE-0FB8-470A-AA72-CFC33157403B}" type="pres">
      <dgm:prSet presAssocID="{BCAAB703-5884-4716-AD5C-8BDAD575BF59}" presName="parTrans" presStyleLbl="sibTrans2D1" presStyleIdx="0" presStyleCnt="3"/>
      <dgm:spPr/>
      <dgm:t>
        <a:bodyPr/>
        <a:lstStyle/>
        <a:p>
          <a:endParaRPr lang="es-ES"/>
        </a:p>
      </dgm:t>
    </dgm:pt>
    <dgm:pt modelId="{EDCE548A-F829-4EDF-854B-DEB6428BEC45}" type="pres">
      <dgm:prSet presAssocID="{BCAAB703-5884-4716-AD5C-8BDAD575BF59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FC1CE40F-FB66-4EBA-8236-688008AE66A6}" type="pres">
      <dgm:prSet presAssocID="{7A349E83-DDD0-4CD7-B513-A44FC0C85D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EC590D-A3C9-48E2-A962-058F9A3C165A}" type="pres">
      <dgm:prSet presAssocID="{85A0845B-BFBA-4C36-983E-058E44BC3855}" presName="parTrans" presStyleLbl="sibTrans2D1" presStyleIdx="1" presStyleCnt="3"/>
      <dgm:spPr/>
      <dgm:t>
        <a:bodyPr/>
        <a:lstStyle/>
        <a:p>
          <a:endParaRPr lang="es-ES"/>
        </a:p>
      </dgm:t>
    </dgm:pt>
    <dgm:pt modelId="{0601515C-19A4-46C0-B803-C5687241B344}" type="pres">
      <dgm:prSet presAssocID="{85A0845B-BFBA-4C36-983E-058E44BC3855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5C612355-A702-4F9F-9424-BC77EF2DA76E}" type="pres">
      <dgm:prSet presAssocID="{FC82AC80-A238-49DB-9E44-0CF3FA91D4F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9F2F38-5BEE-4435-B4CF-7D1808BEA2A1}" type="pres">
      <dgm:prSet presAssocID="{D660DB14-3DA3-4956-8DA3-646386F8609F}" presName="parTrans" presStyleLbl="sibTrans2D1" presStyleIdx="2" presStyleCnt="3"/>
      <dgm:spPr/>
      <dgm:t>
        <a:bodyPr/>
        <a:lstStyle/>
        <a:p>
          <a:endParaRPr lang="es-ES"/>
        </a:p>
      </dgm:t>
    </dgm:pt>
    <dgm:pt modelId="{B8DF8DFF-FCFD-4D8E-A95D-26E7BB9F5724}" type="pres">
      <dgm:prSet presAssocID="{D660DB14-3DA3-4956-8DA3-646386F8609F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D210F128-17AA-485A-98A3-50411852E73F}" type="pres">
      <dgm:prSet presAssocID="{95CA7222-DCCD-4566-A0D4-6189E408084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3EB6E9D-0D9D-46AA-BA31-783041339975}" type="presOf" srcId="{FC82AC80-A238-49DB-9E44-0CF3FA91D4F9}" destId="{5C612355-A702-4F9F-9424-BC77EF2DA76E}" srcOrd="0" destOrd="0" presId="urn:microsoft.com/office/officeart/2005/8/layout/radial5"/>
    <dgm:cxn modelId="{16DC9773-D5BB-4FA5-A9F7-B3DA3D583D5F}" type="presOf" srcId="{AB5C82DD-CBF9-4645-86CA-52F9B0F5094E}" destId="{50F792AD-5C2F-4257-B845-94079BE2AE67}" srcOrd="0" destOrd="0" presId="urn:microsoft.com/office/officeart/2005/8/layout/radial5"/>
    <dgm:cxn modelId="{26C0787D-4677-4D3D-BDCE-30AA298283D6}" type="presOf" srcId="{D660DB14-3DA3-4956-8DA3-646386F8609F}" destId="{B8DF8DFF-FCFD-4D8E-A95D-26E7BB9F5724}" srcOrd="1" destOrd="0" presId="urn:microsoft.com/office/officeart/2005/8/layout/radial5"/>
    <dgm:cxn modelId="{F179C125-24B6-4C96-B96A-E0779BA70ABC}" srcId="{F979DA69-9C10-4DBA-B0D2-26198C706247}" destId="{FC82AC80-A238-49DB-9E44-0CF3FA91D4F9}" srcOrd="1" destOrd="0" parTransId="{85A0845B-BFBA-4C36-983E-058E44BC3855}" sibTransId="{CF2B6111-7294-461A-BA41-C4BD4EF9FC2F}"/>
    <dgm:cxn modelId="{B027F3CF-E117-4ACC-A15B-C4CBC6B6C32E}" type="presOf" srcId="{95CA7222-DCCD-4566-A0D4-6189E4080847}" destId="{D210F128-17AA-485A-98A3-50411852E73F}" srcOrd="0" destOrd="0" presId="urn:microsoft.com/office/officeart/2005/8/layout/radial5"/>
    <dgm:cxn modelId="{045FF67A-F7E4-40E2-8C82-DDA14F7EE2ED}" type="presOf" srcId="{BCAAB703-5884-4716-AD5C-8BDAD575BF59}" destId="{ADBAB3AE-0FB8-470A-AA72-CFC33157403B}" srcOrd="0" destOrd="0" presId="urn:microsoft.com/office/officeart/2005/8/layout/radial5"/>
    <dgm:cxn modelId="{FE8ED4EA-959A-4654-90A2-C91416DCB0F4}" type="presOf" srcId="{7A349E83-DDD0-4CD7-B513-A44FC0C85DA9}" destId="{FC1CE40F-FB66-4EBA-8236-688008AE66A6}" srcOrd="0" destOrd="0" presId="urn:microsoft.com/office/officeart/2005/8/layout/radial5"/>
    <dgm:cxn modelId="{BFBE321F-0A5C-48C3-9C9F-7A5BAF41A502}" type="presOf" srcId="{F979DA69-9C10-4DBA-B0D2-26198C706247}" destId="{2E6CED4B-02FF-4DEE-BA2A-FC83C42243C5}" srcOrd="0" destOrd="0" presId="urn:microsoft.com/office/officeart/2005/8/layout/radial5"/>
    <dgm:cxn modelId="{4B27C0CE-1E2C-44B0-B818-496F332382FF}" type="presOf" srcId="{BCAAB703-5884-4716-AD5C-8BDAD575BF59}" destId="{EDCE548A-F829-4EDF-854B-DEB6428BEC45}" srcOrd="1" destOrd="0" presId="urn:microsoft.com/office/officeart/2005/8/layout/radial5"/>
    <dgm:cxn modelId="{D206F28F-0587-43E0-9740-C0723AB200BB}" type="presOf" srcId="{85A0845B-BFBA-4C36-983E-058E44BC3855}" destId="{0601515C-19A4-46C0-B803-C5687241B344}" srcOrd="1" destOrd="0" presId="urn:microsoft.com/office/officeart/2005/8/layout/radial5"/>
    <dgm:cxn modelId="{447B7CEF-1DFC-46B9-91C1-DA6B8EBCEE65}" type="presOf" srcId="{85A0845B-BFBA-4C36-983E-058E44BC3855}" destId="{B1EC590D-A3C9-48E2-A962-058F9A3C165A}" srcOrd="0" destOrd="0" presId="urn:microsoft.com/office/officeart/2005/8/layout/radial5"/>
    <dgm:cxn modelId="{369AC6F7-E506-46E2-9B38-F4B2B92507AE}" srcId="{F979DA69-9C10-4DBA-B0D2-26198C706247}" destId="{95CA7222-DCCD-4566-A0D4-6189E4080847}" srcOrd="2" destOrd="0" parTransId="{D660DB14-3DA3-4956-8DA3-646386F8609F}" sibTransId="{21EEBFEF-1B25-45D1-B8EB-6E66FA9C6A13}"/>
    <dgm:cxn modelId="{538EEBAD-49FB-4512-BF94-B9922D34CB23}" type="presOf" srcId="{D660DB14-3DA3-4956-8DA3-646386F8609F}" destId="{849F2F38-5BEE-4435-B4CF-7D1808BEA2A1}" srcOrd="0" destOrd="0" presId="urn:microsoft.com/office/officeart/2005/8/layout/radial5"/>
    <dgm:cxn modelId="{712137BD-F5AB-43C0-96C7-E846330BE83F}" srcId="{F979DA69-9C10-4DBA-B0D2-26198C706247}" destId="{7A349E83-DDD0-4CD7-B513-A44FC0C85DA9}" srcOrd="0" destOrd="0" parTransId="{BCAAB703-5884-4716-AD5C-8BDAD575BF59}" sibTransId="{BD9F96A1-EC1D-4F8C-ADA9-73667FB1554C}"/>
    <dgm:cxn modelId="{DAD759C9-8AAA-4FD6-8F39-AA435A575687}" srcId="{AB5C82DD-CBF9-4645-86CA-52F9B0F5094E}" destId="{F979DA69-9C10-4DBA-B0D2-26198C706247}" srcOrd="0" destOrd="0" parTransId="{4832747A-EE42-46C7-B062-7C16B8C9CDDB}" sibTransId="{EC5CA9E6-F6FA-448B-ACCE-517DCB1E48DE}"/>
    <dgm:cxn modelId="{977C9CD1-32FC-47DB-81D0-43F07A1C4D74}" type="presParOf" srcId="{50F792AD-5C2F-4257-B845-94079BE2AE67}" destId="{2E6CED4B-02FF-4DEE-BA2A-FC83C42243C5}" srcOrd="0" destOrd="0" presId="urn:microsoft.com/office/officeart/2005/8/layout/radial5"/>
    <dgm:cxn modelId="{67B7FF0C-1181-4467-A020-8D5C91E35EDD}" type="presParOf" srcId="{50F792AD-5C2F-4257-B845-94079BE2AE67}" destId="{ADBAB3AE-0FB8-470A-AA72-CFC33157403B}" srcOrd="1" destOrd="0" presId="urn:microsoft.com/office/officeart/2005/8/layout/radial5"/>
    <dgm:cxn modelId="{2BDC9FE4-353D-426F-9349-EE3510EA6382}" type="presParOf" srcId="{ADBAB3AE-0FB8-470A-AA72-CFC33157403B}" destId="{EDCE548A-F829-4EDF-854B-DEB6428BEC45}" srcOrd="0" destOrd="0" presId="urn:microsoft.com/office/officeart/2005/8/layout/radial5"/>
    <dgm:cxn modelId="{AF455C89-C78C-48DA-9B35-2F8A28883084}" type="presParOf" srcId="{50F792AD-5C2F-4257-B845-94079BE2AE67}" destId="{FC1CE40F-FB66-4EBA-8236-688008AE66A6}" srcOrd="2" destOrd="0" presId="urn:microsoft.com/office/officeart/2005/8/layout/radial5"/>
    <dgm:cxn modelId="{3BC638F6-ADA3-4B8E-B558-53B30FF095C6}" type="presParOf" srcId="{50F792AD-5C2F-4257-B845-94079BE2AE67}" destId="{B1EC590D-A3C9-48E2-A962-058F9A3C165A}" srcOrd="3" destOrd="0" presId="urn:microsoft.com/office/officeart/2005/8/layout/radial5"/>
    <dgm:cxn modelId="{D8458F20-C326-41AD-BD8F-4344A9346F61}" type="presParOf" srcId="{B1EC590D-A3C9-48E2-A962-058F9A3C165A}" destId="{0601515C-19A4-46C0-B803-C5687241B344}" srcOrd="0" destOrd="0" presId="urn:microsoft.com/office/officeart/2005/8/layout/radial5"/>
    <dgm:cxn modelId="{CA41C695-DDA6-4243-BE9C-48D2847D15D4}" type="presParOf" srcId="{50F792AD-5C2F-4257-B845-94079BE2AE67}" destId="{5C612355-A702-4F9F-9424-BC77EF2DA76E}" srcOrd="4" destOrd="0" presId="urn:microsoft.com/office/officeart/2005/8/layout/radial5"/>
    <dgm:cxn modelId="{6415A7E6-8D4D-46CB-BD85-9324366EEBA4}" type="presParOf" srcId="{50F792AD-5C2F-4257-B845-94079BE2AE67}" destId="{849F2F38-5BEE-4435-B4CF-7D1808BEA2A1}" srcOrd="5" destOrd="0" presId="urn:microsoft.com/office/officeart/2005/8/layout/radial5"/>
    <dgm:cxn modelId="{D9056342-B4ED-4710-A1BB-47026B3E9CEC}" type="presParOf" srcId="{849F2F38-5BEE-4435-B4CF-7D1808BEA2A1}" destId="{B8DF8DFF-FCFD-4D8E-A95D-26E7BB9F5724}" srcOrd="0" destOrd="0" presId="urn:microsoft.com/office/officeart/2005/8/layout/radial5"/>
    <dgm:cxn modelId="{FAA09A00-F9E2-4EA5-9491-5346795B48C6}" type="presParOf" srcId="{50F792AD-5C2F-4257-B845-94079BE2AE67}" destId="{D210F128-17AA-485A-98A3-50411852E73F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D253B2-4D83-4B98-8CF9-A7D3D60C0EB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A29EAC9-2D27-442B-B9D9-174149F9633C}">
      <dgm:prSet phldrT="[Texto]"/>
      <dgm:spPr/>
      <dgm:t>
        <a:bodyPr/>
        <a:lstStyle/>
        <a:p>
          <a:r>
            <a:rPr lang="pt-BR" dirty="0" smtClean="0">
              <a:latin typeface="Calibri" panose="020F0502020204030204" pitchFamily="34" charset="0"/>
            </a:rPr>
            <a:t>Objetivo geral</a:t>
          </a:r>
          <a:endParaRPr lang="es-ES" dirty="0">
            <a:latin typeface="Calibri" panose="020F0502020204030204" pitchFamily="34" charset="0"/>
          </a:endParaRPr>
        </a:p>
      </dgm:t>
    </dgm:pt>
    <dgm:pt modelId="{8B689D9E-F27B-4C84-8C64-BB2FF8EAFCFA}" type="parTrans" cxnId="{BD1D3960-723D-4AE7-8CE4-12B487D1C85A}">
      <dgm:prSet/>
      <dgm:spPr/>
      <dgm:t>
        <a:bodyPr/>
        <a:lstStyle/>
        <a:p>
          <a:endParaRPr lang="es-ES"/>
        </a:p>
      </dgm:t>
    </dgm:pt>
    <dgm:pt modelId="{20AF5A80-5339-462C-A3B5-4F88F91A1820}" type="sibTrans" cxnId="{BD1D3960-723D-4AE7-8CE4-12B487D1C85A}">
      <dgm:prSet/>
      <dgm:spPr/>
      <dgm:t>
        <a:bodyPr/>
        <a:lstStyle/>
        <a:p>
          <a:endParaRPr lang="es-ES"/>
        </a:p>
      </dgm:t>
    </dgm:pt>
    <dgm:pt modelId="{9876F53F-9B8F-4F0A-BB17-BFB4D48A3078}">
      <dgm:prSet/>
      <dgm:spPr/>
      <dgm:t>
        <a:bodyPr/>
        <a:lstStyle/>
        <a:p>
          <a:r>
            <a:rPr lang="pt-BR" b="1" dirty="0" smtClean="0">
              <a:latin typeface="Calibri" panose="020F0502020204030204" pitchFamily="34" charset="0"/>
            </a:rPr>
            <a:t>Melhorar a atenção às usuárias do programa de pré-natal e puerpério da Unidade Básica de Saúde/Estratégia Saúde da Família São Vicente, Boa Vista, Roraima.</a:t>
          </a:r>
          <a:endParaRPr lang="es-ES" b="1" dirty="0">
            <a:latin typeface="Calibri" panose="020F0502020204030204" pitchFamily="34" charset="0"/>
          </a:endParaRPr>
        </a:p>
      </dgm:t>
    </dgm:pt>
    <dgm:pt modelId="{01841661-426D-49DC-B8E6-9F4DA7FBA33E}" type="parTrans" cxnId="{8CF930A6-B733-42F5-B844-56FA5EDBB0BB}">
      <dgm:prSet/>
      <dgm:spPr/>
      <dgm:t>
        <a:bodyPr/>
        <a:lstStyle/>
        <a:p>
          <a:endParaRPr lang="es-ES"/>
        </a:p>
      </dgm:t>
    </dgm:pt>
    <dgm:pt modelId="{476A606F-75D9-4FDC-8EC0-51B9B641BBAE}" type="sibTrans" cxnId="{8CF930A6-B733-42F5-B844-56FA5EDBB0BB}">
      <dgm:prSet/>
      <dgm:spPr/>
      <dgm:t>
        <a:bodyPr/>
        <a:lstStyle/>
        <a:p>
          <a:endParaRPr lang="es-ES"/>
        </a:p>
      </dgm:t>
    </dgm:pt>
    <dgm:pt modelId="{27B5AEB1-6BFF-42EB-BE12-C9805EA4FCE2}" type="pres">
      <dgm:prSet presAssocID="{CAD253B2-4D83-4B98-8CF9-A7D3D60C0E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C820B4-636C-45AE-9A85-29F72FE0A197}" type="pres">
      <dgm:prSet presAssocID="{9876F53F-9B8F-4F0A-BB17-BFB4D48A3078}" presName="boxAndChildren" presStyleCnt="0"/>
      <dgm:spPr/>
    </dgm:pt>
    <dgm:pt modelId="{43B99581-07C5-473D-A482-963EF1D89B8F}" type="pres">
      <dgm:prSet presAssocID="{9876F53F-9B8F-4F0A-BB17-BFB4D48A3078}" presName="parentTextBox" presStyleLbl="node1" presStyleIdx="0" presStyleCnt="2" custScaleY="97989" custLinFactNeighborY="3608"/>
      <dgm:spPr/>
      <dgm:t>
        <a:bodyPr/>
        <a:lstStyle/>
        <a:p>
          <a:endParaRPr lang="es-ES"/>
        </a:p>
      </dgm:t>
    </dgm:pt>
    <dgm:pt modelId="{A4EE084D-3A76-4611-8356-6774670221B6}" type="pres">
      <dgm:prSet presAssocID="{20AF5A80-5339-462C-A3B5-4F88F91A1820}" presName="sp" presStyleCnt="0"/>
      <dgm:spPr/>
    </dgm:pt>
    <dgm:pt modelId="{81DFEA67-3430-4AF9-AF79-ED64B15BD999}" type="pres">
      <dgm:prSet presAssocID="{EA29EAC9-2D27-442B-B9D9-174149F9633C}" presName="arrowAndChildren" presStyleCnt="0"/>
      <dgm:spPr/>
    </dgm:pt>
    <dgm:pt modelId="{5CBF68F1-0EA3-4ED9-A837-32E2F307985A}" type="pres">
      <dgm:prSet presAssocID="{EA29EAC9-2D27-442B-B9D9-174149F9633C}" presName="parentTextArrow" presStyleLbl="node1" presStyleIdx="1" presStyleCnt="2" custLinFactNeighborY="-2346"/>
      <dgm:spPr/>
      <dgm:t>
        <a:bodyPr/>
        <a:lstStyle/>
        <a:p>
          <a:endParaRPr lang="es-ES"/>
        </a:p>
      </dgm:t>
    </dgm:pt>
  </dgm:ptLst>
  <dgm:cxnLst>
    <dgm:cxn modelId="{6C94F845-2024-4640-8F4D-CD8E0363C890}" type="presOf" srcId="{CAD253B2-4D83-4B98-8CF9-A7D3D60C0EB0}" destId="{27B5AEB1-6BFF-42EB-BE12-C9805EA4FCE2}" srcOrd="0" destOrd="0" presId="urn:microsoft.com/office/officeart/2005/8/layout/process4"/>
    <dgm:cxn modelId="{2DB0901E-4EEE-464B-9ED0-BED35AC4405F}" type="presOf" srcId="{9876F53F-9B8F-4F0A-BB17-BFB4D48A3078}" destId="{43B99581-07C5-473D-A482-963EF1D89B8F}" srcOrd="0" destOrd="0" presId="urn:microsoft.com/office/officeart/2005/8/layout/process4"/>
    <dgm:cxn modelId="{8CF930A6-B733-42F5-B844-56FA5EDBB0BB}" srcId="{CAD253B2-4D83-4B98-8CF9-A7D3D60C0EB0}" destId="{9876F53F-9B8F-4F0A-BB17-BFB4D48A3078}" srcOrd="1" destOrd="0" parTransId="{01841661-426D-49DC-B8E6-9F4DA7FBA33E}" sibTransId="{476A606F-75D9-4FDC-8EC0-51B9B641BBAE}"/>
    <dgm:cxn modelId="{9A7DBEF7-4153-48F9-9260-12E087AA5945}" type="presOf" srcId="{EA29EAC9-2D27-442B-B9D9-174149F9633C}" destId="{5CBF68F1-0EA3-4ED9-A837-32E2F307985A}" srcOrd="0" destOrd="0" presId="urn:microsoft.com/office/officeart/2005/8/layout/process4"/>
    <dgm:cxn modelId="{BD1D3960-723D-4AE7-8CE4-12B487D1C85A}" srcId="{CAD253B2-4D83-4B98-8CF9-A7D3D60C0EB0}" destId="{EA29EAC9-2D27-442B-B9D9-174149F9633C}" srcOrd="0" destOrd="0" parTransId="{8B689D9E-F27B-4C84-8C64-BB2FF8EAFCFA}" sibTransId="{20AF5A80-5339-462C-A3B5-4F88F91A1820}"/>
    <dgm:cxn modelId="{63DE1CC4-B74D-44F1-86A9-75511A89B36E}" type="presParOf" srcId="{27B5AEB1-6BFF-42EB-BE12-C9805EA4FCE2}" destId="{ECC820B4-636C-45AE-9A85-29F72FE0A197}" srcOrd="0" destOrd="0" presId="urn:microsoft.com/office/officeart/2005/8/layout/process4"/>
    <dgm:cxn modelId="{6243F71D-BACE-4327-B99C-0C013D337325}" type="presParOf" srcId="{ECC820B4-636C-45AE-9A85-29F72FE0A197}" destId="{43B99581-07C5-473D-A482-963EF1D89B8F}" srcOrd="0" destOrd="0" presId="urn:microsoft.com/office/officeart/2005/8/layout/process4"/>
    <dgm:cxn modelId="{F3BB0BFB-E110-4DB1-9AFE-85F6EFE92430}" type="presParOf" srcId="{27B5AEB1-6BFF-42EB-BE12-C9805EA4FCE2}" destId="{A4EE084D-3A76-4611-8356-6774670221B6}" srcOrd="1" destOrd="0" presId="urn:microsoft.com/office/officeart/2005/8/layout/process4"/>
    <dgm:cxn modelId="{EF7665B2-69D7-4233-BD7F-14DE7DEBF839}" type="presParOf" srcId="{27B5AEB1-6BFF-42EB-BE12-C9805EA4FCE2}" destId="{81DFEA67-3430-4AF9-AF79-ED64B15BD999}" srcOrd="2" destOrd="0" presId="urn:microsoft.com/office/officeart/2005/8/layout/process4"/>
    <dgm:cxn modelId="{5324CE14-B469-449A-83FF-0D887F9C3CB2}" type="presParOf" srcId="{81DFEA67-3430-4AF9-AF79-ED64B15BD999}" destId="{5CBF68F1-0EA3-4ED9-A837-32E2F307985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A8837D-F7B3-4063-9307-8609E0E5255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7A47957-1D7B-4356-AFAC-43C6C18181F2}">
      <dgm:prSet phldrT="[Texto]"/>
      <dgm:spPr/>
      <dgm:t>
        <a:bodyPr/>
        <a:lstStyle/>
        <a:p>
          <a:r>
            <a:rPr lang="pt-BR" dirty="0" smtClean="0"/>
            <a:t>Objetivos Específicos</a:t>
          </a:r>
          <a:endParaRPr lang="es-ES" dirty="0"/>
        </a:p>
      </dgm:t>
    </dgm:pt>
    <dgm:pt modelId="{2642E39B-8AD7-463A-B6B6-9084CEE9191E}" type="parTrans" cxnId="{170E7016-BAAB-42EE-9332-FC59D730F784}">
      <dgm:prSet/>
      <dgm:spPr/>
      <dgm:t>
        <a:bodyPr/>
        <a:lstStyle/>
        <a:p>
          <a:endParaRPr lang="es-ES"/>
        </a:p>
      </dgm:t>
    </dgm:pt>
    <dgm:pt modelId="{F1E4AD27-160D-4BF3-A8F2-E0D7EB98BF26}" type="sibTrans" cxnId="{170E7016-BAAB-42EE-9332-FC59D730F784}">
      <dgm:prSet/>
      <dgm:spPr/>
      <dgm:t>
        <a:bodyPr/>
        <a:lstStyle/>
        <a:p>
          <a:endParaRPr lang="es-ES"/>
        </a:p>
      </dgm:t>
    </dgm:pt>
    <dgm:pt modelId="{CD87CBAD-1226-428A-8799-16614225F2E6}">
      <dgm:prSet phldrT="[Texto]"/>
      <dgm:spPr/>
      <dgm:t>
        <a:bodyPr/>
        <a:lstStyle/>
        <a:p>
          <a:r>
            <a:rPr lang="pt-BR" dirty="0" smtClean="0"/>
            <a:t>Ampliar Cobertura</a:t>
          </a:r>
          <a:endParaRPr lang="es-ES" dirty="0"/>
        </a:p>
      </dgm:t>
    </dgm:pt>
    <dgm:pt modelId="{01EB9A94-E583-46B3-84BC-06F6AE2E3259}" type="parTrans" cxnId="{067010B5-E704-421E-8744-95BA8D535268}">
      <dgm:prSet/>
      <dgm:spPr/>
      <dgm:t>
        <a:bodyPr/>
        <a:lstStyle/>
        <a:p>
          <a:endParaRPr lang="es-ES"/>
        </a:p>
      </dgm:t>
    </dgm:pt>
    <dgm:pt modelId="{E7648513-1CAB-4803-9968-668A32FD5D8B}" type="sibTrans" cxnId="{067010B5-E704-421E-8744-95BA8D535268}">
      <dgm:prSet/>
      <dgm:spPr/>
      <dgm:t>
        <a:bodyPr/>
        <a:lstStyle/>
        <a:p>
          <a:endParaRPr lang="es-ES"/>
        </a:p>
      </dgm:t>
    </dgm:pt>
    <dgm:pt modelId="{0426A105-D1FA-4A6F-B6A0-31FFEF84DA4E}">
      <dgm:prSet phldrT="[Texto]"/>
      <dgm:spPr/>
      <dgm:t>
        <a:bodyPr/>
        <a:lstStyle/>
        <a:p>
          <a:r>
            <a:rPr lang="pt-BR" dirty="0" smtClean="0"/>
            <a:t>Melhorar Qualidade</a:t>
          </a:r>
          <a:endParaRPr lang="es-ES" dirty="0"/>
        </a:p>
      </dgm:t>
    </dgm:pt>
    <dgm:pt modelId="{9654D936-3158-40FA-80A0-4DD786EB74D3}" type="parTrans" cxnId="{E31CE5B7-0BEA-4B8D-9C0D-A034DF1E03F7}">
      <dgm:prSet/>
      <dgm:spPr/>
      <dgm:t>
        <a:bodyPr/>
        <a:lstStyle/>
        <a:p>
          <a:endParaRPr lang="es-ES"/>
        </a:p>
      </dgm:t>
    </dgm:pt>
    <dgm:pt modelId="{0C81AF85-3DC3-43A3-A65D-E4DE0CF17E03}" type="sibTrans" cxnId="{E31CE5B7-0BEA-4B8D-9C0D-A034DF1E03F7}">
      <dgm:prSet/>
      <dgm:spPr/>
      <dgm:t>
        <a:bodyPr/>
        <a:lstStyle/>
        <a:p>
          <a:endParaRPr lang="es-ES"/>
        </a:p>
      </dgm:t>
    </dgm:pt>
    <dgm:pt modelId="{354AE2E4-76BB-4C1C-9A83-978BEA01DCF0}">
      <dgm:prSet phldrT="[Texto]"/>
      <dgm:spPr/>
      <dgm:t>
        <a:bodyPr/>
        <a:lstStyle/>
        <a:p>
          <a:r>
            <a:rPr lang="pt-BR" dirty="0" smtClean="0"/>
            <a:t>Melhorar Adesão</a:t>
          </a:r>
          <a:endParaRPr lang="es-ES" dirty="0"/>
        </a:p>
      </dgm:t>
    </dgm:pt>
    <dgm:pt modelId="{C441F3CA-DDE8-4EAB-9EA5-100B54B376EF}" type="parTrans" cxnId="{FD175D71-B76F-49E1-87FA-FF1AF9708D1F}">
      <dgm:prSet/>
      <dgm:spPr/>
      <dgm:t>
        <a:bodyPr/>
        <a:lstStyle/>
        <a:p>
          <a:endParaRPr lang="es-ES"/>
        </a:p>
      </dgm:t>
    </dgm:pt>
    <dgm:pt modelId="{B0557870-CBF1-40D3-B590-2472D158021D}" type="sibTrans" cxnId="{FD175D71-B76F-49E1-87FA-FF1AF9708D1F}">
      <dgm:prSet/>
      <dgm:spPr/>
      <dgm:t>
        <a:bodyPr/>
        <a:lstStyle/>
        <a:p>
          <a:endParaRPr lang="es-ES"/>
        </a:p>
      </dgm:t>
    </dgm:pt>
    <dgm:pt modelId="{FD9C682B-57BE-4927-98FD-E2E37218664B}">
      <dgm:prSet phldrT="[Texto]"/>
      <dgm:spPr/>
      <dgm:t>
        <a:bodyPr/>
        <a:lstStyle/>
        <a:p>
          <a:r>
            <a:rPr lang="pt-BR" dirty="0" smtClean="0"/>
            <a:t>Realizar Avaliação d Risco</a:t>
          </a:r>
          <a:endParaRPr lang="es-ES" dirty="0"/>
        </a:p>
      </dgm:t>
    </dgm:pt>
    <dgm:pt modelId="{E562E1ED-BC64-4893-9834-A1B23B441AAD}" type="parTrans" cxnId="{629E93A9-AA8D-422B-A17E-67639BA1C5AD}">
      <dgm:prSet/>
      <dgm:spPr/>
      <dgm:t>
        <a:bodyPr/>
        <a:lstStyle/>
        <a:p>
          <a:endParaRPr lang="es-ES"/>
        </a:p>
      </dgm:t>
    </dgm:pt>
    <dgm:pt modelId="{3C9D897D-C936-4F11-BA69-745C9F97D1F7}" type="sibTrans" cxnId="{629E93A9-AA8D-422B-A17E-67639BA1C5AD}">
      <dgm:prSet/>
      <dgm:spPr/>
      <dgm:t>
        <a:bodyPr/>
        <a:lstStyle/>
        <a:p>
          <a:endParaRPr lang="es-ES"/>
        </a:p>
      </dgm:t>
    </dgm:pt>
    <dgm:pt modelId="{8DC0594E-29B7-4197-972D-B6FEA80C8D86}">
      <dgm:prSet/>
      <dgm:spPr/>
      <dgm:t>
        <a:bodyPr/>
        <a:lstStyle/>
        <a:p>
          <a:r>
            <a:rPr lang="pt-BR" dirty="0" smtClean="0"/>
            <a:t>Promover Saúde</a:t>
          </a:r>
          <a:endParaRPr lang="es-ES" dirty="0"/>
        </a:p>
      </dgm:t>
    </dgm:pt>
    <dgm:pt modelId="{556F9A17-57DA-4CF9-8511-030E23A927D0}" type="parTrans" cxnId="{6D8DA522-9BA5-4706-83B1-2CD81BA50E13}">
      <dgm:prSet/>
      <dgm:spPr/>
      <dgm:t>
        <a:bodyPr/>
        <a:lstStyle/>
        <a:p>
          <a:endParaRPr lang="es-ES"/>
        </a:p>
      </dgm:t>
    </dgm:pt>
    <dgm:pt modelId="{F0911BD1-C875-43FF-837C-FDCAE0464B34}" type="sibTrans" cxnId="{6D8DA522-9BA5-4706-83B1-2CD81BA50E13}">
      <dgm:prSet/>
      <dgm:spPr/>
      <dgm:t>
        <a:bodyPr/>
        <a:lstStyle/>
        <a:p>
          <a:endParaRPr lang="pt-BR"/>
        </a:p>
      </dgm:t>
    </dgm:pt>
    <dgm:pt modelId="{5936D81F-1563-45A0-8028-244E1AA66705}" type="pres">
      <dgm:prSet presAssocID="{BBA8837D-F7B3-4063-9307-8609E0E525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B9B2D2-06C0-4FB6-886E-09303883BECA}" type="pres">
      <dgm:prSet presAssocID="{47A47957-1D7B-4356-AFAC-43C6C18181F2}" presName="centerShape" presStyleLbl="node0" presStyleIdx="0" presStyleCnt="1"/>
      <dgm:spPr/>
      <dgm:t>
        <a:bodyPr/>
        <a:lstStyle/>
        <a:p>
          <a:endParaRPr lang="es-ES"/>
        </a:p>
      </dgm:t>
    </dgm:pt>
    <dgm:pt modelId="{6E58DD33-80AD-4FA4-A8BE-D935BAD3804D}" type="pres">
      <dgm:prSet presAssocID="{01EB9A94-E583-46B3-84BC-06F6AE2E3259}" presName="parTrans" presStyleLbl="sibTrans2D1" presStyleIdx="0" presStyleCnt="5"/>
      <dgm:spPr/>
      <dgm:t>
        <a:bodyPr/>
        <a:lstStyle/>
        <a:p>
          <a:endParaRPr lang="es-ES"/>
        </a:p>
      </dgm:t>
    </dgm:pt>
    <dgm:pt modelId="{29508C2D-E62C-48F7-A484-831D0BD0638C}" type="pres">
      <dgm:prSet presAssocID="{01EB9A94-E583-46B3-84BC-06F6AE2E3259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742190D0-2A49-4A56-BF44-8A7FE290157A}" type="pres">
      <dgm:prSet presAssocID="{CD87CBAD-1226-428A-8799-16614225F2E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68EA78-E6F9-415F-88C8-0FFAA31FF2CB}" type="pres">
      <dgm:prSet presAssocID="{9654D936-3158-40FA-80A0-4DD786EB74D3}" presName="parTrans" presStyleLbl="sibTrans2D1" presStyleIdx="1" presStyleCnt="5"/>
      <dgm:spPr/>
      <dgm:t>
        <a:bodyPr/>
        <a:lstStyle/>
        <a:p>
          <a:endParaRPr lang="es-ES"/>
        </a:p>
      </dgm:t>
    </dgm:pt>
    <dgm:pt modelId="{33C15911-7865-4C61-82D0-09DA56FB6671}" type="pres">
      <dgm:prSet presAssocID="{9654D936-3158-40FA-80A0-4DD786EB74D3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7B47A6BF-C162-4FC0-AA4D-98C13058C50A}" type="pres">
      <dgm:prSet presAssocID="{0426A105-D1FA-4A6F-B6A0-31FFEF84DA4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61E6CC-3458-49A4-BD1B-5802DE3236FC}" type="pres">
      <dgm:prSet presAssocID="{C441F3CA-DDE8-4EAB-9EA5-100B54B376EF}" presName="parTrans" presStyleLbl="sibTrans2D1" presStyleIdx="2" presStyleCnt="5"/>
      <dgm:spPr/>
      <dgm:t>
        <a:bodyPr/>
        <a:lstStyle/>
        <a:p>
          <a:endParaRPr lang="es-ES"/>
        </a:p>
      </dgm:t>
    </dgm:pt>
    <dgm:pt modelId="{692F243A-F53F-4A0F-B9F4-003D9394E157}" type="pres">
      <dgm:prSet presAssocID="{C441F3CA-DDE8-4EAB-9EA5-100B54B376EF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A4E8D107-53ED-4070-AD54-5ECC150FBBAE}" type="pres">
      <dgm:prSet presAssocID="{354AE2E4-76BB-4C1C-9A83-978BEA01DC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B7ACBB-D34F-4837-BEE2-0F767DCED26F}" type="pres">
      <dgm:prSet presAssocID="{E562E1ED-BC64-4893-9834-A1B23B441AAD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6C8B48C-8546-4464-ABE4-F690EFFD63C7}" type="pres">
      <dgm:prSet presAssocID="{E562E1ED-BC64-4893-9834-A1B23B441AAD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F8AEAC20-7769-42B5-AB10-472BB0E0ECDF}" type="pres">
      <dgm:prSet presAssocID="{FD9C682B-57BE-4927-98FD-E2E37218664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83C2DE-4B97-4E13-9F17-D9E502DBE2DB}" type="pres">
      <dgm:prSet presAssocID="{556F9A17-57DA-4CF9-8511-030E23A927D0}" presName="parTrans" presStyleLbl="sibTrans2D1" presStyleIdx="4" presStyleCnt="5"/>
      <dgm:spPr/>
      <dgm:t>
        <a:bodyPr/>
        <a:lstStyle/>
        <a:p>
          <a:endParaRPr lang="es-ES"/>
        </a:p>
      </dgm:t>
    </dgm:pt>
    <dgm:pt modelId="{CA8C78F3-342F-47CE-AC5C-2B73BF83AAA9}" type="pres">
      <dgm:prSet presAssocID="{556F9A17-57DA-4CF9-8511-030E23A927D0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C1CFEB5B-3DDA-43FC-AF17-89122DCB2D3B}" type="pres">
      <dgm:prSet presAssocID="{8DC0594E-29B7-4197-972D-B6FEA80C8D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2421C3D-2E4D-462E-989F-C5BEE0A9C6B2}" type="presOf" srcId="{C441F3CA-DDE8-4EAB-9EA5-100B54B376EF}" destId="{8A61E6CC-3458-49A4-BD1B-5802DE3236FC}" srcOrd="0" destOrd="0" presId="urn:microsoft.com/office/officeart/2005/8/layout/radial5"/>
    <dgm:cxn modelId="{26C300AA-5441-4B55-BBC3-F3D26B7CBDC3}" type="presOf" srcId="{0426A105-D1FA-4A6F-B6A0-31FFEF84DA4E}" destId="{7B47A6BF-C162-4FC0-AA4D-98C13058C50A}" srcOrd="0" destOrd="0" presId="urn:microsoft.com/office/officeart/2005/8/layout/radial5"/>
    <dgm:cxn modelId="{E5171719-2C6A-482E-8DAE-8A526CAF12CB}" type="presOf" srcId="{BBA8837D-F7B3-4063-9307-8609E0E5255C}" destId="{5936D81F-1563-45A0-8028-244E1AA66705}" srcOrd="0" destOrd="0" presId="urn:microsoft.com/office/officeart/2005/8/layout/radial5"/>
    <dgm:cxn modelId="{D9C43A26-D50B-4D8E-B91C-1FB6C1562E19}" type="presOf" srcId="{556F9A17-57DA-4CF9-8511-030E23A927D0}" destId="{4E83C2DE-4B97-4E13-9F17-D9E502DBE2DB}" srcOrd="0" destOrd="0" presId="urn:microsoft.com/office/officeart/2005/8/layout/radial5"/>
    <dgm:cxn modelId="{3570DCCC-50B7-4288-9FF3-F759A4EF4B11}" type="presOf" srcId="{E562E1ED-BC64-4893-9834-A1B23B441AAD}" destId="{ABB7ACBB-D34F-4837-BEE2-0F767DCED26F}" srcOrd="0" destOrd="0" presId="urn:microsoft.com/office/officeart/2005/8/layout/radial5"/>
    <dgm:cxn modelId="{B2C1C91C-FF6B-468E-94BD-DCF955DF8D3E}" type="presOf" srcId="{9654D936-3158-40FA-80A0-4DD786EB74D3}" destId="{D468EA78-E6F9-415F-88C8-0FFAA31FF2CB}" srcOrd="0" destOrd="0" presId="urn:microsoft.com/office/officeart/2005/8/layout/radial5"/>
    <dgm:cxn modelId="{A2CB7F39-F7F8-4AC9-A879-BA154123F32D}" type="presOf" srcId="{C441F3CA-DDE8-4EAB-9EA5-100B54B376EF}" destId="{692F243A-F53F-4A0F-B9F4-003D9394E157}" srcOrd="1" destOrd="0" presId="urn:microsoft.com/office/officeart/2005/8/layout/radial5"/>
    <dgm:cxn modelId="{BFC5B5D3-A721-4ECE-AF0A-DFC33BD0483A}" type="presOf" srcId="{9654D936-3158-40FA-80A0-4DD786EB74D3}" destId="{33C15911-7865-4C61-82D0-09DA56FB6671}" srcOrd="1" destOrd="0" presId="urn:microsoft.com/office/officeart/2005/8/layout/radial5"/>
    <dgm:cxn modelId="{170E7016-BAAB-42EE-9332-FC59D730F784}" srcId="{BBA8837D-F7B3-4063-9307-8609E0E5255C}" destId="{47A47957-1D7B-4356-AFAC-43C6C18181F2}" srcOrd="0" destOrd="0" parTransId="{2642E39B-8AD7-463A-B6B6-9084CEE9191E}" sibTransId="{F1E4AD27-160D-4BF3-A8F2-E0D7EB98BF26}"/>
    <dgm:cxn modelId="{38CF5ACA-36B9-4429-A857-1B3C8E51AD41}" type="presOf" srcId="{CD87CBAD-1226-428A-8799-16614225F2E6}" destId="{742190D0-2A49-4A56-BF44-8A7FE290157A}" srcOrd="0" destOrd="0" presId="urn:microsoft.com/office/officeart/2005/8/layout/radial5"/>
    <dgm:cxn modelId="{FD175D71-B76F-49E1-87FA-FF1AF9708D1F}" srcId="{47A47957-1D7B-4356-AFAC-43C6C18181F2}" destId="{354AE2E4-76BB-4C1C-9A83-978BEA01DCF0}" srcOrd="2" destOrd="0" parTransId="{C441F3CA-DDE8-4EAB-9EA5-100B54B376EF}" sibTransId="{B0557870-CBF1-40D3-B590-2472D158021D}"/>
    <dgm:cxn modelId="{3A0B63F7-0396-4035-BA32-56517EE02F65}" type="presOf" srcId="{FD9C682B-57BE-4927-98FD-E2E37218664B}" destId="{F8AEAC20-7769-42B5-AB10-472BB0E0ECDF}" srcOrd="0" destOrd="0" presId="urn:microsoft.com/office/officeart/2005/8/layout/radial5"/>
    <dgm:cxn modelId="{D3D614F3-6152-42F6-A838-0CEA4011AC1D}" type="presOf" srcId="{354AE2E4-76BB-4C1C-9A83-978BEA01DCF0}" destId="{A4E8D107-53ED-4070-AD54-5ECC150FBBAE}" srcOrd="0" destOrd="0" presId="urn:microsoft.com/office/officeart/2005/8/layout/radial5"/>
    <dgm:cxn modelId="{CD759113-68B0-4B7D-BDD1-FD350B20D894}" type="presOf" srcId="{01EB9A94-E583-46B3-84BC-06F6AE2E3259}" destId="{29508C2D-E62C-48F7-A484-831D0BD0638C}" srcOrd="1" destOrd="0" presId="urn:microsoft.com/office/officeart/2005/8/layout/radial5"/>
    <dgm:cxn modelId="{6C372F9F-C75A-446A-9D87-5378EF2981F1}" type="presOf" srcId="{01EB9A94-E583-46B3-84BC-06F6AE2E3259}" destId="{6E58DD33-80AD-4FA4-A8BE-D935BAD3804D}" srcOrd="0" destOrd="0" presId="urn:microsoft.com/office/officeart/2005/8/layout/radial5"/>
    <dgm:cxn modelId="{B4E78347-4CD1-4B70-B49D-B5F4F8E2DAFE}" type="presOf" srcId="{556F9A17-57DA-4CF9-8511-030E23A927D0}" destId="{CA8C78F3-342F-47CE-AC5C-2B73BF83AAA9}" srcOrd="1" destOrd="0" presId="urn:microsoft.com/office/officeart/2005/8/layout/radial5"/>
    <dgm:cxn modelId="{629E93A9-AA8D-422B-A17E-67639BA1C5AD}" srcId="{47A47957-1D7B-4356-AFAC-43C6C18181F2}" destId="{FD9C682B-57BE-4927-98FD-E2E37218664B}" srcOrd="3" destOrd="0" parTransId="{E562E1ED-BC64-4893-9834-A1B23B441AAD}" sibTransId="{3C9D897D-C936-4F11-BA69-745C9F97D1F7}"/>
    <dgm:cxn modelId="{067010B5-E704-421E-8744-95BA8D535268}" srcId="{47A47957-1D7B-4356-AFAC-43C6C18181F2}" destId="{CD87CBAD-1226-428A-8799-16614225F2E6}" srcOrd="0" destOrd="0" parTransId="{01EB9A94-E583-46B3-84BC-06F6AE2E3259}" sibTransId="{E7648513-1CAB-4803-9968-668A32FD5D8B}"/>
    <dgm:cxn modelId="{EE40158A-0CC2-4A34-B990-E1F7B5230BB5}" type="presOf" srcId="{E562E1ED-BC64-4893-9834-A1B23B441AAD}" destId="{66C8B48C-8546-4464-ABE4-F690EFFD63C7}" srcOrd="1" destOrd="0" presId="urn:microsoft.com/office/officeart/2005/8/layout/radial5"/>
    <dgm:cxn modelId="{59E8A84A-5DB8-4A44-8903-C56D2052B095}" type="presOf" srcId="{47A47957-1D7B-4356-AFAC-43C6C18181F2}" destId="{BCB9B2D2-06C0-4FB6-886E-09303883BECA}" srcOrd="0" destOrd="0" presId="urn:microsoft.com/office/officeart/2005/8/layout/radial5"/>
    <dgm:cxn modelId="{A843514B-8E2E-4A25-9042-B81914AF244C}" type="presOf" srcId="{8DC0594E-29B7-4197-972D-B6FEA80C8D86}" destId="{C1CFEB5B-3DDA-43FC-AF17-89122DCB2D3B}" srcOrd="0" destOrd="0" presId="urn:microsoft.com/office/officeart/2005/8/layout/radial5"/>
    <dgm:cxn modelId="{6D8DA522-9BA5-4706-83B1-2CD81BA50E13}" srcId="{47A47957-1D7B-4356-AFAC-43C6C18181F2}" destId="{8DC0594E-29B7-4197-972D-B6FEA80C8D86}" srcOrd="4" destOrd="0" parTransId="{556F9A17-57DA-4CF9-8511-030E23A927D0}" sibTransId="{F0911BD1-C875-43FF-837C-FDCAE0464B34}"/>
    <dgm:cxn modelId="{E31CE5B7-0BEA-4B8D-9C0D-A034DF1E03F7}" srcId="{47A47957-1D7B-4356-AFAC-43C6C18181F2}" destId="{0426A105-D1FA-4A6F-B6A0-31FFEF84DA4E}" srcOrd="1" destOrd="0" parTransId="{9654D936-3158-40FA-80A0-4DD786EB74D3}" sibTransId="{0C81AF85-3DC3-43A3-A65D-E4DE0CF17E03}"/>
    <dgm:cxn modelId="{080DD40F-CC7B-422B-BF6F-995BFAED8619}" type="presParOf" srcId="{5936D81F-1563-45A0-8028-244E1AA66705}" destId="{BCB9B2D2-06C0-4FB6-886E-09303883BECA}" srcOrd="0" destOrd="0" presId="urn:microsoft.com/office/officeart/2005/8/layout/radial5"/>
    <dgm:cxn modelId="{5EF4FDCE-6B48-419E-BC59-9807A77B2169}" type="presParOf" srcId="{5936D81F-1563-45A0-8028-244E1AA66705}" destId="{6E58DD33-80AD-4FA4-A8BE-D935BAD3804D}" srcOrd="1" destOrd="0" presId="urn:microsoft.com/office/officeart/2005/8/layout/radial5"/>
    <dgm:cxn modelId="{5797FCDC-5A20-46FE-B601-96BF66CE4465}" type="presParOf" srcId="{6E58DD33-80AD-4FA4-A8BE-D935BAD3804D}" destId="{29508C2D-E62C-48F7-A484-831D0BD0638C}" srcOrd="0" destOrd="0" presId="urn:microsoft.com/office/officeart/2005/8/layout/radial5"/>
    <dgm:cxn modelId="{D8B2BD44-04EF-41F4-980A-33D38EC93C2C}" type="presParOf" srcId="{5936D81F-1563-45A0-8028-244E1AA66705}" destId="{742190D0-2A49-4A56-BF44-8A7FE290157A}" srcOrd="2" destOrd="0" presId="urn:microsoft.com/office/officeart/2005/8/layout/radial5"/>
    <dgm:cxn modelId="{B235C597-A560-4055-8D2E-F048EB6E4A87}" type="presParOf" srcId="{5936D81F-1563-45A0-8028-244E1AA66705}" destId="{D468EA78-E6F9-415F-88C8-0FFAA31FF2CB}" srcOrd="3" destOrd="0" presId="urn:microsoft.com/office/officeart/2005/8/layout/radial5"/>
    <dgm:cxn modelId="{834586EB-E3E4-4E51-B972-F01E78844AE4}" type="presParOf" srcId="{D468EA78-E6F9-415F-88C8-0FFAA31FF2CB}" destId="{33C15911-7865-4C61-82D0-09DA56FB6671}" srcOrd="0" destOrd="0" presId="urn:microsoft.com/office/officeart/2005/8/layout/radial5"/>
    <dgm:cxn modelId="{AFB192B9-5C78-4E67-B8F4-269E56B7A1C3}" type="presParOf" srcId="{5936D81F-1563-45A0-8028-244E1AA66705}" destId="{7B47A6BF-C162-4FC0-AA4D-98C13058C50A}" srcOrd="4" destOrd="0" presId="urn:microsoft.com/office/officeart/2005/8/layout/radial5"/>
    <dgm:cxn modelId="{66F09CA2-9EA3-4737-B3BB-FE204A9CCFC1}" type="presParOf" srcId="{5936D81F-1563-45A0-8028-244E1AA66705}" destId="{8A61E6CC-3458-49A4-BD1B-5802DE3236FC}" srcOrd="5" destOrd="0" presId="urn:microsoft.com/office/officeart/2005/8/layout/radial5"/>
    <dgm:cxn modelId="{6DD86413-0915-46FA-97DE-E7864D219C35}" type="presParOf" srcId="{8A61E6CC-3458-49A4-BD1B-5802DE3236FC}" destId="{692F243A-F53F-4A0F-B9F4-003D9394E157}" srcOrd="0" destOrd="0" presId="urn:microsoft.com/office/officeart/2005/8/layout/radial5"/>
    <dgm:cxn modelId="{C0AC5F38-D3B8-4EC7-A494-F044EECC153B}" type="presParOf" srcId="{5936D81F-1563-45A0-8028-244E1AA66705}" destId="{A4E8D107-53ED-4070-AD54-5ECC150FBBAE}" srcOrd="6" destOrd="0" presId="urn:microsoft.com/office/officeart/2005/8/layout/radial5"/>
    <dgm:cxn modelId="{2332ACEA-DE14-45E2-8002-BDAF882514C6}" type="presParOf" srcId="{5936D81F-1563-45A0-8028-244E1AA66705}" destId="{ABB7ACBB-D34F-4837-BEE2-0F767DCED26F}" srcOrd="7" destOrd="0" presId="urn:microsoft.com/office/officeart/2005/8/layout/radial5"/>
    <dgm:cxn modelId="{9145CD43-086C-41C0-A595-57B8025CA5AB}" type="presParOf" srcId="{ABB7ACBB-D34F-4837-BEE2-0F767DCED26F}" destId="{66C8B48C-8546-4464-ABE4-F690EFFD63C7}" srcOrd="0" destOrd="0" presId="urn:microsoft.com/office/officeart/2005/8/layout/radial5"/>
    <dgm:cxn modelId="{C954EB6A-698A-44B8-A9A6-2961EBAA7100}" type="presParOf" srcId="{5936D81F-1563-45A0-8028-244E1AA66705}" destId="{F8AEAC20-7769-42B5-AB10-472BB0E0ECDF}" srcOrd="8" destOrd="0" presId="urn:microsoft.com/office/officeart/2005/8/layout/radial5"/>
    <dgm:cxn modelId="{35DD8EF0-C20A-4FC0-A6B2-5C4542EDE8C5}" type="presParOf" srcId="{5936D81F-1563-45A0-8028-244E1AA66705}" destId="{4E83C2DE-4B97-4E13-9F17-D9E502DBE2DB}" srcOrd="9" destOrd="0" presId="urn:microsoft.com/office/officeart/2005/8/layout/radial5"/>
    <dgm:cxn modelId="{2D1CCBFB-8A09-4A20-BDAE-42C68F5D0830}" type="presParOf" srcId="{4E83C2DE-4B97-4E13-9F17-D9E502DBE2DB}" destId="{CA8C78F3-342F-47CE-AC5C-2B73BF83AAA9}" srcOrd="0" destOrd="0" presId="urn:microsoft.com/office/officeart/2005/8/layout/radial5"/>
    <dgm:cxn modelId="{43098F8A-BE73-4A02-A112-C3E7051BC062}" type="presParOf" srcId="{5936D81F-1563-45A0-8028-244E1AA66705}" destId="{C1CFEB5B-3DDA-43FC-AF17-89122DCB2D3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3D9492-97B2-4672-BB4F-0630F671E28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F120C8B-E477-4B45-84C0-68936462E007}">
      <dgm:prSet phldrT="[Texto]" custT="1"/>
      <dgm:spPr/>
      <dgm:t>
        <a:bodyPr/>
        <a:lstStyle/>
        <a:p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Estabelecemos foco da intervenção</a:t>
          </a:r>
          <a:endParaRPr lang="es-ES" sz="1400" dirty="0">
            <a:latin typeface="Calibri" panose="020F0502020204030204" pitchFamily="34" charset="0"/>
            <a:cs typeface="Arial" pitchFamily="34" charset="0"/>
          </a:endParaRPr>
        </a:p>
      </dgm:t>
    </dgm:pt>
    <dgm:pt modelId="{313A1FE2-E3D0-4E0D-B158-00DE9707212E}" type="parTrans" cxnId="{C0D6BB10-355E-4268-8676-211B7CA7AB06}">
      <dgm:prSet/>
      <dgm:spPr/>
      <dgm:t>
        <a:bodyPr/>
        <a:lstStyle/>
        <a:p>
          <a:endParaRPr lang="es-ES"/>
        </a:p>
      </dgm:t>
    </dgm:pt>
    <dgm:pt modelId="{D73599BF-BA61-41F8-B9FA-CBEA582ED6A4}" type="sibTrans" cxnId="{C0D6BB10-355E-4268-8676-211B7CA7AB06}">
      <dgm:prSet/>
      <dgm:spPr/>
      <dgm:t>
        <a:bodyPr/>
        <a:lstStyle/>
        <a:p>
          <a:endParaRPr lang="es-ES"/>
        </a:p>
      </dgm:t>
    </dgm:pt>
    <dgm:pt modelId="{B499E7AF-C88C-43C7-B172-4D57EE16B1ED}">
      <dgm:prSet phldrT="[Texto]" custT="1"/>
      <dgm:spPr/>
      <dgm:t>
        <a:bodyPr/>
        <a:lstStyle/>
        <a:p>
          <a:pPr algn="ctr"/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Definimos </a:t>
          </a:r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ações:</a:t>
          </a:r>
          <a:endParaRPr lang="pt-BR" sz="1400" dirty="0" smtClean="0">
            <a:latin typeface="Calibri" panose="020F0502020204030204" pitchFamily="34" charset="0"/>
            <a:cs typeface="Arial" pitchFamily="34" charset="0"/>
          </a:endParaRPr>
        </a:p>
        <a:p>
          <a:pPr algn="ctr"/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- </a:t>
          </a:r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Monitoramento e avaliação</a:t>
          </a:r>
        </a:p>
        <a:p>
          <a:pPr marL="0" indent="0" algn="l"/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             </a:t>
          </a:r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- Organização </a:t>
          </a:r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da gestão e do serv.</a:t>
          </a:r>
        </a:p>
        <a:p>
          <a:pPr algn="ctr"/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- </a:t>
          </a:r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Engajamento </a:t>
          </a:r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público</a:t>
          </a:r>
          <a:endParaRPr lang="pt-BR" sz="1400" dirty="0" smtClean="0">
            <a:latin typeface="Calibri" panose="020F0502020204030204" pitchFamily="34" charset="0"/>
            <a:cs typeface="Arial" pitchFamily="34" charset="0"/>
          </a:endParaRPr>
        </a:p>
        <a:p>
          <a:pPr algn="ctr"/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- </a:t>
          </a:r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Qualificação da </a:t>
          </a:r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prática clínica</a:t>
          </a:r>
          <a:endParaRPr lang="pt-BR" sz="1400" dirty="0" smtClean="0">
            <a:latin typeface="Calibri" panose="020F0502020204030204" pitchFamily="34" charset="0"/>
            <a:cs typeface="Arial" pitchFamily="34" charset="0"/>
          </a:endParaRPr>
        </a:p>
        <a:p>
          <a:pPr algn="ctr"/>
          <a:endParaRPr lang="pt-BR" sz="1200" dirty="0" smtClean="0">
            <a:latin typeface="Arial" pitchFamily="34" charset="0"/>
            <a:cs typeface="Arial" pitchFamily="34" charset="0"/>
          </a:endParaRPr>
        </a:p>
        <a:p>
          <a:pPr algn="ctr"/>
          <a:endParaRPr lang="es-ES" sz="1200" dirty="0"/>
        </a:p>
      </dgm:t>
    </dgm:pt>
    <dgm:pt modelId="{272CC0A6-6BF3-41B7-8361-05B018937297}" type="parTrans" cxnId="{20E6EA8C-2E1E-45DE-A2C5-EB0E53D4187A}">
      <dgm:prSet/>
      <dgm:spPr/>
      <dgm:t>
        <a:bodyPr/>
        <a:lstStyle/>
        <a:p>
          <a:endParaRPr lang="es-ES"/>
        </a:p>
      </dgm:t>
    </dgm:pt>
    <dgm:pt modelId="{E35BA34B-558A-47C0-8DBB-599E227441E6}" type="sibTrans" cxnId="{20E6EA8C-2E1E-45DE-A2C5-EB0E53D4187A}">
      <dgm:prSet/>
      <dgm:spPr/>
      <dgm:t>
        <a:bodyPr/>
        <a:lstStyle/>
        <a:p>
          <a:endParaRPr lang="es-ES"/>
        </a:p>
      </dgm:t>
    </dgm:pt>
    <dgm:pt modelId="{396CACCF-528E-4A70-A503-10953A3C9216}">
      <dgm:prSet custT="1"/>
      <dgm:spPr/>
      <dgm:t>
        <a:bodyPr/>
        <a:lstStyle/>
        <a:p>
          <a:r>
            <a:rPr lang="pt-BR" sz="1400" dirty="0" smtClean="0">
              <a:latin typeface="Calibri" panose="020F0502020204030204" pitchFamily="34" charset="0"/>
              <a:cs typeface="Arial" pitchFamily="34" charset="0"/>
            </a:rPr>
            <a:t>Adequamos objetivos e metas a realidade da equipe e necessidades da população</a:t>
          </a:r>
          <a:endParaRPr lang="es-ES" sz="1400" dirty="0">
            <a:latin typeface="Calibri" panose="020F0502020204030204" pitchFamily="34" charset="0"/>
            <a:cs typeface="Arial" pitchFamily="34" charset="0"/>
          </a:endParaRPr>
        </a:p>
      </dgm:t>
    </dgm:pt>
    <dgm:pt modelId="{36326504-FCB9-4C13-B2BA-FDDB9033DA1B}" type="parTrans" cxnId="{AD486210-0075-48BA-9402-852E7D5C21BB}">
      <dgm:prSet/>
      <dgm:spPr/>
      <dgm:t>
        <a:bodyPr/>
        <a:lstStyle/>
        <a:p>
          <a:endParaRPr lang="es-ES"/>
        </a:p>
      </dgm:t>
    </dgm:pt>
    <dgm:pt modelId="{5AAA0F4F-A790-4E6A-A08B-0AB98FC819FE}" type="sibTrans" cxnId="{AD486210-0075-48BA-9402-852E7D5C21BB}">
      <dgm:prSet/>
      <dgm:spPr/>
      <dgm:t>
        <a:bodyPr/>
        <a:lstStyle/>
        <a:p>
          <a:endParaRPr lang="es-ES"/>
        </a:p>
      </dgm:t>
    </dgm:pt>
    <dgm:pt modelId="{9696CDC1-86CE-44D6-A8A2-6163C3A04EA7}" type="pres">
      <dgm:prSet presAssocID="{D73D9492-97B2-4672-BB4F-0630F671E2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AEC3B7D-7085-46F7-8323-FF2E64115E41}" type="pres">
      <dgm:prSet presAssocID="{8F120C8B-E477-4B45-84C0-68936462E007}" presName="hierRoot1" presStyleCnt="0"/>
      <dgm:spPr/>
    </dgm:pt>
    <dgm:pt modelId="{D938A889-D004-4FC9-BAE4-43C95E3A070F}" type="pres">
      <dgm:prSet presAssocID="{8F120C8B-E477-4B45-84C0-68936462E007}" presName="composite" presStyleCnt="0"/>
      <dgm:spPr/>
    </dgm:pt>
    <dgm:pt modelId="{85073012-708F-4783-BE9D-D9622A33941C}" type="pres">
      <dgm:prSet presAssocID="{8F120C8B-E477-4B45-84C0-68936462E007}" presName="background" presStyleLbl="node0" presStyleIdx="0" presStyleCnt="1"/>
      <dgm:spPr/>
    </dgm:pt>
    <dgm:pt modelId="{F99352E2-9FAD-416A-8F60-977B896DCB97}" type="pres">
      <dgm:prSet presAssocID="{8F120C8B-E477-4B45-84C0-68936462E007}" presName="text" presStyleLbl="fgAcc0" presStyleIdx="0" presStyleCnt="1" custScaleX="1408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4B443E3-27A3-4AD5-868C-F0D389661706}" type="pres">
      <dgm:prSet presAssocID="{8F120C8B-E477-4B45-84C0-68936462E007}" presName="hierChild2" presStyleCnt="0"/>
      <dgm:spPr/>
    </dgm:pt>
    <dgm:pt modelId="{EFBF5C55-9448-4583-8D6A-93D7F0D876CB}" type="pres">
      <dgm:prSet presAssocID="{272CC0A6-6BF3-41B7-8361-05B018937297}" presName="Name10" presStyleLbl="parChTrans1D2" presStyleIdx="0" presStyleCnt="1"/>
      <dgm:spPr/>
      <dgm:t>
        <a:bodyPr/>
        <a:lstStyle/>
        <a:p>
          <a:endParaRPr lang="es-ES"/>
        </a:p>
      </dgm:t>
    </dgm:pt>
    <dgm:pt modelId="{05D2A765-2100-4C91-9AC3-264294D3CE60}" type="pres">
      <dgm:prSet presAssocID="{B499E7AF-C88C-43C7-B172-4D57EE16B1ED}" presName="hierRoot2" presStyleCnt="0"/>
      <dgm:spPr/>
    </dgm:pt>
    <dgm:pt modelId="{D65A020E-436E-4212-9353-2000F6C18961}" type="pres">
      <dgm:prSet presAssocID="{B499E7AF-C88C-43C7-B172-4D57EE16B1ED}" presName="composite2" presStyleCnt="0"/>
      <dgm:spPr/>
    </dgm:pt>
    <dgm:pt modelId="{A160224A-6B7C-4688-AF37-AFC4B75D1EDC}" type="pres">
      <dgm:prSet presAssocID="{B499E7AF-C88C-43C7-B172-4D57EE16B1ED}" presName="background2" presStyleLbl="node2" presStyleIdx="0" presStyleCnt="1"/>
      <dgm:spPr/>
    </dgm:pt>
    <dgm:pt modelId="{5119BFEC-FF5C-49FE-B9C3-6ADA1BA42CE2}" type="pres">
      <dgm:prSet presAssocID="{B499E7AF-C88C-43C7-B172-4D57EE16B1ED}" presName="text2" presStyleLbl="fgAcc2" presStyleIdx="0" presStyleCnt="1" custScaleX="210718" custScaleY="1704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C81FBA4-0C20-406E-9BD9-B7107E578433}" type="pres">
      <dgm:prSet presAssocID="{B499E7AF-C88C-43C7-B172-4D57EE16B1ED}" presName="hierChild3" presStyleCnt="0"/>
      <dgm:spPr/>
    </dgm:pt>
    <dgm:pt modelId="{B9D29F6A-F89B-41C4-B695-F9B3640A9FBA}" type="pres">
      <dgm:prSet presAssocID="{36326504-FCB9-4C13-B2BA-FDDB9033DA1B}" presName="Name17" presStyleLbl="parChTrans1D3" presStyleIdx="0" presStyleCnt="1"/>
      <dgm:spPr/>
      <dgm:t>
        <a:bodyPr/>
        <a:lstStyle/>
        <a:p>
          <a:endParaRPr lang="es-ES"/>
        </a:p>
      </dgm:t>
    </dgm:pt>
    <dgm:pt modelId="{FF081C86-9011-435A-AFCF-59658B9C1BD2}" type="pres">
      <dgm:prSet presAssocID="{396CACCF-528E-4A70-A503-10953A3C9216}" presName="hierRoot3" presStyleCnt="0"/>
      <dgm:spPr/>
    </dgm:pt>
    <dgm:pt modelId="{D1403631-5910-4BD7-A37D-FE7CE1D544F7}" type="pres">
      <dgm:prSet presAssocID="{396CACCF-528E-4A70-A503-10953A3C9216}" presName="composite3" presStyleCnt="0"/>
      <dgm:spPr/>
    </dgm:pt>
    <dgm:pt modelId="{6B8DCE98-BAA6-476D-8964-C8100FA2F250}" type="pres">
      <dgm:prSet presAssocID="{396CACCF-528E-4A70-A503-10953A3C9216}" presName="background3" presStyleLbl="node3" presStyleIdx="0" presStyleCnt="1"/>
      <dgm:spPr/>
    </dgm:pt>
    <dgm:pt modelId="{944E1CCF-E5C3-4447-9E1A-90F68D83A0A8}" type="pres">
      <dgm:prSet presAssocID="{396CACCF-528E-4A70-A503-10953A3C9216}" presName="text3" presStyleLbl="fgAcc3" presStyleIdx="0" presStyleCnt="1" custScaleX="1485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43F954-0311-4FB6-A31D-35D9FCE6FB89}" type="pres">
      <dgm:prSet presAssocID="{396CACCF-528E-4A70-A503-10953A3C9216}" presName="hierChild4" presStyleCnt="0"/>
      <dgm:spPr/>
    </dgm:pt>
  </dgm:ptLst>
  <dgm:cxnLst>
    <dgm:cxn modelId="{6AA20EEB-2082-4896-81CC-C17E470F74D7}" type="presOf" srcId="{D73D9492-97B2-4672-BB4F-0630F671E285}" destId="{9696CDC1-86CE-44D6-A8A2-6163C3A04EA7}" srcOrd="0" destOrd="0" presId="urn:microsoft.com/office/officeart/2005/8/layout/hierarchy1"/>
    <dgm:cxn modelId="{AD486210-0075-48BA-9402-852E7D5C21BB}" srcId="{B499E7AF-C88C-43C7-B172-4D57EE16B1ED}" destId="{396CACCF-528E-4A70-A503-10953A3C9216}" srcOrd="0" destOrd="0" parTransId="{36326504-FCB9-4C13-B2BA-FDDB9033DA1B}" sibTransId="{5AAA0F4F-A790-4E6A-A08B-0AB98FC819FE}"/>
    <dgm:cxn modelId="{2682B41D-FA26-4D75-96F9-B31516CCE6D8}" type="presOf" srcId="{396CACCF-528E-4A70-A503-10953A3C9216}" destId="{944E1CCF-E5C3-4447-9E1A-90F68D83A0A8}" srcOrd="0" destOrd="0" presId="urn:microsoft.com/office/officeart/2005/8/layout/hierarchy1"/>
    <dgm:cxn modelId="{20E6EA8C-2E1E-45DE-A2C5-EB0E53D4187A}" srcId="{8F120C8B-E477-4B45-84C0-68936462E007}" destId="{B499E7AF-C88C-43C7-B172-4D57EE16B1ED}" srcOrd="0" destOrd="0" parTransId="{272CC0A6-6BF3-41B7-8361-05B018937297}" sibTransId="{E35BA34B-558A-47C0-8DBB-599E227441E6}"/>
    <dgm:cxn modelId="{C0D6BB10-355E-4268-8676-211B7CA7AB06}" srcId="{D73D9492-97B2-4672-BB4F-0630F671E285}" destId="{8F120C8B-E477-4B45-84C0-68936462E007}" srcOrd="0" destOrd="0" parTransId="{313A1FE2-E3D0-4E0D-B158-00DE9707212E}" sibTransId="{D73599BF-BA61-41F8-B9FA-CBEA582ED6A4}"/>
    <dgm:cxn modelId="{1E2BBCB4-677E-449D-AFBB-45F8AEAD8733}" type="presOf" srcId="{8F120C8B-E477-4B45-84C0-68936462E007}" destId="{F99352E2-9FAD-416A-8F60-977B896DCB97}" srcOrd="0" destOrd="0" presId="urn:microsoft.com/office/officeart/2005/8/layout/hierarchy1"/>
    <dgm:cxn modelId="{13CA0FE5-ADD3-4E1B-8A1D-50A389849623}" type="presOf" srcId="{36326504-FCB9-4C13-B2BA-FDDB9033DA1B}" destId="{B9D29F6A-F89B-41C4-B695-F9B3640A9FBA}" srcOrd="0" destOrd="0" presId="urn:microsoft.com/office/officeart/2005/8/layout/hierarchy1"/>
    <dgm:cxn modelId="{2E6E9C40-4FF6-4D05-A43E-F763E8E82812}" type="presOf" srcId="{B499E7AF-C88C-43C7-B172-4D57EE16B1ED}" destId="{5119BFEC-FF5C-49FE-B9C3-6ADA1BA42CE2}" srcOrd="0" destOrd="0" presId="urn:microsoft.com/office/officeart/2005/8/layout/hierarchy1"/>
    <dgm:cxn modelId="{995A1E95-BE31-435A-8921-7036A0052B19}" type="presOf" srcId="{272CC0A6-6BF3-41B7-8361-05B018937297}" destId="{EFBF5C55-9448-4583-8D6A-93D7F0D876CB}" srcOrd="0" destOrd="0" presId="urn:microsoft.com/office/officeart/2005/8/layout/hierarchy1"/>
    <dgm:cxn modelId="{CFBB7BA0-0C13-4CB5-A69C-33FA0A14A248}" type="presParOf" srcId="{9696CDC1-86CE-44D6-A8A2-6163C3A04EA7}" destId="{8AEC3B7D-7085-46F7-8323-FF2E64115E41}" srcOrd="0" destOrd="0" presId="urn:microsoft.com/office/officeart/2005/8/layout/hierarchy1"/>
    <dgm:cxn modelId="{2E8374F0-E8B2-4303-A209-839DF8CB92A4}" type="presParOf" srcId="{8AEC3B7D-7085-46F7-8323-FF2E64115E41}" destId="{D938A889-D004-4FC9-BAE4-43C95E3A070F}" srcOrd="0" destOrd="0" presId="urn:microsoft.com/office/officeart/2005/8/layout/hierarchy1"/>
    <dgm:cxn modelId="{172C2921-F986-4769-92D4-99EBC8D54085}" type="presParOf" srcId="{D938A889-D004-4FC9-BAE4-43C95E3A070F}" destId="{85073012-708F-4783-BE9D-D9622A33941C}" srcOrd="0" destOrd="0" presId="urn:microsoft.com/office/officeart/2005/8/layout/hierarchy1"/>
    <dgm:cxn modelId="{B4956B17-A6D8-4904-826C-C47774CF238C}" type="presParOf" srcId="{D938A889-D004-4FC9-BAE4-43C95E3A070F}" destId="{F99352E2-9FAD-416A-8F60-977B896DCB97}" srcOrd="1" destOrd="0" presId="urn:microsoft.com/office/officeart/2005/8/layout/hierarchy1"/>
    <dgm:cxn modelId="{3935FF74-0A61-46A9-B7F5-2F3712012699}" type="presParOf" srcId="{8AEC3B7D-7085-46F7-8323-FF2E64115E41}" destId="{04B443E3-27A3-4AD5-868C-F0D389661706}" srcOrd="1" destOrd="0" presId="urn:microsoft.com/office/officeart/2005/8/layout/hierarchy1"/>
    <dgm:cxn modelId="{4EC2AB48-CDB2-4DDC-8C67-921F64E41538}" type="presParOf" srcId="{04B443E3-27A3-4AD5-868C-F0D389661706}" destId="{EFBF5C55-9448-4583-8D6A-93D7F0D876CB}" srcOrd="0" destOrd="0" presId="urn:microsoft.com/office/officeart/2005/8/layout/hierarchy1"/>
    <dgm:cxn modelId="{D3446965-82BF-4F9C-A47D-F73A72C33B73}" type="presParOf" srcId="{04B443E3-27A3-4AD5-868C-F0D389661706}" destId="{05D2A765-2100-4C91-9AC3-264294D3CE60}" srcOrd="1" destOrd="0" presId="urn:microsoft.com/office/officeart/2005/8/layout/hierarchy1"/>
    <dgm:cxn modelId="{9E67ECD2-4EA4-4EE7-B3DD-BA82F6268259}" type="presParOf" srcId="{05D2A765-2100-4C91-9AC3-264294D3CE60}" destId="{D65A020E-436E-4212-9353-2000F6C18961}" srcOrd="0" destOrd="0" presId="urn:microsoft.com/office/officeart/2005/8/layout/hierarchy1"/>
    <dgm:cxn modelId="{1420BF07-E048-477F-8300-99DF59B4370D}" type="presParOf" srcId="{D65A020E-436E-4212-9353-2000F6C18961}" destId="{A160224A-6B7C-4688-AF37-AFC4B75D1EDC}" srcOrd="0" destOrd="0" presId="urn:microsoft.com/office/officeart/2005/8/layout/hierarchy1"/>
    <dgm:cxn modelId="{E6710A98-9603-4CE2-8CDC-2F4E41AA4DF7}" type="presParOf" srcId="{D65A020E-436E-4212-9353-2000F6C18961}" destId="{5119BFEC-FF5C-49FE-B9C3-6ADA1BA42CE2}" srcOrd="1" destOrd="0" presId="urn:microsoft.com/office/officeart/2005/8/layout/hierarchy1"/>
    <dgm:cxn modelId="{A751E2FE-A5CC-43B7-8433-36AF03E20191}" type="presParOf" srcId="{05D2A765-2100-4C91-9AC3-264294D3CE60}" destId="{DC81FBA4-0C20-406E-9BD9-B7107E578433}" srcOrd="1" destOrd="0" presId="urn:microsoft.com/office/officeart/2005/8/layout/hierarchy1"/>
    <dgm:cxn modelId="{ACE9A2DD-6DD1-4DBB-A24E-BED4F41878E5}" type="presParOf" srcId="{DC81FBA4-0C20-406E-9BD9-B7107E578433}" destId="{B9D29F6A-F89B-41C4-B695-F9B3640A9FBA}" srcOrd="0" destOrd="0" presId="urn:microsoft.com/office/officeart/2005/8/layout/hierarchy1"/>
    <dgm:cxn modelId="{5617BBEF-48FA-4FC4-907D-4317FB79AAAB}" type="presParOf" srcId="{DC81FBA4-0C20-406E-9BD9-B7107E578433}" destId="{FF081C86-9011-435A-AFCF-59658B9C1BD2}" srcOrd="1" destOrd="0" presId="urn:microsoft.com/office/officeart/2005/8/layout/hierarchy1"/>
    <dgm:cxn modelId="{7ECFD9C9-3968-4D86-8364-C89C2D14226E}" type="presParOf" srcId="{FF081C86-9011-435A-AFCF-59658B9C1BD2}" destId="{D1403631-5910-4BD7-A37D-FE7CE1D544F7}" srcOrd="0" destOrd="0" presId="urn:microsoft.com/office/officeart/2005/8/layout/hierarchy1"/>
    <dgm:cxn modelId="{AB4CD548-0126-4CE6-A69B-34864BC50ED4}" type="presParOf" srcId="{D1403631-5910-4BD7-A37D-FE7CE1D544F7}" destId="{6B8DCE98-BAA6-476D-8964-C8100FA2F250}" srcOrd="0" destOrd="0" presId="urn:microsoft.com/office/officeart/2005/8/layout/hierarchy1"/>
    <dgm:cxn modelId="{11F737B0-15E1-45BD-B264-C1B4ACE97989}" type="presParOf" srcId="{D1403631-5910-4BD7-A37D-FE7CE1D544F7}" destId="{944E1CCF-E5C3-4447-9E1A-90F68D83A0A8}" srcOrd="1" destOrd="0" presId="urn:microsoft.com/office/officeart/2005/8/layout/hierarchy1"/>
    <dgm:cxn modelId="{96DEE244-6872-40EA-B4C5-D45900F74023}" type="presParOf" srcId="{FF081C86-9011-435A-AFCF-59658B9C1BD2}" destId="{FA43F954-0311-4FB6-A31D-35D9FCE6FB8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A7B78C-47C3-489D-A8D4-5C3CD4CC61B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A0AA4FF-0BF5-4A2A-8730-6C522D03198D}">
      <dgm:prSet phldrT="[Texto]"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Logística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E8D245CB-B0F7-4B2B-AD15-0B6EA36514DC}" type="parTrans" cxnId="{CB70BE21-28A0-4D36-82BF-541FF177BC52}">
      <dgm:prSet/>
      <dgm:spPr/>
      <dgm:t>
        <a:bodyPr/>
        <a:lstStyle/>
        <a:p>
          <a:endParaRPr lang="es-ES"/>
        </a:p>
      </dgm:t>
    </dgm:pt>
    <dgm:pt modelId="{CCFC036C-77A8-456A-BF4B-7442FF6000F8}" type="sibTrans" cxnId="{CB70BE21-28A0-4D36-82BF-541FF177BC52}">
      <dgm:prSet/>
      <dgm:spPr/>
      <dgm:t>
        <a:bodyPr/>
        <a:lstStyle/>
        <a:p>
          <a:endParaRPr lang="es-ES"/>
        </a:p>
      </dgm:t>
    </dgm:pt>
    <dgm:pt modelId="{B5A1B1E6-3AA9-4EF4-BE67-B8BE6C48829A}">
      <dgm:prSet phldrT="[Texto]"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Monitoramento mensal da cobertura</a:t>
          </a:r>
        </a:p>
        <a:p>
          <a:r>
            <a:rPr lang="pt-BR" sz="1200" dirty="0" smtClean="0">
              <a:latin typeface="Arial" pitchFamily="34" charset="0"/>
              <a:cs typeface="Arial" pitchFamily="34" charset="0"/>
            </a:rPr>
            <a:t>Médico 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e Enferm 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8F9363FD-82AB-44B9-9F35-D6F0B1AEE9B9}" type="parTrans" cxnId="{802C482C-A41E-439C-A8A0-709EF0B45345}">
      <dgm:prSet/>
      <dgm:spPr/>
      <dgm:t>
        <a:bodyPr/>
        <a:lstStyle/>
        <a:p>
          <a:endParaRPr lang="es-ES"/>
        </a:p>
      </dgm:t>
    </dgm:pt>
    <dgm:pt modelId="{F813ADEA-3108-410F-BCA8-3E8B45CCA679}" type="sibTrans" cxnId="{802C482C-A41E-439C-A8A0-709EF0B45345}">
      <dgm:prSet/>
      <dgm:spPr/>
      <dgm:t>
        <a:bodyPr/>
        <a:lstStyle/>
        <a:p>
          <a:endParaRPr lang="es-ES"/>
        </a:p>
      </dgm:t>
    </dgm:pt>
    <dgm:pt modelId="{8B98A1C3-1F9B-4E40-BD6A-E173D5140C70}">
      <dgm:prSet phldrT="[Texto]"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Acolhimento diário de gestantes e 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puérperas</a:t>
          </a:r>
          <a:endParaRPr lang="pt-BR" sz="1200" dirty="0" smtClean="0">
            <a:latin typeface="Arial" pitchFamily="34" charset="0"/>
            <a:cs typeface="Arial" pitchFamily="34" charset="0"/>
          </a:endParaRPr>
        </a:p>
        <a:p>
          <a:r>
            <a:rPr lang="pt-BR" sz="1200" dirty="0" smtClean="0">
              <a:latin typeface="Arial" pitchFamily="34" charset="0"/>
              <a:cs typeface="Arial" pitchFamily="34" charset="0"/>
            </a:rPr>
            <a:t>Téc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. Enferm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9639E5B2-5E63-43F8-9AB7-6F254E3636EA}" type="parTrans" cxnId="{A606AC5E-D7C7-4662-B677-5520BDC065BB}">
      <dgm:prSet/>
      <dgm:spPr/>
      <dgm:t>
        <a:bodyPr/>
        <a:lstStyle/>
        <a:p>
          <a:endParaRPr lang="es-ES"/>
        </a:p>
      </dgm:t>
    </dgm:pt>
    <dgm:pt modelId="{C241CBAC-1F8D-4707-B683-6E1AD77F7506}" type="sibTrans" cxnId="{A606AC5E-D7C7-4662-B677-5520BDC065BB}">
      <dgm:prSet/>
      <dgm:spPr/>
      <dgm:t>
        <a:bodyPr/>
        <a:lstStyle/>
        <a:p>
          <a:endParaRPr lang="es-ES"/>
        </a:p>
      </dgm:t>
    </dgm:pt>
    <dgm:pt modelId="{A06C7FE1-E5B9-4DD8-897A-BA97CA2DACAB}">
      <dgm:prSet phldrT="[Texto]"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Agendamento diário por intercorrências</a:t>
          </a:r>
        </a:p>
        <a:p>
          <a:r>
            <a:rPr lang="pt-BR" sz="1200" dirty="0" smtClean="0">
              <a:latin typeface="Arial" pitchFamily="34" charset="0"/>
              <a:cs typeface="Arial" pitchFamily="34" charset="0"/>
            </a:rPr>
            <a:t>Técn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. Enfer.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4616B957-B014-4535-922D-CECC302F7A25}" type="parTrans" cxnId="{00104D9E-4470-4F40-95E7-897360580322}">
      <dgm:prSet/>
      <dgm:spPr/>
      <dgm:t>
        <a:bodyPr/>
        <a:lstStyle/>
        <a:p>
          <a:endParaRPr lang="es-ES"/>
        </a:p>
      </dgm:t>
    </dgm:pt>
    <dgm:pt modelId="{B0F7846E-7D4A-4DAB-AAD9-D8C335B543E4}" type="sibTrans" cxnId="{00104D9E-4470-4F40-95E7-897360580322}">
      <dgm:prSet/>
      <dgm:spPr/>
      <dgm:t>
        <a:bodyPr/>
        <a:lstStyle/>
        <a:p>
          <a:endParaRPr lang="es-ES"/>
        </a:p>
      </dgm:t>
    </dgm:pt>
    <dgm:pt modelId="{BB7DCC5D-4696-4A6C-94FF-4BDCA1B3194D}">
      <dgm:prSet phldrT="[Texto]"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Materiais: ficha espelho, mesa ginecol, sonar, projetor de slide, computador pessoal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766FD713-3D53-4EA4-B602-B2800DEF8AF0}" type="parTrans" cxnId="{2726635E-A632-41C6-9CA8-2C6B581201A4}">
      <dgm:prSet/>
      <dgm:spPr/>
      <dgm:t>
        <a:bodyPr/>
        <a:lstStyle/>
        <a:p>
          <a:endParaRPr lang="es-ES"/>
        </a:p>
      </dgm:t>
    </dgm:pt>
    <dgm:pt modelId="{2CEF6370-ED7F-428E-AFBE-855A2DCE2652}" type="sibTrans" cxnId="{2726635E-A632-41C6-9CA8-2C6B581201A4}">
      <dgm:prSet/>
      <dgm:spPr/>
      <dgm:t>
        <a:bodyPr/>
        <a:lstStyle/>
        <a:p>
          <a:endParaRPr lang="es-ES"/>
        </a:p>
      </dgm:t>
    </dgm:pt>
    <dgm:pt modelId="{F64220B5-ABE9-41AB-8CD3-5CC4F5B47DF2}">
      <dgm:prSet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Consultas  4 vezes por sem</a:t>
          </a:r>
        </a:p>
        <a:p>
          <a:r>
            <a:rPr lang="pt-BR" sz="1200" dirty="0" smtClean="0">
              <a:latin typeface="Arial" pitchFamily="34" charset="0"/>
              <a:cs typeface="Arial" pitchFamily="34" charset="0"/>
            </a:rPr>
            <a:t>Médico 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e Enferm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30876E5C-104F-4B88-93A9-B5BDE3A24827}" type="parTrans" cxnId="{7AA45D9B-192E-470F-93BD-64E5B2E0BC31}">
      <dgm:prSet/>
      <dgm:spPr/>
      <dgm:t>
        <a:bodyPr/>
        <a:lstStyle/>
        <a:p>
          <a:endParaRPr lang="es-ES"/>
        </a:p>
      </dgm:t>
    </dgm:pt>
    <dgm:pt modelId="{C22048B0-1CC3-45D1-8FCA-B248E891AF60}" type="sibTrans" cxnId="{7AA45D9B-192E-470F-93BD-64E5B2E0BC31}">
      <dgm:prSet/>
      <dgm:spPr/>
      <dgm:t>
        <a:bodyPr/>
        <a:lstStyle/>
        <a:p>
          <a:endParaRPr lang="es-ES"/>
        </a:p>
      </dgm:t>
    </dgm:pt>
    <dgm:pt modelId="{D3D8E21E-FCCC-4CD8-940F-755C9B21E1D0}">
      <dgm:prSet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Atividade quinzenal Grupo de gest e Comunidade</a:t>
          </a:r>
        </a:p>
        <a:p>
          <a:r>
            <a:rPr lang="pt-BR" sz="1200" dirty="0" smtClean="0">
              <a:latin typeface="Arial" pitchFamily="34" charset="0"/>
              <a:cs typeface="Arial" pitchFamily="34" charset="0"/>
            </a:rPr>
            <a:t>Médico 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e Enferm</a:t>
          </a:r>
          <a:endParaRPr lang="es-ES" sz="1200" dirty="0">
            <a:latin typeface="Arial" pitchFamily="34" charset="0"/>
            <a:cs typeface="Arial" pitchFamily="34" charset="0"/>
          </a:endParaRPr>
        </a:p>
      </dgm:t>
    </dgm:pt>
    <dgm:pt modelId="{49B8FE82-C682-426C-B03B-7D662CC0509F}" type="parTrans" cxnId="{1A81404E-5517-4BD5-8706-704906B72524}">
      <dgm:prSet/>
      <dgm:spPr/>
      <dgm:t>
        <a:bodyPr/>
        <a:lstStyle/>
        <a:p>
          <a:endParaRPr lang="es-ES"/>
        </a:p>
      </dgm:t>
    </dgm:pt>
    <dgm:pt modelId="{32B39B19-0871-4B77-9256-D3798B0DFF7D}" type="sibTrans" cxnId="{1A81404E-5517-4BD5-8706-704906B72524}">
      <dgm:prSet/>
      <dgm:spPr/>
      <dgm:t>
        <a:bodyPr/>
        <a:lstStyle/>
        <a:p>
          <a:endParaRPr lang="es-ES"/>
        </a:p>
      </dgm:t>
    </dgm:pt>
    <dgm:pt modelId="{05DE1C19-D87E-4E37-AFFD-421990AB6350}">
      <dgm:prSet custT="1"/>
      <dgm:spPr/>
      <dgm:t>
        <a:bodyPr/>
        <a:lstStyle/>
        <a:p>
          <a:r>
            <a:rPr lang="pt-BR" sz="1200" dirty="0" smtClean="0">
              <a:latin typeface="Arial" pitchFamily="34" charset="0"/>
              <a:cs typeface="Arial" pitchFamily="34" charset="0"/>
            </a:rPr>
            <a:t>Capacitação  semanal Manual Tecn.</a:t>
          </a:r>
        </a:p>
        <a:p>
          <a:r>
            <a:rPr lang="pt-BR" sz="1200" dirty="0" smtClean="0">
              <a:latin typeface="Arial" pitchFamily="34" charset="0"/>
              <a:cs typeface="Arial" pitchFamily="34" charset="0"/>
            </a:rPr>
            <a:t>Médico </a:t>
          </a:r>
          <a:r>
            <a:rPr lang="pt-BR" sz="1200" dirty="0" smtClean="0">
              <a:latin typeface="Arial" pitchFamily="34" charset="0"/>
              <a:cs typeface="Arial" pitchFamily="34" charset="0"/>
            </a:rPr>
            <a:t>e Enferm</a:t>
          </a:r>
          <a:r>
            <a:rPr lang="pt-BR" sz="800" dirty="0" smtClean="0"/>
            <a:t>.</a:t>
          </a:r>
          <a:endParaRPr lang="es-ES" sz="800" dirty="0"/>
        </a:p>
      </dgm:t>
    </dgm:pt>
    <dgm:pt modelId="{6358F766-EC75-422C-BE9C-A7CB7169C2A7}" type="parTrans" cxnId="{E80BEE47-2441-49C1-9070-5131B8BCE640}">
      <dgm:prSet/>
      <dgm:spPr/>
      <dgm:t>
        <a:bodyPr/>
        <a:lstStyle/>
        <a:p>
          <a:endParaRPr lang="es-ES"/>
        </a:p>
      </dgm:t>
    </dgm:pt>
    <dgm:pt modelId="{860FECF1-8717-471F-99D9-2E57710D8408}" type="sibTrans" cxnId="{E80BEE47-2441-49C1-9070-5131B8BCE640}">
      <dgm:prSet/>
      <dgm:spPr/>
      <dgm:t>
        <a:bodyPr/>
        <a:lstStyle/>
        <a:p>
          <a:endParaRPr lang="es-ES"/>
        </a:p>
      </dgm:t>
    </dgm:pt>
    <dgm:pt modelId="{7B95B8F7-E844-480D-B098-DA11DA54861C}" type="pres">
      <dgm:prSet presAssocID="{E7A7B78C-47C3-489D-A8D4-5C3CD4CC61B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6DB8DB0-B6C6-4855-80B2-0B7CB3F43EAF}" type="pres">
      <dgm:prSet presAssocID="{5A0AA4FF-0BF5-4A2A-8730-6C522D03198D}" presName="centerShape" presStyleLbl="node0" presStyleIdx="0" presStyleCnt="1" custScaleX="86878" custScaleY="64029"/>
      <dgm:spPr/>
      <dgm:t>
        <a:bodyPr/>
        <a:lstStyle/>
        <a:p>
          <a:endParaRPr lang="es-ES"/>
        </a:p>
      </dgm:t>
    </dgm:pt>
    <dgm:pt modelId="{B5289D79-85C2-4C93-B243-571B2BD858A4}" type="pres">
      <dgm:prSet presAssocID="{05DE1C19-D87E-4E37-AFFD-421990AB6350}" presName="node" presStyleLbl="node1" presStyleIdx="0" presStyleCnt="7" custScaleX="171346" custScaleY="1177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489E8B-0CEC-40FD-A788-7E511C22CDD2}" type="pres">
      <dgm:prSet presAssocID="{05DE1C19-D87E-4E37-AFFD-421990AB6350}" presName="dummy" presStyleCnt="0"/>
      <dgm:spPr/>
    </dgm:pt>
    <dgm:pt modelId="{48BAEA85-E152-4D1A-95E1-9C5433E3E9FC}" type="pres">
      <dgm:prSet presAssocID="{860FECF1-8717-471F-99D9-2E57710D8408}" presName="sibTrans" presStyleLbl="sibTrans2D1" presStyleIdx="0" presStyleCnt="7"/>
      <dgm:spPr/>
      <dgm:t>
        <a:bodyPr/>
        <a:lstStyle/>
        <a:p>
          <a:endParaRPr lang="pt-BR"/>
        </a:p>
      </dgm:t>
    </dgm:pt>
    <dgm:pt modelId="{CCAC28AE-F67D-4A78-A212-3C8911397335}" type="pres">
      <dgm:prSet presAssocID="{B5A1B1E6-3AA9-4EF4-BE67-B8BE6C48829A}" presName="node" presStyleLbl="node1" presStyleIdx="1" presStyleCnt="7" custScaleX="187446" custScaleY="1172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DCD188-DBFA-4979-A11A-D6FB89B02823}" type="pres">
      <dgm:prSet presAssocID="{B5A1B1E6-3AA9-4EF4-BE67-B8BE6C48829A}" presName="dummy" presStyleCnt="0"/>
      <dgm:spPr/>
    </dgm:pt>
    <dgm:pt modelId="{877E7514-2F97-4F9A-A107-2DD78DF5D9C7}" type="pres">
      <dgm:prSet presAssocID="{F813ADEA-3108-410F-BCA8-3E8B45CCA679}" presName="sibTrans" presStyleLbl="sibTrans2D1" presStyleIdx="1" presStyleCnt="7"/>
      <dgm:spPr/>
      <dgm:t>
        <a:bodyPr/>
        <a:lstStyle/>
        <a:p>
          <a:endParaRPr lang="es-ES"/>
        </a:p>
      </dgm:t>
    </dgm:pt>
    <dgm:pt modelId="{F6CCB89D-C588-4239-A189-E05333B057DC}" type="pres">
      <dgm:prSet presAssocID="{8B98A1C3-1F9B-4E40-BD6A-E173D5140C70}" presName="node" presStyleLbl="node1" presStyleIdx="2" presStyleCnt="7" custScaleX="148652" custScaleY="1290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F30B7A-949C-484F-B49F-8700BAF707A9}" type="pres">
      <dgm:prSet presAssocID="{8B98A1C3-1F9B-4E40-BD6A-E173D5140C70}" presName="dummy" presStyleCnt="0"/>
      <dgm:spPr/>
    </dgm:pt>
    <dgm:pt modelId="{21E90351-C81E-4101-B5AB-D7A6D1D91281}" type="pres">
      <dgm:prSet presAssocID="{C241CBAC-1F8D-4707-B683-6E1AD77F7506}" presName="sibTrans" presStyleLbl="sibTrans2D1" presStyleIdx="2" presStyleCnt="7"/>
      <dgm:spPr/>
      <dgm:t>
        <a:bodyPr/>
        <a:lstStyle/>
        <a:p>
          <a:endParaRPr lang="es-ES"/>
        </a:p>
      </dgm:t>
    </dgm:pt>
    <dgm:pt modelId="{767B0816-40AA-41E9-9400-ED5010D17FCF}" type="pres">
      <dgm:prSet presAssocID="{A06C7FE1-E5B9-4DD8-897A-BA97CA2DACAB}" presName="node" presStyleLbl="node1" presStyleIdx="3" presStyleCnt="7" custScaleX="195872" custScaleY="959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872573-DB51-46F2-B280-4116AA38E4A4}" type="pres">
      <dgm:prSet presAssocID="{A06C7FE1-E5B9-4DD8-897A-BA97CA2DACAB}" presName="dummy" presStyleCnt="0"/>
      <dgm:spPr/>
    </dgm:pt>
    <dgm:pt modelId="{2E331EF3-9021-422B-B2F8-2391EB03B3F8}" type="pres">
      <dgm:prSet presAssocID="{B0F7846E-7D4A-4DAB-AAD9-D8C335B543E4}" presName="sibTrans" presStyleLbl="sibTrans2D1" presStyleIdx="3" presStyleCnt="7"/>
      <dgm:spPr/>
      <dgm:t>
        <a:bodyPr/>
        <a:lstStyle/>
        <a:p>
          <a:endParaRPr lang="es-ES"/>
        </a:p>
      </dgm:t>
    </dgm:pt>
    <dgm:pt modelId="{366C3B89-FFB5-446D-A845-75F06E831259}" type="pres">
      <dgm:prSet presAssocID="{F64220B5-ABE9-41AB-8CD3-5CC4F5B47DF2}" presName="node" presStyleLbl="node1" presStyleIdx="4" presStyleCnt="7" custScaleX="143915" custScaleY="1385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13E454-7B9E-47A8-9E7C-6ED4E413B06F}" type="pres">
      <dgm:prSet presAssocID="{F64220B5-ABE9-41AB-8CD3-5CC4F5B47DF2}" presName="dummy" presStyleCnt="0"/>
      <dgm:spPr/>
    </dgm:pt>
    <dgm:pt modelId="{C9C05751-D00D-4EF1-A347-1C83CDBAA078}" type="pres">
      <dgm:prSet presAssocID="{C22048B0-1CC3-45D1-8FCA-B248E891AF60}" presName="sibTrans" presStyleLbl="sibTrans2D1" presStyleIdx="4" presStyleCnt="7"/>
      <dgm:spPr/>
      <dgm:t>
        <a:bodyPr/>
        <a:lstStyle/>
        <a:p>
          <a:endParaRPr lang="es-ES"/>
        </a:p>
      </dgm:t>
    </dgm:pt>
    <dgm:pt modelId="{E2FC8AAD-35A3-47DD-9B26-DBFFA1BAD45D}" type="pres">
      <dgm:prSet presAssocID="{D3D8E21E-FCCC-4CD8-940F-755C9B21E1D0}" presName="node" presStyleLbl="node1" presStyleIdx="5" presStyleCnt="7" custScaleX="170994" custScaleY="1174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295403-0F88-4232-8C35-64B95BA47D02}" type="pres">
      <dgm:prSet presAssocID="{D3D8E21E-FCCC-4CD8-940F-755C9B21E1D0}" presName="dummy" presStyleCnt="0"/>
      <dgm:spPr/>
    </dgm:pt>
    <dgm:pt modelId="{B1913A4A-B86C-45AD-96BA-5A0FF3D94A66}" type="pres">
      <dgm:prSet presAssocID="{32B39B19-0871-4B77-9256-D3798B0DFF7D}" presName="sibTrans" presStyleLbl="sibTrans2D1" presStyleIdx="5" presStyleCnt="7"/>
      <dgm:spPr/>
      <dgm:t>
        <a:bodyPr/>
        <a:lstStyle/>
        <a:p>
          <a:endParaRPr lang="es-ES"/>
        </a:p>
      </dgm:t>
    </dgm:pt>
    <dgm:pt modelId="{B85A56AE-3EAC-47E0-A485-75546038AE3C}" type="pres">
      <dgm:prSet presAssocID="{BB7DCC5D-4696-4A6C-94FF-4BDCA1B3194D}" presName="node" presStyleLbl="node1" presStyleIdx="6" presStyleCnt="7" custScaleX="206883" custScaleY="1445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95C66B-1544-48BC-BDED-C01D59C546DD}" type="pres">
      <dgm:prSet presAssocID="{BB7DCC5D-4696-4A6C-94FF-4BDCA1B3194D}" presName="dummy" presStyleCnt="0"/>
      <dgm:spPr/>
    </dgm:pt>
    <dgm:pt modelId="{0F717AA4-39BE-4C45-94B7-D7B2C793FE79}" type="pres">
      <dgm:prSet presAssocID="{2CEF6370-ED7F-428E-AFBE-855A2DCE2652}" presName="sibTrans" presStyleLbl="sibTrans2D1" presStyleIdx="6" presStyleCnt="7"/>
      <dgm:spPr/>
      <dgm:t>
        <a:bodyPr/>
        <a:lstStyle/>
        <a:p>
          <a:endParaRPr lang="es-ES"/>
        </a:p>
      </dgm:t>
    </dgm:pt>
  </dgm:ptLst>
  <dgm:cxnLst>
    <dgm:cxn modelId="{CB70BE21-28A0-4D36-82BF-541FF177BC52}" srcId="{E7A7B78C-47C3-489D-A8D4-5C3CD4CC61BF}" destId="{5A0AA4FF-0BF5-4A2A-8730-6C522D03198D}" srcOrd="0" destOrd="0" parTransId="{E8D245CB-B0F7-4B2B-AD15-0B6EA36514DC}" sibTransId="{CCFC036C-77A8-456A-BF4B-7442FF6000F8}"/>
    <dgm:cxn modelId="{7AA45D9B-192E-470F-93BD-64E5B2E0BC31}" srcId="{5A0AA4FF-0BF5-4A2A-8730-6C522D03198D}" destId="{F64220B5-ABE9-41AB-8CD3-5CC4F5B47DF2}" srcOrd="4" destOrd="0" parTransId="{30876E5C-104F-4B88-93A9-B5BDE3A24827}" sibTransId="{C22048B0-1CC3-45D1-8FCA-B248E891AF60}"/>
    <dgm:cxn modelId="{E80BEE47-2441-49C1-9070-5131B8BCE640}" srcId="{5A0AA4FF-0BF5-4A2A-8730-6C522D03198D}" destId="{05DE1C19-D87E-4E37-AFFD-421990AB6350}" srcOrd="0" destOrd="0" parTransId="{6358F766-EC75-422C-BE9C-A7CB7169C2A7}" sibTransId="{860FECF1-8717-471F-99D9-2E57710D8408}"/>
    <dgm:cxn modelId="{BA3CD7AF-6193-4BD6-AC67-84FA2BDB7F3B}" type="presOf" srcId="{B5A1B1E6-3AA9-4EF4-BE67-B8BE6C48829A}" destId="{CCAC28AE-F67D-4A78-A212-3C8911397335}" srcOrd="0" destOrd="0" presId="urn:microsoft.com/office/officeart/2005/8/layout/radial6"/>
    <dgm:cxn modelId="{DE0A4A2E-E7C3-48B9-A04A-0260FC216BD7}" type="presOf" srcId="{32B39B19-0871-4B77-9256-D3798B0DFF7D}" destId="{B1913A4A-B86C-45AD-96BA-5A0FF3D94A66}" srcOrd="0" destOrd="0" presId="urn:microsoft.com/office/officeart/2005/8/layout/radial6"/>
    <dgm:cxn modelId="{096B70B8-6536-4115-AB8F-38F1D2FABEF0}" type="presOf" srcId="{D3D8E21E-FCCC-4CD8-940F-755C9B21E1D0}" destId="{E2FC8AAD-35A3-47DD-9B26-DBFFA1BAD45D}" srcOrd="0" destOrd="0" presId="urn:microsoft.com/office/officeart/2005/8/layout/radial6"/>
    <dgm:cxn modelId="{226FD776-15DA-405E-B782-E934EC2A0F22}" type="presOf" srcId="{F64220B5-ABE9-41AB-8CD3-5CC4F5B47DF2}" destId="{366C3B89-FFB5-446D-A845-75F06E831259}" srcOrd="0" destOrd="0" presId="urn:microsoft.com/office/officeart/2005/8/layout/radial6"/>
    <dgm:cxn modelId="{A86B98FA-1114-4219-BD32-15824CDA9472}" type="presOf" srcId="{2CEF6370-ED7F-428E-AFBE-855A2DCE2652}" destId="{0F717AA4-39BE-4C45-94B7-D7B2C793FE79}" srcOrd="0" destOrd="0" presId="urn:microsoft.com/office/officeart/2005/8/layout/radial6"/>
    <dgm:cxn modelId="{A606AC5E-D7C7-4662-B677-5520BDC065BB}" srcId="{5A0AA4FF-0BF5-4A2A-8730-6C522D03198D}" destId="{8B98A1C3-1F9B-4E40-BD6A-E173D5140C70}" srcOrd="2" destOrd="0" parTransId="{9639E5B2-5E63-43F8-9AB7-6F254E3636EA}" sibTransId="{C241CBAC-1F8D-4707-B683-6E1AD77F7506}"/>
    <dgm:cxn modelId="{35FCBC2D-1409-4368-8B19-F426DCEDDFE5}" type="presOf" srcId="{E7A7B78C-47C3-489D-A8D4-5C3CD4CC61BF}" destId="{7B95B8F7-E844-480D-B098-DA11DA54861C}" srcOrd="0" destOrd="0" presId="urn:microsoft.com/office/officeart/2005/8/layout/radial6"/>
    <dgm:cxn modelId="{8716D0A5-012A-4B56-8DEB-C215F35E95D0}" type="presOf" srcId="{C22048B0-1CC3-45D1-8FCA-B248E891AF60}" destId="{C9C05751-D00D-4EF1-A347-1C83CDBAA078}" srcOrd="0" destOrd="0" presId="urn:microsoft.com/office/officeart/2005/8/layout/radial6"/>
    <dgm:cxn modelId="{BBDF7AF5-8A10-456A-A437-19CC7C091F07}" type="presOf" srcId="{A06C7FE1-E5B9-4DD8-897A-BA97CA2DACAB}" destId="{767B0816-40AA-41E9-9400-ED5010D17FCF}" srcOrd="0" destOrd="0" presId="urn:microsoft.com/office/officeart/2005/8/layout/radial6"/>
    <dgm:cxn modelId="{8052122B-96AF-4679-B965-95F3EBBE4823}" type="presOf" srcId="{5A0AA4FF-0BF5-4A2A-8730-6C522D03198D}" destId="{96DB8DB0-B6C6-4855-80B2-0B7CB3F43EAF}" srcOrd="0" destOrd="0" presId="urn:microsoft.com/office/officeart/2005/8/layout/radial6"/>
    <dgm:cxn modelId="{00104D9E-4470-4F40-95E7-897360580322}" srcId="{5A0AA4FF-0BF5-4A2A-8730-6C522D03198D}" destId="{A06C7FE1-E5B9-4DD8-897A-BA97CA2DACAB}" srcOrd="3" destOrd="0" parTransId="{4616B957-B014-4535-922D-CECC302F7A25}" sibTransId="{B0F7846E-7D4A-4DAB-AAD9-D8C335B543E4}"/>
    <dgm:cxn modelId="{1A81404E-5517-4BD5-8706-704906B72524}" srcId="{5A0AA4FF-0BF5-4A2A-8730-6C522D03198D}" destId="{D3D8E21E-FCCC-4CD8-940F-755C9B21E1D0}" srcOrd="5" destOrd="0" parTransId="{49B8FE82-C682-426C-B03B-7D662CC0509F}" sibTransId="{32B39B19-0871-4B77-9256-D3798B0DFF7D}"/>
    <dgm:cxn modelId="{9CEA2613-3F10-45B3-AAF9-ACBDC62721AF}" type="presOf" srcId="{C241CBAC-1F8D-4707-B683-6E1AD77F7506}" destId="{21E90351-C81E-4101-B5AB-D7A6D1D91281}" srcOrd="0" destOrd="0" presId="urn:microsoft.com/office/officeart/2005/8/layout/radial6"/>
    <dgm:cxn modelId="{93489016-4F29-42C8-9217-C877EEBA8A01}" type="presOf" srcId="{BB7DCC5D-4696-4A6C-94FF-4BDCA1B3194D}" destId="{B85A56AE-3EAC-47E0-A485-75546038AE3C}" srcOrd="0" destOrd="0" presId="urn:microsoft.com/office/officeart/2005/8/layout/radial6"/>
    <dgm:cxn modelId="{802C482C-A41E-439C-A8A0-709EF0B45345}" srcId="{5A0AA4FF-0BF5-4A2A-8730-6C522D03198D}" destId="{B5A1B1E6-3AA9-4EF4-BE67-B8BE6C48829A}" srcOrd="1" destOrd="0" parTransId="{8F9363FD-82AB-44B9-9F35-D6F0B1AEE9B9}" sibTransId="{F813ADEA-3108-410F-BCA8-3E8B45CCA679}"/>
    <dgm:cxn modelId="{2726635E-A632-41C6-9CA8-2C6B581201A4}" srcId="{5A0AA4FF-0BF5-4A2A-8730-6C522D03198D}" destId="{BB7DCC5D-4696-4A6C-94FF-4BDCA1B3194D}" srcOrd="6" destOrd="0" parTransId="{766FD713-3D53-4EA4-B602-B2800DEF8AF0}" sibTransId="{2CEF6370-ED7F-428E-AFBE-855A2DCE2652}"/>
    <dgm:cxn modelId="{4E5E9A81-5AB3-4615-9464-0E6756181648}" type="presOf" srcId="{F813ADEA-3108-410F-BCA8-3E8B45CCA679}" destId="{877E7514-2F97-4F9A-A107-2DD78DF5D9C7}" srcOrd="0" destOrd="0" presId="urn:microsoft.com/office/officeart/2005/8/layout/radial6"/>
    <dgm:cxn modelId="{995C109E-FBE3-4427-ACAB-9E753CB8B54A}" type="presOf" srcId="{05DE1C19-D87E-4E37-AFFD-421990AB6350}" destId="{B5289D79-85C2-4C93-B243-571B2BD858A4}" srcOrd="0" destOrd="0" presId="urn:microsoft.com/office/officeart/2005/8/layout/radial6"/>
    <dgm:cxn modelId="{0EC7E3F6-C217-431C-AE39-278E96408A8D}" type="presOf" srcId="{B0F7846E-7D4A-4DAB-AAD9-D8C335B543E4}" destId="{2E331EF3-9021-422B-B2F8-2391EB03B3F8}" srcOrd="0" destOrd="0" presId="urn:microsoft.com/office/officeart/2005/8/layout/radial6"/>
    <dgm:cxn modelId="{57F0D33A-D368-4B17-9A0E-0AC08E25FC02}" type="presOf" srcId="{8B98A1C3-1F9B-4E40-BD6A-E173D5140C70}" destId="{F6CCB89D-C588-4239-A189-E05333B057DC}" srcOrd="0" destOrd="0" presId="urn:microsoft.com/office/officeart/2005/8/layout/radial6"/>
    <dgm:cxn modelId="{0A74734F-FC96-4537-BB8E-CDF72B3D18A3}" type="presOf" srcId="{860FECF1-8717-471F-99D9-2E57710D8408}" destId="{48BAEA85-E152-4D1A-95E1-9C5433E3E9FC}" srcOrd="0" destOrd="0" presId="urn:microsoft.com/office/officeart/2005/8/layout/radial6"/>
    <dgm:cxn modelId="{D6F5C433-DC4F-4705-9C2C-96BB023CD03F}" type="presParOf" srcId="{7B95B8F7-E844-480D-B098-DA11DA54861C}" destId="{96DB8DB0-B6C6-4855-80B2-0B7CB3F43EAF}" srcOrd="0" destOrd="0" presId="urn:microsoft.com/office/officeart/2005/8/layout/radial6"/>
    <dgm:cxn modelId="{BEEC8D84-994C-48A2-A359-C5911B181176}" type="presParOf" srcId="{7B95B8F7-E844-480D-B098-DA11DA54861C}" destId="{B5289D79-85C2-4C93-B243-571B2BD858A4}" srcOrd="1" destOrd="0" presId="urn:microsoft.com/office/officeart/2005/8/layout/radial6"/>
    <dgm:cxn modelId="{7AC12742-F22A-4F72-AAE5-E7D6C10033FE}" type="presParOf" srcId="{7B95B8F7-E844-480D-B098-DA11DA54861C}" destId="{56489E8B-0CEC-40FD-A788-7E511C22CDD2}" srcOrd="2" destOrd="0" presId="urn:microsoft.com/office/officeart/2005/8/layout/radial6"/>
    <dgm:cxn modelId="{02F5FE5A-E443-4D4F-A7FB-5D56E3AE5594}" type="presParOf" srcId="{7B95B8F7-E844-480D-B098-DA11DA54861C}" destId="{48BAEA85-E152-4D1A-95E1-9C5433E3E9FC}" srcOrd="3" destOrd="0" presId="urn:microsoft.com/office/officeart/2005/8/layout/radial6"/>
    <dgm:cxn modelId="{BF5DFF2A-9DCD-41AD-AB5A-33DC7FB7F27F}" type="presParOf" srcId="{7B95B8F7-E844-480D-B098-DA11DA54861C}" destId="{CCAC28AE-F67D-4A78-A212-3C8911397335}" srcOrd="4" destOrd="0" presId="urn:microsoft.com/office/officeart/2005/8/layout/radial6"/>
    <dgm:cxn modelId="{F214C1C7-CE58-4854-8542-0DC9E5E87849}" type="presParOf" srcId="{7B95B8F7-E844-480D-B098-DA11DA54861C}" destId="{24DCD188-DBFA-4979-A11A-D6FB89B02823}" srcOrd="5" destOrd="0" presId="urn:microsoft.com/office/officeart/2005/8/layout/radial6"/>
    <dgm:cxn modelId="{EAD1D2A8-3BFE-485C-8469-5F2072AD1F31}" type="presParOf" srcId="{7B95B8F7-E844-480D-B098-DA11DA54861C}" destId="{877E7514-2F97-4F9A-A107-2DD78DF5D9C7}" srcOrd="6" destOrd="0" presId="urn:microsoft.com/office/officeart/2005/8/layout/radial6"/>
    <dgm:cxn modelId="{98467BD8-5AA2-410A-A67B-E86CA4192B3D}" type="presParOf" srcId="{7B95B8F7-E844-480D-B098-DA11DA54861C}" destId="{F6CCB89D-C588-4239-A189-E05333B057DC}" srcOrd="7" destOrd="0" presId="urn:microsoft.com/office/officeart/2005/8/layout/radial6"/>
    <dgm:cxn modelId="{03305D87-1E7C-47DD-814A-C065D5D83887}" type="presParOf" srcId="{7B95B8F7-E844-480D-B098-DA11DA54861C}" destId="{7AF30B7A-949C-484F-B49F-8700BAF707A9}" srcOrd="8" destOrd="0" presId="urn:microsoft.com/office/officeart/2005/8/layout/radial6"/>
    <dgm:cxn modelId="{6BB8EA05-9F28-45DE-A11B-15F5C2BC847D}" type="presParOf" srcId="{7B95B8F7-E844-480D-B098-DA11DA54861C}" destId="{21E90351-C81E-4101-B5AB-D7A6D1D91281}" srcOrd="9" destOrd="0" presId="urn:microsoft.com/office/officeart/2005/8/layout/radial6"/>
    <dgm:cxn modelId="{7E86C467-B893-4D89-B984-496D1403EAD0}" type="presParOf" srcId="{7B95B8F7-E844-480D-B098-DA11DA54861C}" destId="{767B0816-40AA-41E9-9400-ED5010D17FCF}" srcOrd="10" destOrd="0" presId="urn:microsoft.com/office/officeart/2005/8/layout/radial6"/>
    <dgm:cxn modelId="{E97A5BD2-A807-4B3E-823A-466E18ADD95C}" type="presParOf" srcId="{7B95B8F7-E844-480D-B098-DA11DA54861C}" destId="{36872573-DB51-46F2-B280-4116AA38E4A4}" srcOrd="11" destOrd="0" presId="urn:microsoft.com/office/officeart/2005/8/layout/radial6"/>
    <dgm:cxn modelId="{5E059402-7D95-44F4-A3B7-B8561D7BCC9F}" type="presParOf" srcId="{7B95B8F7-E844-480D-B098-DA11DA54861C}" destId="{2E331EF3-9021-422B-B2F8-2391EB03B3F8}" srcOrd="12" destOrd="0" presId="urn:microsoft.com/office/officeart/2005/8/layout/radial6"/>
    <dgm:cxn modelId="{FB02C6AE-FDD1-4CD6-AC64-58A2EAAD3F94}" type="presParOf" srcId="{7B95B8F7-E844-480D-B098-DA11DA54861C}" destId="{366C3B89-FFB5-446D-A845-75F06E831259}" srcOrd="13" destOrd="0" presId="urn:microsoft.com/office/officeart/2005/8/layout/radial6"/>
    <dgm:cxn modelId="{DF2E5594-5589-43A2-B7CB-F2C6A2977819}" type="presParOf" srcId="{7B95B8F7-E844-480D-B098-DA11DA54861C}" destId="{ED13E454-7B9E-47A8-9E7C-6ED4E413B06F}" srcOrd="14" destOrd="0" presId="urn:microsoft.com/office/officeart/2005/8/layout/radial6"/>
    <dgm:cxn modelId="{8A01080D-BB86-4F81-AA17-AC0A250093D7}" type="presParOf" srcId="{7B95B8F7-E844-480D-B098-DA11DA54861C}" destId="{C9C05751-D00D-4EF1-A347-1C83CDBAA078}" srcOrd="15" destOrd="0" presId="urn:microsoft.com/office/officeart/2005/8/layout/radial6"/>
    <dgm:cxn modelId="{FF6E024A-820D-4246-A53B-941329D0AD74}" type="presParOf" srcId="{7B95B8F7-E844-480D-B098-DA11DA54861C}" destId="{E2FC8AAD-35A3-47DD-9B26-DBFFA1BAD45D}" srcOrd="16" destOrd="0" presId="urn:microsoft.com/office/officeart/2005/8/layout/radial6"/>
    <dgm:cxn modelId="{CD2260A3-4D5D-45E1-978D-FF44DBA95BA6}" type="presParOf" srcId="{7B95B8F7-E844-480D-B098-DA11DA54861C}" destId="{8C295403-0F88-4232-8C35-64B95BA47D02}" srcOrd="17" destOrd="0" presId="urn:microsoft.com/office/officeart/2005/8/layout/radial6"/>
    <dgm:cxn modelId="{63F2E37C-1BC2-419C-A58D-88E0155602F1}" type="presParOf" srcId="{7B95B8F7-E844-480D-B098-DA11DA54861C}" destId="{B1913A4A-B86C-45AD-96BA-5A0FF3D94A66}" srcOrd="18" destOrd="0" presId="urn:microsoft.com/office/officeart/2005/8/layout/radial6"/>
    <dgm:cxn modelId="{DCDBFA34-2709-4069-B8CE-843673EEE4E7}" type="presParOf" srcId="{7B95B8F7-E844-480D-B098-DA11DA54861C}" destId="{B85A56AE-3EAC-47E0-A485-75546038AE3C}" srcOrd="19" destOrd="0" presId="urn:microsoft.com/office/officeart/2005/8/layout/radial6"/>
    <dgm:cxn modelId="{30FBA565-6A0C-4CCA-BE42-3A9DA2A6CA95}" type="presParOf" srcId="{7B95B8F7-E844-480D-B098-DA11DA54861C}" destId="{C195C66B-1544-48BC-BDED-C01D59C546DD}" srcOrd="20" destOrd="0" presId="urn:microsoft.com/office/officeart/2005/8/layout/radial6"/>
    <dgm:cxn modelId="{F380E8A5-5CEB-46DD-BC64-7518AC821CBA}" type="presParOf" srcId="{7B95B8F7-E844-480D-B098-DA11DA54861C}" destId="{0F717AA4-39BE-4C45-94B7-D7B2C793FE79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B235A-44C5-40EF-8640-AC1443EC71A4}">
      <dsp:nvSpPr>
        <dsp:cNvPr id="0" name=""/>
        <dsp:cNvSpPr/>
      </dsp:nvSpPr>
      <dsp:spPr>
        <a:xfrm>
          <a:off x="3097479" y="1298003"/>
          <a:ext cx="2073278" cy="24971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Roraima</a:t>
          </a:r>
          <a:endParaRPr lang="es-ES" sz="3000" kern="1200" dirty="0"/>
        </a:p>
      </dsp:txBody>
      <dsp:txXfrm>
        <a:off x="3401104" y="1663707"/>
        <a:ext cx="1466028" cy="1765774"/>
      </dsp:txXfrm>
    </dsp:sp>
    <dsp:sp modelId="{AC83F94E-27ED-4E0F-A69D-216E95C41537}">
      <dsp:nvSpPr>
        <dsp:cNvPr id="0" name=""/>
        <dsp:cNvSpPr/>
      </dsp:nvSpPr>
      <dsp:spPr>
        <a:xfrm>
          <a:off x="3617194" y="136228"/>
          <a:ext cx="1033848" cy="13124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Capital Boa Vista</a:t>
          </a:r>
        </a:p>
      </dsp:txBody>
      <dsp:txXfrm>
        <a:off x="3768598" y="328426"/>
        <a:ext cx="731040" cy="928015"/>
      </dsp:txXfrm>
    </dsp:sp>
    <dsp:sp modelId="{EB5D907D-CC82-4661-BB89-260A445F1AB7}">
      <dsp:nvSpPr>
        <dsp:cNvPr id="0" name=""/>
        <dsp:cNvSpPr/>
      </dsp:nvSpPr>
      <dsp:spPr>
        <a:xfrm>
          <a:off x="4416046" y="2594140"/>
          <a:ext cx="2474439" cy="16590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Clima equatorial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Temp. med 24,7</a:t>
          </a:r>
          <a:r>
            <a:rPr lang="pt-BR" sz="1100" kern="1200" dirty="0" smtClean="0"/>
            <a:t>°</a:t>
          </a:r>
          <a:endParaRPr lang="es-ES" sz="1100" kern="1200" dirty="0"/>
        </a:p>
      </dsp:txBody>
      <dsp:txXfrm>
        <a:off x="4778419" y="2837105"/>
        <a:ext cx="1749693" cy="1173137"/>
      </dsp:txXfrm>
    </dsp:sp>
    <dsp:sp modelId="{039D009B-BB18-4FD7-B31B-32BC40B8ACFD}">
      <dsp:nvSpPr>
        <dsp:cNvPr id="0" name=""/>
        <dsp:cNvSpPr/>
      </dsp:nvSpPr>
      <dsp:spPr>
        <a:xfrm>
          <a:off x="1339114" y="2697784"/>
          <a:ext cx="2551713" cy="14517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Economia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Agric.(mandioca, laranja, milho, banana)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Pecuaria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Extrativismo(</a:t>
          </a:r>
          <a:r>
            <a:rPr lang="pt-BR" sz="1200" kern="1200" dirty="0" err="1" smtClean="0"/>
            <a:t>miner</a:t>
          </a:r>
          <a:r>
            <a:rPr lang="pt-BR" sz="1200" kern="1200" dirty="0" smtClean="0"/>
            <a:t>, veget)</a:t>
          </a:r>
          <a:endParaRPr lang="es-ES" sz="1200" kern="1200" dirty="0"/>
        </a:p>
      </dsp:txBody>
      <dsp:txXfrm>
        <a:off x="1712804" y="2910392"/>
        <a:ext cx="1804333" cy="1026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14716-0FE7-49B6-BC82-CEB175A0A522}">
      <dsp:nvSpPr>
        <dsp:cNvPr id="0" name=""/>
        <dsp:cNvSpPr/>
      </dsp:nvSpPr>
      <dsp:spPr>
        <a:xfrm>
          <a:off x="1572863" y="359353"/>
          <a:ext cx="4066705" cy="4066705"/>
        </a:xfrm>
        <a:prstGeom prst="blockArc">
          <a:avLst>
            <a:gd name="adj1" fmla="val 12600000"/>
            <a:gd name="adj2" fmla="val 162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309C6-FEC9-4D8E-976F-3C643B604965}">
      <dsp:nvSpPr>
        <dsp:cNvPr id="0" name=""/>
        <dsp:cNvSpPr/>
      </dsp:nvSpPr>
      <dsp:spPr>
        <a:xfrm>
          <a:off x="1572863" y="359353"/>
          <a:ext cx="4066705" cy="4066705"/>
        </a:xfrm>
        <a:prstGeom prst="blockArc">
          <a:avLst>
            <a:gd name="adj1" fmla="val 9000000"/>
            <a:gd name="adj2" fmla="val 126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901B3-6C58-4F3A-9FAB-06E1B05D71B4}">
      <dsp:nvSpPr>
        <dsp:cNvPr id="0" name=""/>
        <dsp:cNvSpPr/>
      </dsp:nvSpPr>
      <dsp:spPr>
        <a:xfrm>
          <a:off x="1572863" y="359353"/>
          <a:ext cx="4066705" cy="4066705"/>
        </a:xfrm>
        <a:prstGeom prst="blockArc">
          <a:avLst>
            <a:gd name="adj1" fmla="val 5400000"/>
            <a:gd name="adj2" fmla="val 90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5B33F-6C21-4ACE-9290-18714D22FA26}">
      <dsp:nvSpPr>
        <dsp:cNvPr id="0" name=""/>
        <dsp:cNvSpPr/>
      </dsp:nvSpPr>
      <dsp:spPr>
        <a:xfrm>
          <a:off x="1572863" y="359353"/>
          <a:ext cx="4066705" cy="4066705"/>
        </a:xfrm>
        <a:prstGeom prst="blockArc">
          <a:avLst>
            <a:gd name="adj1" fmla="val 1800000"/>
            <a:gd name="adj2" fmla="val 54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D624F-0FF1-4427-8CC1-5F2D75B3509E}">
      <dsp:nvSpPr>
        <dsp:cNvPr id="0" name=""/>
        <dsp:cNvSpPr/>
      </dsp:nvSpPr>
      <dsp:spPr>
        <a:xfrm>
          <a:off x="1572863" y="359353"/>
          <a:ext cx="4066705" cy="4066705"/>
        </a:xfrm>
        <a:prstGeom prst="blockArc">
          <a:avLst>
            <a:gd name="adj1" fmla="val 19800000"/>
            <a:gd name="adj2" fmla="val 18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7D0B7-D559-4594-9579-CEBB2BE2155B}">
      <dsp:nvSpPr>
        <dsp:cNvPr id="0" name=""/>
        <dsp:cNvSpPr/>
      </dsp:nvSpPr>
      <dsp:spPr>
        <a:xfrm>
          <a:off x="1572863" y="359353"/>
          <a:ext cx="4066705" cy="4066705"/>
        </a:xfrm>
        <a:prstGeom prst="blockArc">
          <a:avLst>
            <a:gd name="adj1" fmla="val 16200000"/>
            <a:gd name="adj2" fmla="val 198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98414-EE28-45D1-A388-3964C9627646}">
      <dsp:nvSpPr>
        <dsp:cNvPr id="0" name=""/>
        <dsp:cNvSpPr/>
      </dsp:nvSpPr>
      <dsp:spPr>
        <a:xfrm>
          <a:off x="2694228" y="1888988"/>
          <a:ext cx="1823973" cy="10074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Município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Boa Vista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314.000 hab.</a:t>
          </a:r>
          <a:endParaRPr lang="es-ES" sz="1200" kern="1200" dirty="0"/>
        </a:p>
      </dsp:txBody>
      <dsp:txXfrm>
        <a:off x="2961343" y="2036523"/>
        <a:ext cx="1289743" cy="712365"/>
      </dsp:txXfrm>
    </dsp:sp>
    <dsp:sp modelId="{924FF29C-87C8-4912-A9C7-078F252E336F}">
      <dsp:nvSpPr>
        <dsp:cNvPr id="0" name=""/>
        <dsp:cNvSpPr/>
      </dsp:nvSpPr>
      <dsp:spPr>
        <a:xfrm>
          <a:off x="2752738" y="-158464"/>
          <a:ext cx="1706955" cy="1127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55 UBS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32 tradicionais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23 PSF</a:t>
          </a:r>
          <a:endParaRPr lang="es-ES" sz="1200" kern="1200" dirty="0"/>
        </a:p>
      </dsp:txBody>
      <dsp:txXfrm>
        <a:off x="3002716" y="6664"/>
        <a:ext cx="1206999" cy="797308"/>
      </dsp:txXfrm>
    </dsp:sp>
    <dsp:sp modelId="{7CA1FFBA-7974-43A8-887A-6B95BE5017A0}">
      <dsp:nvSpPr>
        <dsp:cNvPr id="0" name=""/>
        <dsp:cNvSpPr/>
      </dsp:nvSpPr>
      <dsp:spPr>
        <a:xfrm>
          <a:off x="4584149" y="856143"/>
          <a:ext cx="1486390" cy="10857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 Matriciadas pelo NASF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4801826" y="1015145"/>
        <a:ext cx="1051036" cy="767732"/>
      </dsp:txXfrm>
    </dsp:sp>
    <dsp:sp modelId="{52F756CD-E803-4E56-A8DF-8CCD143F2C72}">
      <dsp:nvSpPr>
        <dsp:cNvPr id="0" name=""/>
        <dsp:cNvSpPr/>
      </dsp:nvSpPr>
      <dsp:spPr>
        <a:xfrm>
          <a:off x="4630502" y="2744460"/>
          <a:ext cx="1393683" cy="12838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CEO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17 Consult. odontolog UBS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4834602" y="2932480"/>
        <a:ext cx="985483" cy="907840"/>
      </dsp:txXfrm>
    </dsp:sp>
    <dsp:sp modelId="{5022BFA4-A188-4B6A-8C13-FD54FE7B8109}">
      <dsp:nvSpPr>
        <dsp:cNvPr id="0" name=""/>
        <dsp:cNvSpPr/>
      </dsp:nvSpPr>
      <dsp:spPr>
        <a:xfrm>
          <a:off x="2654585" y="3345142"/>
          <a:ext cx="1903260" cy="20699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HGR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Hosp. Emerg.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Hemo,Maternid.Hosp.da Criança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Centro de Ref da Mulher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2933311" y="3648273"/>
        <a:ext cx="1345808" cy="1463643"/>
      </dsp:txXfrm>
    </dsp:sp>
    <dsp:sp modelId="{8C5ACED1-8942-422E-8CB5-8C6072B1A923}">
      <dsp:nvSpPr>
        <dsp:cNvPr id="0" name=""/>
        <dsp:cNvSpPr/>
      </dsp:nvSpPr>
      <dsp:spPr>
        <a:xfrm>
          <a:off x="974166" y="2400980"/>
          <a:ext cx="1821839" cy="1970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Clínica Cardiológ., Nefrológ.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Laborat.  privados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Farm. Popular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 dirty="0"/>
        </a:p>
      </dsp:txBody>
      <dsp:txXfrm>
        <a:off x="1240968" y="2689603"/>
        <a:ext cx="1288235" cy="1393594"/>
      </dsp:txXfrm>
    </dsp:sp>
    <dsp:sp modelId="{B1E6D335-C98E-4C14-99E0-ACD41E125399}">
      <dsp:nvSpPr>
        <dsp:cNvPr id="0" name=""/>
        <dsp:cNvSpPr/>
      </dsp:nvSpPr>
      <dsp:spPr>
        <a:xfrm>
          <a:off x="937899" y="429615"/>
          <a:ext cx="1894373" cy="1938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UBS São Vicente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Urbana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APS</a:t>
          </a:r>
          <a:r>
            <a:rPr lang="pt-BR" sz="1200" kern="1200" dirty="0" smtClean="0">
              <a:latin typeface="Calibri"/>
            </a:rPr>
            <a:t>/ESF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Calibri"/>
            </a:rPr>
            <a:t>SUS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Calibri"/>
            </a:rPr>
            <a:t>4.200 hab</a:t>
          </a:r>
          <a:endParaRPr lang="es-ES" sz="1200" kern="1200" dirty="0"/>
        </a:p>
      </dsp:txBody>
      <dsp:txXfrm>
        <a:off x="1215324" y="713545"/>
        <a:ext cx="1339523" cy="1370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E0A59-68D3-44EE-BF64-AE5DD9130866}">
      <dsp:nvSpPr>
        <dsp:cNvPr id="0" name=""/>
        <dsp:cNvSpPr/>
      </dsp:nvSpPr>
      <dsp:spPr>
        <a:xfrm>
          <a:off x="1378512" y="541099"/>
          <a:ext cx="5489510" cy="5489510"/>
        </a:xfrm>
        <a:prstGeom prst="blockArc">
          <a:avLst>
            <a:gd name="adj1" fmla="val 13800000"/>
            <a:gd name="adj2" fmla="val 162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7B8B1-3151-4F32-9160-40D10D238D90}">
      <dsp:nvSpPr>
        <dsp:cNvPr id="0" name=""/>
        <dsp:cNvSpPr/>
      </dsp:nvSpPr>
      <dsp:spPr>
        <a:xfrm>
          <a:off x="1378512" y="541099"/>
          <a:ext cx="5489510" cy="5489510"/>
        </a:xfrm>
        <a:prstGeom prst="blockArc">
          <a:avLst>
            <a:gd name="adj1" fmla="val 11400000"/>
            <a:gd name="adj2" fmla="val 138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DE7C0-CD88-4CE4-8295-E87F3873945F}">
      <dsp:nvSpPr>
        <dsp:cNvPr id="0" name=""/>
        <dsp:cNvSpPr/>
      </dsp:nvSpPr>
      <dsp:spPr>
        <a:xfrm>
          <a:off x="1378512" y="541099"/>
          <a:ext cx="5489510" cy="5489510"/>
        </a:xfrm>
        <a:prstGeom prst="blockArc">
          <a:avLst>
            <a:gd name="adj1" fmla="val 9000000"/>
            <a:gd name="adj2" fmla="val 114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39860-BA40-4051-BD6E-AEE75F163403}">
      <dsp:nvSpPr>
        <dsp:cNvPr id="0" name=""/>
        <dsp:cNvSpPr/>
      </dsp:nvSpPr>
      <dsp:spPr>
        <a:xfrm>
          <a:off x="1314811" y="436328"/>
          <a:ext cx="5489510" cy="5489510"/>
        </a:xfrm>
        <a:prstGeom prst="blockArc">
          <a:avLst>
            <a:gd name="adj1" fmla="val 6235237"/>
            <a:gd name="adj2" fmla="val 8844027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452B5-185C-4618-9C3C-4212501E4927}">
      <dsp:nvSpPr>
        <dsp:cNvPr id="0" name=""/>
        <dsp:cNvSpPr/>
      </dsp:nvSpPr>
      <dsp:spPr>
        <a:xfrm>
          <a:off x="1517004" y="494889"/>
          <a:ext cx="5489510" cy="5489510"/>
        </a:xfrm>
        <a:prstGeom prst="blockArc">
          <a:avLst>
            <a:gd name="adj1" fmla="val 4385721"/>
            <a:gd name="adj2" fmla="val 6503048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37DDA-EB77-449A-900A-1FF4B50310B0}">
      <dsp:nvSpPr>
        <dsp:cNvPr id="0" name=""/>
        <dsp:cNvSpPr/>
      </dsp:nvSpPr>
      <dsp:spPr>
        <a:xfrm>
          <a:off x="1378512" y="541099"/>
          <a:ext cx="5489510" cy="5489510"/>
        </a:xfrm>
        <a:prstGeom prst="blockArc">
          <a:avLst>
            <a:gd name="adj1" fmla="val 1800000"/>
            <a:gd name="adj2" fmla="val 42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F5D4F-0F51-4FB1-B560-C155FA800108}">
      <dsp:nvSpPr>
        <dsp:cNvPr id="0" name=""/>
        <dsp:cNvSpPr/>
      </dsp:nvSpPr>
      <dsp:spPr>
        <a:xfrm>
          <a:off x="1378512" y="541099"/>
          <a:ext cx="5489510" cy="5489510"/>
        </a:xfrm>
        <a:prstGeom prst="blockArc">
          <a:avLst>
            <a:gd name="adj1" fmla="val 21000000"/>
            <a:gd name="adj2" fmla="val 18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09800-A5E2-4E47-9E64-44A4E7AD1082}">
      <dsp:nvSpPr>
        <dsp:cNvPr id="0" name=""/>
        <dsp:cNvSpPr/>
      </dsp:nvSpPr>
      <dsp:spPr>
        <a:xfrm>
          <a:off x="1378512" y="541099"/>
          <a:ext cx="5489510" cy="5489510"/>
        </a:xfrm>
        <a:prstGeom prst="blockArc">
          <a:avLst>
            <a:gd name="adj1" fmla="val 18600000"/>
            <a:gd name="adj2" fmla="val 210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BB274-E1CC-4927-B3D5-FE83DE4D4DD2}">
      <dsp:nvSpPr>
        <dsp:cNvPr id="0" name=""/>
        <dsp:cNvSpPr/>
      </dsp:nvSpPr>
      <dsp:spPr>
        <a:xfrm>
          <a:off x="1378512" y="541099"/>
          <a:ext cx="5489510" cy="5489510"/>
        </a:xfrm>
        <a:prstGeom prst="blockArc">
          <a:avLst>
            <a:gd name="adj1" fmla="val 16200000"/>
            <a:gd name="adj2" fmla="val 186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183AF-51EB-49D4-8F25-A2F43D10E268}">
      <dsp:nvSpPr>
        <dsp:cNvPr id="0" name=""/>
        <dsp:cNvSpPr/>
      </dsp:nvSpPr>
      <dsp:spPr>
        <a:xfrm>
          <a:off x="3290712" y="2453299"/>
          <a:ext cx="1665110" cy="1665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Ação programática antes da intervenção</a:t>
          </a:r>
          <a:endParaRPr lang="es-ES" sz="1500" kern="1200" dirty="0"/>
        </a:p>
      </dsp:txBody>
      <dsp:txXfrm>
        <a:off x="3534562" y="2697149"/>
        <a:ext cx="1177410" cy="1177410"/>
      </dsp:txXfrm>
    </dsp:sp>
    <dsp:sp modelId="{8BA2FD77-B9D2-426C-A749-4360EFC9C603}">
      <dsp:nvSpPr>
        <dsp:cNvPr id="0" name=""/>
        <dsp:cNvSpPr/>
      </dsp:nvSpPr>
      <dsp:spPr>
        <a:xfrm>
          <a:off x="3540479" y="271"/>
          <a:ext cx="1165577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Cobertura baixa</a:t>
          </a:r>
          <a:endParaRPr lang="es-ES" sz="1200" kern="1200" dirty="0"/>
        </a:p>
      </dsp:txBody>
      <dsp:txXfrm>
        <a:off x="3711174" y="170966"/>
        <a:ext cx="824187" cy="824187"/>
      </dsp:txXfrm>
    </dsp:sp>
    <dsp:sp modelId="{C2A912C3-B3F4-4F18-94B8-5AF0D6D1F3B4}">
      <dsp:nvSpPr>
        <dsp:cNvPr id="0" name=""/>
        <dsp:cNvSpPr/>
      </dsp:nvSpPr>
      <dsp:spPr>
        <a:xfrm>
          <a:off x="5277801" y="632605"/>
          <a:ext cx="1165577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Início </a:t>
          </a:r>
          <a:r>
            <a:rPr lang="pt-BR" sz="1200" kern="1200" dirty="0" smtClean="0"/>
            <a:t>pré-natal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 2 e 3 trim</a:t>
          </a:r>
          <a:r>
            <a:rPr lang="pt-BR" sz="900" kern="1200" dirty="0" smtClean="0"/>
            <a:t>.</a:t>
          </a:r>
          <a:endParaRPr lang="es-ES" sz="900" kern="1200" dirty="0"/>
        </a:p>
      </dsp:txBody>
      <dsp:txXfrm>
        <a:off x="5448496" y="803300"/>
        <a:ext cx="824187" cy="824187"/>
      </dsp:txXfrm>
    </dsp:sp>
    <dsp:sp modelId="{03E9CCAC-FDC9-41A5-8974-1568415E9944}">
      <dsp:nvSpPr>
        <dsp:cNvPr id="0" name=""/>
        <dsp:cNvSpPr/>
      </dsp:nvSpPr>
      <dsp:spPr>
        <a:xfrm>
          <a:off x="6131315" y="2233731"/>
          <a:ext cx="1307370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Atendimento </a:t>
          </a:r>
          <a:r>
            <a:rPr lang="pt-BR" sz="1200" kern="1200" dirty="0" smtClean="0"/>
            <a:t>clínico </a:t>
          </a:r>
          <a:r>
            <a:rPr lang="pt-BR" sz="1200" kern="1200" dirty="0" smtClean="0"/>
            <a:t>sem qualidade </a:t>
          </a:r>
          <a:endParaRPr lang="es-ES" sz="1200" kern="1200" dirty="0"/>
        </a:p>
      </dsp:txBody>
      <dsp:txXfrm>
        <a:off x="6322775" y="2404426"/>
        <a:ext cx="924450" cy="824187"/>
      </dsp:txXfrm>
    </dsp:sp>
    <dsp:sp modelId="{037EA4D1-F6B5-4007-8369-0153A54E06CE}">
      <dsp:nvSpPr>
        <dsp:cNvPr id="0" name=""/>
        <dsp:cNvSpPr/>
      </dsp:nvSpPr>
      <dsp:spPr>
        <a:xfrm>
          <a:off x="5881167" y="4054463"/>
          <a:ext cx="1165577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Exames lab. </a:t>
          </a:r>
          <a:r>
            <a:rPr lang="pt-BR" sz="1200" kern="1200" dirty="0" smtClean="0"/>
            <a:t>sem </a:t>
          </a:r>
          <a:r>
            <a:rPr lang="pt-BR" sz="1200" kern="1200" dirty="0" smtClean="0"/>
            <a:t>solicitar</a:t>
          </a:r>
          <a:endParaRPr lang="es-ES" sz="1200" kern="1200" dirty="0"/>
        </a:p>
      </dsp:txBody>
      <dsp:txXfrm>
        <a:off x="6051862" y="4225158"/>
        <a:ext cx="824187" cy="824187"/>
      </dsp:txXfrm>
    </dsp:sp>
    <dsp:sp modelId="{AED17187-8F30-420C-901E-4DA45D535B0B}">
      <dsp:nvSpPr>
        <dsp:cNvPr id="0" name=""/>
        <dsp:cNvSpPr/>
      </dsp:nvSpPr>
      <dsp:spPr>
        <a:xfrm>
          <a:off x="4278565" y="5242862"/>
          <a:ext cx="1538224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Mal atendimento odontológico</a:t>
          </a:r>
          <a:endParaRPr lang="es-ES" sz="1200" kern="1200" dirty="0"/>
        </a:p>
      </dsp:txBody>
      <dsp:txXfrm>
        <a:off x="4503833" y="5413557"/>
        <a:ext cx="1087688" cy="824187"/>
      </dsp:txXfrm>
    </dsp:sp>
    <dsp:sp modelId="{BA605FCF-64B6-4190-B0A7-AAE81570794F}">
      <dsp:nvSpPr>
        <dsp:cNvPr id="0" name=""/>
        <dsp:cNvSpPr/>
      </dsp:nvSpPr>
      <dsp:spPr>
        <a:xfrm>
          <a:off x="2826546" y="5221708"/>
          <a:ext cx="1165577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Faltosas sem busca ativa</a:t>
          </a:r>
          <a:endParaRPr lang="es-ES" sz="1200" kern="1200" dirty="0"/>
        </a:p>
      </dsp:txBody>
      <dsp:txXfrm>
        <a:off x="2997241" y="5392403"/>
        <a:ext cx="824187" cy="824187"/>
      </dsp:txXfrm>
    </dsp:sp>
    <dsp:sp modelId="{2810825B-DE43-4DF8-9DA8-9C344B06E60C}">
      <dsp:nvSpPr>
        <dsp:cNvPr id="0" name=""/>
        <dsp:cNvSpPr/>
      </dsp:nvSpPr>
      <dsp:spPr>
        <a:xfrm>
          <a:off x="1199790" y="4054463"/>
          <a:ext cx="1165577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Registros desatualizados</a:t>
          </a:r>
          <a:endParaRPr lang="es-ES" sz="1200" kern="1200" dirty="0"/>
        </a:p>
      </dsp:txBody>
      <dsp:txXfrm>
        <a:off x="1370485" y="4225158"/>
        <a:ext cx="824187" cy="824187"/>
      </dsp:txXfrm>
    </dsp:sp>
    <dsp:sp modelId="{E0F665EF-B69D-4FD8-86A4-CC1152E34A9D}">
      <dsp:nvSpPr>
        <dsp:cNvPr id="0" name=""/>
        <dsp:cNvSpPr/>
      </dsp:nvSpPr>
      <dsp:spPr>
        <a:xfrm>
          <a:off x="878745" y="2233731"/>
          <a:ext cx="1165577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Poucas atividades educativas</a:t>
          </a:r>
          <a:endParaRPr lang="es-ES" sz="1200" kern="1200" dirty="0"/>
        </a:p>
      </dsp:txBody>
      <dsp:txXfrm>
        <a:off x="1049440" y="2404426"/>
        <a:ext cx="824187" cy="824187"/>
      </dsp:txXfrm>
    </dsp:sp>
    <dsp:sp modelId="{1BBFD004-08AA-4868-8B10-FAF287D2E34B}">
      <dsp:nvSpPr>
        <dsp:cNvPr id="0" name=""/>
        <dsp:cNvSpPr/>
      </dsp:nvSpPr>
      <dsp:spPr>
        <a:xfrm>
          <a:off x="1803156" y="632605"/>
          <a:ext cx="1165577" cy="116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Primeira consulta puerperal depois de 30 dias pós-parto</a:t>
          </a:r>
          <a:endParaRPr lang="es-ES" sz="1200" kern="1200" dirty="0"/>
        </a:p>
      </dsp:txBody>
      <dsp:txXfrm>
        <a:off x="1973851" y="803300"/>
        <a:ext cx="824187" cy="8241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CED4B-02FF-4DEE-BA2A-FC83C42243C5}">
      <dsp:nvSpPr>
        <dsp:cNvPr id="0" name=""/>
        <dsp:cNvSpPr/>
      </dsp:nvSpPr>
      <dsp:spPr>
        <a:xfrm>
          <a:off x="2777252" y="2518765"/>
          <a:ext cx="1525943" cy="15259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Importância da Ação Programática</a:t>
          </a:r>
          <a:endParaRPr lang="es-ES" sz="1400" kern="1200" dirty="0"/>
        </a:p>
      </dsp:txBody>
      <dsp:txXfrm>
        <a:off x="3000721" y="2742234"/>
        <a:ext cx="1079005" cy="1079005"/>
      </dsp:txXfrm>
    </dsp:sp>
    <dsp:sp modelId="{ADBAB3AE-0FB8-470A-AA72-CFC33157403B}">
      <dsp:nvSpPr>
        <dsp:cNvPr id="0" name=""/>
        <dsp:cNvSpPr/>
      </dsp:nvSpPr>
      <dsp:spPr>
        <a:xfrm rot="16200000">
          <a:off x="3377242" y="1961068"/>
          <a:ext cx="325962" cy="51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3426137" y="2113727"/>
        <a:ext cx="228173" cy="311292"/>
      </dsp:txXfrm>
    </dsp:sp>
    <dsp:sp modelId="{FC1CE40F-FB66-4EBA-8236-688008AE66A6}">
      <dsp:nvSpPr>
        <dsp:cNvPr id="0" name=""/>
        <dsp:cNvSpPr/>
      </dsp:nvSpPr>
      <dsp:spPr>
        <a:xfrm>
          <a:off x="2592469" y="8233"/>
          <a:ext cx="1895508" cy="1895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Melhorar Saúde materna e neonatal</a:t>
          </a:r>
          <a:endParaRPr lang="es-ES" sz="1400" kern="1200" dirty="0"/>
        </a:p>
      </dsp:txBody>
      <dsp:txXfrm>
        <a:off x="2870060" y="285824"/>
        <a:ext cx="1340326" cy="1340326"/>
      </dsp:txXfrm>
    </dsp:sp>
    <dsp:sp modelId="{B1EC590D-A3C9-48E2-A962-058F9A3C165A}">
      <dsp:nvSpPr>
        <dsp:cNvPr id="0" name=""/>
        <dsp:cNvSpPr/>
      </dsp:nvSpPr>
      <dsp:spPr>
        <a:xfrm rot="1800000">
          <a:off x="4296319" y="3552955"/>
          <a:ext cx="325962" cy="51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4302870" y="3632272"/>
        <a:ext cx="228173" cy="311292"/>
      </dsp:txXfrm>
    </dsp:sp>
    <dsp:sp modelId="{5C612355-A702-4F9F-9424-BC77EF2DA76E}">
      <dsp:nvSpPr>
        <dsp:cNvPr id="0" name=""/>
        <dsp:cNvSpPr/>
      </dsp:nvSpPr>
      <dsp:spPr>
        <a:xfrm>
          <a:off x="4606627" y="3496857"/>
          <a:ext cx="1895508" cy="1895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Humanização e qualificação  da atenção ao pré-natal e puerpério</a:t>
          </a:r>
          <a:endParaRPr lang="es-ES" sz="1400" kern="1200" dirty="0"/>
        </a:p>
      </dsp:txBody>
      <dsp:txXfrm>
        <a:off x="4884218" y="3774448"/>
        <a:ext cx="1340326" cy="1340326"/>
      </dsp:txXfrm>
    </dsp:sp>
    <dsp:sp modelId="{849F2F38-5BEE-4435-B4CF-7D1808BEA2A1}">
      <dsp:nvSpPr>
        <dsp:cNvPr id="0" name=""/>
        <dsp:cNvSpPr/>
      </dsp:nvSpPr>
      <dsp:spPr>
        <a:xfrm rot="9000000">
          <a:off x="2458166" y="3552955"/>
          <a:ext cx="325962" cy="518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 rot="10800000">
        <a:off x="2549404" y="3632272"/>
        <a:ext cx="228173" cy="311292"/>
      </dsp:txXfrm>
    </dsp:sp>
    <dsp:sp modelId="{D210F128-17AA-485A-98A3-50411852E73F}">
      <dsp:nvSpPr>
        <dsp:cNvPr id="0" name=""/>
        <dsp:cNvSpPr/>
      </dsp:nvSpPr>
      <dsp:spPr>
        <a:xfrm>
          <a:off x="578311" y="3496857"/>
          <a:ext cx="1895508" cy="1895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Diminuir morte materna e neonatal</a:t>
          </a:r>
          <a:endParaRPr lang="es-ES" sz="1400" kern="1200" dirty="0"/>
        </a:p>
      </dsp:txBody>
      <dsp:txXfrm>
        <a:off x="855902" y="3774448"/>
        <a:ext cx="1340326" cy="1340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99581-07C5-473D-A482-963EF1D89B8F}">
      <dsp:nvSpPr>
        <dsp:cNvPr id="0" name=""/>
        <dsp:cNvSpPr/>
      </dsp:nvSpPr>
      <dsp:spPr>
        <a:xfrm>
          <a:off x="0" y="2473424"/>
          <a:ext cx="6096000" cy="1590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>
              <a:latin typeface="Calibri" panose="020F0502020204030204" pitchFamily="34" charset="0"/>
            </a:rPr>
            <a:t>Melhorar a atenção às usuárias do programa de pré-natal e puerpério da Unidade Básica de Saúde/Estratégia Saúde da Família São Vicente, Boa Vista, Roraima.</a:t>
          </a:r>
          <a:endParaRPr lang="es-ES" sz="2200" b="1" kern="1200" dirty="0">
            <a:latin typeface="Calibri" panose="020F0502020204030204" pitchFamily="34" charset="0"/>
          </a:endParaRPr>
        </a:p>
      </dsp:txBody>
      <dsp:txXfrm>
        <a:off x="0" y="2473424"/>
        <a:ext cx="6096000" cy="1590575"/>
      </dsp:txXfrm>
    </dsp:sp>
    <dsp:sp modelId="{5CBF68F1-0EA3-4ED9-A837-32E2F307985A}">
      <dsp:nvSpPr>
        <dsp:cNvPr id="0" name=""/>
        <dsp:cNvSpPr/>
      </dsp:nvSpPr>
      <dsp:spPr>
        <a:xfrm rot="10800000">
          <a:off x="0" y="0"/>
          <a:ext cx="6096000" cy="24965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Calibri" panose="020F0502020204030204" pitchFamily="34" charset="0"/>
            </a:rPr>
            <a:t>Objetivo geral</a:t>
          </a:r>
          <a:endParaRPr lang="es-ES" sz="2200" kern="1200" dirty="0">
            <a:latin typeface="Calibri" panose="020F0502020204030204" pitchFamily="34" charset="0"/>
          </a:endParaRPr>
        </a:p>
      </dsp:txBody>
      <dsp:txXfrm rot="10800000">
        <a:off x="0" y="0"/>
        <a:ext cx="6096000" cy="16221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9B2D2-06C0-4FB6-886E-09303883BECA}">
      <dsp:nvSpPr>
        <dsp:cNvPr id="0" name=""/>
        <dsp:cNvSpPr/>
      </dsp:nvSpPr>
      <dsp:spPr>
        <a:xfrm>
          <a:off x="2676021" y="1919047"/>
          <a:ext cx="1368364" cy="136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Objetivos Específicos</a:t>
          </a:r>
          <a:endParaRPr lang="es-ES" sz="1500" kern="1200" dirty="0"/>
        </a:p>
      </dsp:txBody>
      <dsp:txXfrm>
        <a:off x="2876413" y="2119439"/>
        <a:ext cx="967580" cy="967580"/>
      </dsp:txXfrm>
    </dsp:sp>
    <dsp:sp modelId="{6E58DD33-80AD-4FA4-A8BE-D935BAD3804D}">
      <dsp:nvSpPr>
        <dsp:cNvPr id="0" name=""/>
        <dsp:cNvSpPr/>
      </dsp:nvSpPr>
      <dsp:spPr>
        <a:xfrm rot="16200000">
          <a:off x="3214768" y="1420251"/>
          <a:ext cx="290870" cy="465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258399" y="1556931"/>
        <a:ext cx="203609" cy="279145"/>
      </dsp:txXfrm>
    </dsp:sp>
    <dsp:sp modelId="{742190D0-2A49-4A56-BF44-8A7FE290157A}">
      <dsp:nvSpPr>
        <dsp:cNvPr id="0" name=""/>
        <dsp:cNvSpPr/>
      </dsp:nvSpPr>
      <dsp:spPr>
        <a:xfrm>
          <a:off x="2676021" y="1871"/>
          <a:ext cx="1368364" cy="136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Ampliar Cobertura</a:t>
          </a:r>
          <a:endParaRPr lang="es-ES" sz="1500" kern="1200" dirty="0"/>
        </a:p>
      </dsp:txBody>
      <dsp:txXfrm>
        <a:off x="2876413" y="202263"/>
        <a:ext cx="967580" cy="967580"/>
      </dsp:txXfrm>
    </dsp:sp>
    <dsp:sp modelId="{D468EA78-E6F9-415F-88C8-0FFAA31FF2CB}">
      <dsp:nvSpPr>
        <dsp:cNvPr id="0" name=""/>
        <dsp:cNvSpPr/>
      </dsp:nvSpPr>
      <dsp:spPr>
        <a:xfrm rot="20520000">
          <a:off x="4118611" y="2076931"/>
          <a:ext cx="290870" cy="465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120746" y="2183463"/>
        <a:ext cx="203609" cy="279145"/>
      </dsp:txXfrm>
    </dsp:sp>
    <dsp:sp modelId="{7B47A6BF-C162-4FC0-AA4D-98C13058C50A}">
      <dsp:nvSpPr>
        <dsp:cNvPr id="0" name=""/>
        <dsp:cNvSpPr/>
      </dsp:nvSpPr>
      <dsp:spPr>
        <a:xfrm>
          <a:off x="4499365" y="1326607"/>
          <a:ext cx="1368364" cy="136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Melhorar Qualidade</a:t>
          </a:r>
          <a:endParaRPr lang="es-ES" sz="1500" kern="1200" dirty="0"/>
        </a:p>
      </dsp:txBody>
      <dsp:txXfrm>
        <a:off x="4699757" y="1526999"/>
        <a:ext cx="967580" cy="967580"/>
      </dsp:txXfrm>
    </dsp:sp>
    <dsp:sp modelId="{8A61E6CC-3458-49A4-BD1B-5802DE3236FC}">
      <dsp:nvSpPr>
        <dsp:cNvPr id="0" name=""/>
        <dsp:cNvSpPr/>
      </dsp:nvSpPr>
      <dsp:spPr>
        <a:xfrm rot="3240000">
          <a:off x="3773374" y="3139462"/>
          <a:ext cx="290870" cy="465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3791359" y="3197213"/>
        <a:ext cx="203609" cy="279145"/>
      </dsp:txXfrm>
    </dsp:sp>
    <dsp:sp modelId="{A4E8D107-53ED-4070-AD54-5ECC150FBBAE}">
      <dsp:nvSpPr>
        <dsp:cNvPr id="0" name=""/>
        <dsp:cNvSpPr/>
      </dsp:nvSpPr>
      <dsp:spPr>
        <a:xfrm>
          <a:off x="3802910" y="3470076"/>
          <a:ext cx="1368364" cy="136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Melhorar Adesão</a:t>
          </a:r>
          <a:endParaRPr lang="es-ES" sz="1500" kern="1200" dirty="0"/>
        </a:p>
      </dsp:txBody>
      <dsp:txXfrm>
        <a:off x="4003302" y="3670468"/>
        <a:ext cx="967580" cy="967580"/>
      </dsp:txXfrm>
    </dsp:sp>
    <dsp:sp modelId="{ABB7ACBB-D34F-4837-BEE2-0F767DCED26F}">
      <dsp:nvSpPr>
        <dsp:cNvPr id="0" name=""/>
        <dsp:cNvSpPr/>
      </dsp:nvSpPr>
      <dsp:spPr>
        <a:xfrm rot="7560000">
          <a:off x="2656163" y="3139462"/>
          <a:ext cx="290870" cy="465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2725439" y="3197213"/>
        <a:ext cx="203609" cy="279145"/>
      </dsp:txXfrm>
    </dsp:sp>
    <dsp:sp modelId="{F8AEAC20-7769-42B5-AB10-472BB0E0ECDF}">
      <dsp:nvSpPr>
        <dsp:cNvPr id="0" name=""/>
        <dsp:cNvSpPr/>
      </dsp:nvSpPr>
      <dsp:spPr>
        <a:xfrm>
          <a:off x="1549133" y="3470076"/>
          <a:ext cx="1368364" cy="136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Realizar Avaliação d Risco</a:t>
          </a:r>
          <a:endParaRPr lang="es-ES" sz="1500" kern="1200" dirty="0"/>
        </a:p>
      </dsp:txBody>
      <dsp:txXfrm>
        <a:off x="1749525" y="3670468"/>
        <a:ext cx="967580" cy="967580"/>
      </dsp:txXfrm>
    </dsp:sp>
    <dsp:sp modelId="{4E83C2DE-4B97-4E13-9F17-D9E502DBE2DB}">
      <dsp:nvSpPr>
        <dsp:cNvPr id="0" name=""/>
        <dsp:cNvSpPr/>
      </dsp:nvSpPr>
      <dsp:spPr>
        <a:xfrm rot="11880000">
          <a:off x="2310926" y="2076931"/>
          <a:ext cx="290870" cy="465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2396052" y="2183463"/>
        <a:ext cx="203609" cy="279145"/>
      </dsp:txXfrm>
    </dsp:sp>
    <dsp:sp modelId="{C1CFEB5B-3DDA-43FC-AF17-89122DCB2D3B}">
      <dsp:nvSpPr>
        <dsp:cNvPr id="0" name=""/>
        <dsp:cNvSpPr/>
      </dsp:nvSpPr>
      <dsp:spPr>
        <a:xfrm>
          <a:off x="852678" y="1326607"/>
          <a:ext cx="1368364" cy="1368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Promover Saúde</a:t>
          </a:r>
          <a:endParaRPr lang="es-ES" sz="1500" kern="1200" dirty="0"/>
        </a:p>
      </dsp:txBody>
      <dsp:txXfrm>
        <a:off x="1053070" y="1526999"/>
        <a:ext cx="967580" cy="9675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29F6A-F89B-41C4-B695-F9B3640A9FBA}">
      <dsp:nvSpPr>
        <dsp:cNvPr id="0" name=""/>
        <dsp:cNvSpPr/>
      </dsp:nvSpPr>
      <dsp:spPr>
        <a:xfrm>
          <a:off x="4085116" y="3139307"/>
          <a:ext cx="91440" cy="454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4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F5C55-9448-4583-8D6A-93D7F0D876CB}">
      <dsp:nvSpPr>
        <dsp:cNvPr id="0" name=""/>
        <dsp:cNvSpPr/>
      </dsp:nvSpPr>
      <dsp:spPr>
        <a:xfrm>
          <a:off x="4085116" y="993877"/>
          <a:ext cx="91440" cy="454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4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73012-708F-4783-BE9D-D9622A33941C}">
      <dsp:nvSpPr>
        <dsp:cNvPr id="0" name=""/>
        <dsp:cNvSpPr/>
      </dsp:nvSpPr>
      <dsp:spPr>
        <a:xfrm>
          <a:off x="3030425" y="1713"/>
          <a:ext cx="2200822" cy="992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352E2-9FAD-416A-8F60-977B896DCB97}">
      <dsp:nvSpPr>
        <dsp:cNvPr id="0" name=""/>
        <dsp:cNvSpPr/>
      </dsp:nvSpPr>
      <dsp:spPr>
        <a:xfrm>
          <a:off x="3204032" y="166640"/>
          <a:ext cx="2200822" cy="99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Estabelecemos foco da intervenção</a:t>
          </a:r>
          <a:endParaRPr lang="es-ES" sz="1400" kern="1200" dirty="0">
            <a:latin typeface="Calibri" panose="020F0502020204030204" pitchFamily="34" charset="0"/>
            <a:cs typeface="Arial" pitchFamily="34" charset="0"/>
          </a:endParaRPr>
        </a:p>
      </dsp:txBody>
      <dsp:txXfrm>
        <a:off x="3233091" y="195699"/>
        <a:ext cx="2142704" cy="934045"/>
      </dsp:txXfrm>
    </dsp:sp>
    <dsp:sp modelId="{A160224A-6B7C-4688-AF37-AFC4B75D1EDC}">
      <dsp:nvSpPr>
        <dsp:cNvPr id="0" name=""/>
        <dsp:cNvSpPr/>
      </dsp:nvSpPr>
      <dsp:spPr>
        <a:xfrm>
          <a:off x="2484641" y="1448293"/>
          <a:ext cx="3292390" cy="1691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9BFEC-FF5C-49FE-B9C3-6ADA1BA42CE2}">
      <dsp:nvSpPr>
        <dsp:cNvPr id="0" name=""/>
        <dsp:cNvSpPr/>
      </dsp:nvSpPr>
      <dsp:spPr>
        <a:xfrm>
          <a:off x="2658248" y="1613220"/>
          <a:ext cx="3292390" cy="1691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Definimos </a:t>
          </a: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ações:</a:t>
          </a:r>
          <a:endParaRPr lang="pt-BR" sz="1400" kern="1200" dirty="0" smtClean="0">
            <a:latin typeface="Calibri" panose="020F0502020204030204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- </a:t>
          </a: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Monitoramento e avaliação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             </a:t>
          </a: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- Organização </a:t>
          </a: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da gestão e do serv.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- </a:t>
          </a: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Engajamento </a:t>
          </a: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público</a:t>
          </a:r>
          <a:endParaRPr lang="pt-BR" sz="1400" kern="1200" dirty="0" smtClean="0">
            <a:latin typeface="Calibri" panose="020F0502020204030204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- </a:t>
          </a: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Qualificação da </a:t>
          </a: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prática clínica</a:t>
          </a:r>
          <a:endParaRPr lang="pt-BR" sz="1400" kern="1200" dirty="0" smtClean="0">
            <a:latin typeface="Calibri" panose="020F0502020204030204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 smtClean="0"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2707776" y="1662748"/>
        <a:ext cx="3193334" cy="1591958"/>
      </dsp:txXfrm>
    </dsp:sp>
    <dsp:sp modelId="{6B8DCE98-BAA6-476D-8964-C8100FA2F250}">
      <dsp:nvSpPr>
        <dsp:cNvPr id="0" name=""/>
        <dsp:cNvSpPr/>
      </dsp:nvSpPr>
      <dsp:spPr>
        <a:xfrm>
          <a:off x="2970122" y="3593723"/>
          <a:ext cx="2321428" cy="992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E1CCF-E5C3-4447-9E1A-90F68D83A0A8}">
      <dsp:nvSpPr>
        <dsp:cNvPr id="0" name=""/>
        <dsp:cNvSpPr/>
      </dsp:nvSpPr>
      <dsp:spPr>
        <a:xfrm>
          <a:off x="3143729" y="3758650"/>
          <a:ext cx="2321428" cy="992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Calibri" panose="020F0502020204030204" pitchFamily="34" charset="0"/>
              <a:cs typeface="Arial" pitchFamily="34" charset="0"/>
            </a:rPr>
            <a:t>Adequamos objetivos e metas a realidade da equipe e necessidades da população</a:t>
          </a:r>
          <a:endParaRPr lang="es-ES" sz="1400" kern="1200" dirty="0">
            <a:latin typeface="Calibri" panose="020F0502020204030204" pitchFamily="34" charset="0"/>
            <a:cs typeface="Arial" pitchFamily="34" charset="0"/>
          </a:endParaRPr>
        </a:p>
      </dsp:txBody>
      <dsp:txXfrm>
        <a:off x="3172788" y="3787709"/>
        <a:ext cx="2263310" cy="9340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17AA4-39BE-4C45-94B7-D7B2C793FE79}">
      <dsp:nvSpPr>
        <dsp:cNvPr id="0" name=""/>
        <dsp:cNvSpPr/>
      </dsp:nvSpPr>
      <dsp:spPr>
        <a:xfrm>
          <a:off x="1497864" y="469032"/>
          <a:ext cx="4187828" cy="4187828"/>
        </a:xfrm>
        <a:prstGeom prst="blockArc">
          <a:avLst>
            <a:gd name="adj1" fmla="val 13114286"/>
            <a:gd name="adj2" fmla="val 16200000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13A4A-B86C-45AD-96BA-5A0FF3D94A66}">
      <dsp:nvSpPr>
        <dsp:cNvPr id="0" name=""/>
        <dsp:cNvSpPr/>
      </dsp:nvSpPr>
      <dsp:spPr>
        <a:xfrm>
          <a:off x="1497864" y="469032"/>
          <a:ext cx="4187828" cy="4187828"/>
        </a:xfrm>
        <a:prstGeom prst="blockArc">
          <a:avLst>
            <a:gd name="adj1" fmla="val 10028571"/>
            <a:gd name="adj2" fmla="val 13114286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05751-D00D-4EF1-A347-1C83CDBAA078}">
      <dsp:nvSpPr>
        <dsp:cNvPr id="0" name=""/>
        <dsp:cNvSpPr/>
      </dsp:nvSpPr>
      <dsp:spPr>
        <a:xfrm>
          <a:off x="1497864" y="469032"/>
          <a:ext cx="4187828" cy="4187828"/>
        </a:xfrm>
        <a:prstGeom prst="blockArc">
          <a:avLst>
            <a:gd name="adj1" fmla="val 6942857"/>
            <a:gd name="adj2" fmla="val 10028571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31EF3-9021-422B-B2F8-2391EB03B3F8}">
      <dsp:nvSpPr>
        <dsp:cNvPr id="0" name=""/>
        <dsp:cNvSpPr/>
      </dsp:nvSpPr>
      <dsp:spPr>
        <a:xfrm>
          <a:off x="1497864" y="469032"/>
          <a:ext cx="4187828" cy="4187828"/>
        </a:xfrm>
        <a:prstGeom prst="blockArc">
          <a:avLst>
            <a:gd name="adj1" fmla="val 3857143"/>
            <a:gd name="adj2" fmla="val 6942857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90351-C81E-4101-B5AB-D7A6D1D91281}">
      <dsp:nvSpPr>
        <dsp:cNvPr id="0" name=""/>
        <dsp:cNvSpPr/>
      </dsp:nvSpPr>
      <dsp:spPr>
        <a:xfrm>
          <a:off x="1497864" y="469032"/>
          <a:ext cx="4187828" cy="4187828"/>
        </a:xfrm>
        <a:prstGeom prst="blockArc">
          <a:avLst>
            <a:gd name="adj1" fmla="val 771429"/>
            <a:gd name="adj2" fmla="val 3857143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E7514-2F97-4F9A-A107-2DD78DF5D9C7}">
      <dsp:nvSpPr>
        <dsp:cNvPr id="0" name=""/>
        <dsp:cNvSpPr/>
      </dsp:nvSpPr>
      <dsp:spPr>
        <a:xfrm>
          <a:off x="1497864" y="469032"/>
          <a:ext cx="4187828" cy="4187828"/>
        </a:xfrm>
        <a:prstGeom prst="blockArc">
          <a:avLst>
            <a:gd name="adj1" fmla="val 19285714"/>
            <a:gd name="adj2" fmla="val 771429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AEA85-E152-4D1A-95E1-9C5433E3E9FC}">
      <dsp:nvSpPr>
        <dsp:cNvPr id="0" name=""/>
        <dsp:cNvSpPr/>
      </dsp:nvSpPr>
      <dsp:spPr>
        <a:xfrm>
          <a:off x="1497864" y="469032"/>
          <a:ext cx="4187828" cy="4187828"/>
        </a:xfrm>
        <a:prstGeom prst="blockArc">
          <a:avLst>
            <a:gd name="adj1" fmla="val 16200000"/>
            <a:gd name="adj2" fmla="val 19285714"/>
            <a:gd name="adj3" fmla="val 39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B8DB0-B6C6-4855-80B2-0B7CB3F43EAF}">
      <dsp:nvSpPr>
        <dsp:cNvPr id="0" name=""/>
        <dsp:cNvSpPr/>
      </dsp:nvSpPr>
      <dsp:spPr>
        <a:xfrm>
          <a:off x="2887545" y="2043927"/>
          <a:ext cx="1408465" cy="1038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Logística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3093810" y="2195944"/>
        <a:ext cx="995935" cy="734003"/>
      </dsp:txXfrm>
    </dsp:sp>
    <dsp:sp modelId="{B5289D79-85C2-4C93-B243-571B2BD858A4}">
      <dsp:nvSpPr>
        <dsp:cNvPr id="0" name=""/>
        <dsp:cNvSpPr/>
      </dsp:nvSpPr>
      <dsp:spPr>
        <a:xfrm>
          <a:off x="2619527" y="-158028"/>
          <a:ext cx="1944502" cy="1335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Capacitação  semanal Manual Tecn.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Médico </a:t>
          </a:r>
          <a:r>
            <a:rPr lang="pt-BR" sz="1200" kern="1200" dirty="0" smtClean="0">
              <a:latin typeface="Arial" pitchFamily="34" charset="0"/>
              <a:cs typeface="Arial" pitchFamily="34" charset="0"/>
            </a:rPr>
            <a:t>e Enferm</a:t>
          </a:r>
          <a:r>
            <a:rPr lang="pt-BR" sz="800" kern="1200" dirty="0" smtClean="0"/>
            <a:t>.</a:t>
          </a:r>
          <a:endParaRPr lang="es-ES" sz="800" kern="1200" dirty="0"/>
        </a:p>
      </dsp:txBody>
      <dsp:txXfrm>
        <a:off x="2904293" y="37600"/>
        <a:ext cx="1374970" cy="944575"/>
      </dsp:txXfrm>
    </dsp:sp>
    <dsp:sp modelId="{CCAC28AE-F67D-4A78-A212-3C8911397335}">
      <dsp:nvSpPr>
        <dsp:cNvPr id="0" name=""/>
        <dsp:cNvSpPr/>
      </dsp:nvSpPr>
      <dsp:spPr>
        <a:xfrm>
          <a:off x="4133319" y="617868"/>
          <a:ext cx="2127211" cy="1330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Monitoramento mensal da cobertura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Médico </a:t>
          </a:r>
          <a:r>
            <a:rPr lang="pt-BR" sz="1200" kern="1200" dirty="0" smtClean="0">
              <a:latin typeface="Arial" pitchFamily="34" charset="0"/>
              <a:cs typeface="Arial" pitchFamily="34" charset="0"/>
            </a:rPr>
            <a:t>e Enferm 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4444842" y="812647"/>
        <a:ext cx="1504165" cy="940474"/>
      </dsp:txXfrm>
    </dsp:sp>
    <dsp:sp modelId="{F6CCB89D-C588-4239-A189-E05333B057DC}">
      <dsp:nvSpPr>
        <dsp:cNvPr id="0" name=""/>
        <dsp:cNvSpPr/>
      </dsp:nvSpPr>
      <dsp:spPr>
        <a:xfrm>
          <a:off x="4749882" y="2287517"/>
          <a:ext cx="1686961" cy="1464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Acolhimento diário de gestantes e </a:t>
          </a:r>
          <a:r>
            <a:rPr lang="pt-BR" sz="1200" kern="1200" dirty="0" smtClean="0">
              <a:latin typeface="Arial" pitchFamily="34" charset="0"/>
              <a:cs typeface="Arial" pitchFamily="34" charset="0"/>
            </a:rPr>
            <a:t>puérperas</a:t>
          </a:r>
          <a:endParaRPr lang="pt-BR" sz="1200" kern="1200" dirty="0" smtClean="0"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Téc</a:t>
          </a:r>
          <a:r>
            <a:rPr lang="pt-BR" sz="1200" kern="1200" dirty="0" smtClean="0">
              <a:latin typeface="Arial" pitchFamily="34" charset="0"/>
              <a:cs typeface="Arial" pitchFamily="34" charset="0"/>
            </a:rPr>
            <a:t>. Enferm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4996932" y="2501996"/>
        <a:ext cx="1192861" cy="1035598"/>
      </dsp:txXfrm>
    </dsp:sp>
    <dsp:sp modelId="{767B0816-40AA-41E9-9400-ED5010D17FCF}">
      <dsp:nvSpPr>
        <dsp:cNvPr id="0" name=""/>
        <dsp:cNvSpPr/>
      </dsp:nvSpPr>
      <dsp:spPr>
        <a:xfrm>
          <a:off x="3371151" y="3868238"/>
          <a:ext cx="2222833" cy="1088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Agendamento diário por intercorrências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Técn</a:t>
          </a:r>
          <a:r>
            <a:rPr lang="pt-BR" sz="1200" kern="1200" dirty="0" smtClean="0">
              <a:latin typeface="Arial" pitchFamily="34" charset="0"/>
              <a:cs typeface="Arial" pitchFamily="34" charset="0"/>
            </a:rPr>
            <a:t>. Enfer.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3696677" y="4027704"/>
        <a:ext cx="1571781" cy="769969"/>
      </dsp:txXfrm>
    </dsp:sp>
    <dsp:sp modelId="{366C3B89-FFB5-446D-A845-75F06E831259}">
      <dsp:nvSpPr>
        <dsp:cNvPr id="0" name=""/>
        <dsp:cNvSpPr/>
      </dsp:nvSpPr>
      <dsp:spPr>
        <a:xfrm>
          <a:off x="1884386" y="3626790"/>
          <a:ext cx="1633204" cy="15717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Consultas  4 vezes por sem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Médico </a:t>
          </a:r>
          <a:r>
            <a:rPr lang="pt-BR" sz="1200" kern="1200" dirty="0" smtClean="0">
              <a:latin typeface="Arial" pitchFamily="34" charset="0"/>
              <a:cs typeface="Arial" pitchFamily="34" charset="0"/>
            </a:rPr>
            <a:t>e Enferm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2123563" y="3856974"/>
        <a:ext cx="1154850" cy="1111430"/>
      </dsp:txXfrm>
    </dsp:sp>
    <dsp:sp modelId="{E2FC8AAD-35A3-47DD-9B26-DBFFA1BAD45D}">
      <dsp:nvSpPr>
        <dsp:cNvPr id="0" name=""/>
        <dsp:cNvSpPr/>
      </dsp:nvSpPr>
      <dsp:spPr>
        <a:xfrm>
          <a:off x="619939" y="2353548"/>
          <a:ext cx="1940507" cy="13324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Atividade quinzenal Grupo de gest e Comunidade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Médico </a:t>
          </a:r>
          <a:r>
            <a:rPr lang="pt-BR" sz="1200" kern="1200" dirty="0" smtClean="0">
              <a:latin typeface="Arial" pitchFamily="34" charset="0"/>
              <a:cs typeface="Arial" pitchFamily="34" charset="0"/>
            </a:rPr>
            <a:t>e Enferm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904120" y="2548687"/>
        <a:ext cx="1372145" cy="942216"/>
      </dsp:txXfrm>
    </dsp:sp>
    <dsp:sp modelId="{B85A56AE-3EAC-47E0-A485-75546038AE3C}">
      <dsp:nvSpPr>
        <dsp:cNvPr id="0" name=""/>
        <dsp:cNvSpPr/>
      </dsp:nvSpPr>
      <dsp:spPr>
        <a:xfrm>
          <a:off x="812736" y="462656"/>
          <a:ext cx="2347790" cy="1640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Arial" pitchFamily="34" charset="0"/>
              <a:cs typeface="Arial" pitchFamily="34" charset="0"/>
            </a:rPr>
            <a:t>Materiais: ficha espelho, mesa ginecol, sonar, projetor de slide, computador pessoal</a:t>
          </a:r>
          <a:endParaRPr lang="es-ES" sz="1200" kern="1200" dirty="0">
            <a:latin typeface="Arial" pitchFamily="34" charset="0"/>
            <a:cs typeface="Arial" pitchFamily="34" charset="0"/>
          </a:endParaRPr>
        </a:p>
      </dsp:txBody>
      <dsp:txXfrm>
        <a:off x="1156562" y="702895"/>
        <a:ext cx="1660138" cy="1159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0641-7BB1-4EB3-8AAF-1840EFF1207E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406F3-B7E2-4D71-8A51-EA04D692C98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4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DC9284-2B8F-4187-B47C-033409743528}" type="datetimeFigureOut">
              <a:rPr lang="es-ES" smtClean="0"/>
              <a:pPr/>
              <a:t>12/08/2015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F02AE-B1B1-457C-9D0A-B4E4DFB8864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7480" y="1628800"/>
            <a:ext cx="763061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effectLst/>
              </a:rPr>
              <a:t>UNIVERSIDADE ABERTA DO SUS</a:t>
            </a:r>
            <a:r>
              <a:rPr lang="es-ES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800" dirty="0" smtClean="0">
                <a:solidFill>
                  <a:schemeClr val="tx1"/>
                </a:solidFill>
                <a:effectLst/>
              </a:rPr>
            </a:br>
            <a:r>
              <a:rPr lang="pt-BR" sz="2200" b="1" dirty="0" smtClean="0">
                <a:solidFill>
                  <a:schemeClr val="tx1"/>
                </a:solidFill>
                <a:effectLst/>
              </a:rPr>
              <a:t>UNIVERSIDADE FEDERAL DE PELOTAS</a:t>
            </a:r>
            <a:r>
              <a:rPr lang="es-ES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200" dirty="0" smtClean="0">
                <a:solidFill>
                  <a:schemeClr val="tx1"/>
                </a:solidFill>
                <a:effectLst/>
              </a:rPr>
            </a:br>
            <a:r>
              <a:rPr lang="pt-BR" sz="2200" b="1" dirty="0" smtClean="0">
                <a:solidFill>
                  <a:schemeClr val="tx1"/>
                </a:solidFill>
                <a:effectLst/>
              </a:rPr>
              <a:t>Especialização em Saúde da Família</a:t>
            </a:r>
            <a:r>
              <a:rPr lang="es-ES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200" dirty="0" smtClean="0">
                <a:solidFill>
                  <a:schemeClr val="tx1"/>
                </a:solidFill>
                <a:effectLst/>
              </a:rPr>
            </a:br>
            <a:r>
              <a:rPr lang="pt-BR" sz="2200" b="1" dirty="0" smtClean="0">
                <a:solidFill>
                  <a:schemeClr val="tx1"/>
                </a:solidFill>
                <a:effectLst/>
              </a:rPr>
              <a:t>Modalidade a Distância</a:t>
            </a:r>
            <a:r>
              <a:rPr lang="es-ES" sz="220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200" dirty="0" smtClean="0">
                <a:solidFill>
                  <a:schemeClr val="tx1"/>
                </a:solidFill>
                <a:effectLst/>
              </a:rPr>
            </a:br>
            <a:r>
              <a:rPr lang="pt-BR" sz="2200" b="1" dirty="0" smtClean="0">
                <a:solidFill>
                  <a:schemeClr val="tx1"/>
                </a:solidFill>
                <a:effectLst/>
              </a:rPr>
              <a:t>Turma 7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5440" y="2508456"/>
            <a:ext cx="7854696" cy="4341287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+mj-lt"/>
              </a:rPr>
              <a:t>Melhoria da atenção ao pré-natal e puerpério na UBS/ESF São Vicente, Boa Vista/RR</a:t>
            </a:r>
          </a:p>
          <a:p>
            <a:endParaRPr lang="es-ES" dirty="0" smtClean="0">
              <a:latin typeface="+mj-lt"/>
            </a:endParaRPr>
          </a:p>
          <a:p>
            <a:endParaRPr lang="es-ES" dirty="0">
              <a:latin typeface="+mj-lt"/>
            </a:endParaRPr>
          </a:p>
          <a:p>
            <a:pPr algn="ctr"/>
            <a:r>
              <a:rPr lang="pt-BR" sz="2400" b="1" dirty="0">
                <a:latin typeface="+mj-lt"/>
              </a:rPr>
              <a:t>Javier Verdecia Alvarez</a:t>
            </a:r>
          </a:p>
          <a:p>
            <a:pPr algn="ctr"/>
            <a:endParaRPr lang="pt-BR" sz="2400" b="1" dirty="0" smtClean="0">
              <a:latin typeface="+mj-lt"/>
            </a:endParaRPr>
          </a:p>
          <a:p>
            <a:pPr algn="ctr"/>
            <a:endParaRPr lang="pt-BR" sz="2400" b="1" dirty="0">
              <a:latin typeface="+mj-lt"/>
            </a:endParaRPr>
          </a:p>
          <a:p>
            <a:pPr algn="ctr"/>
            <a:r>
              <a:rPr lang="pt-BR" sz="2400" b="1" dirty="0">
                <a:latin typeface="+mj-lt"/>
              </a:rPr>
              <a:t>    </a:t>
            </a:r>
            <a:r>
              <a:rPr lang="pt-BR" sz="2400" b="1" dirty="0" smtClean="0">
                <a:latin typeface="+mj-lt"/>
              </a:rPr>
              <a:t>Pelotas</a:t>
            </a:r>
            <a:r>
              <a:rPr lang="pt-BR" sz="2400" b="1" dirty="0">
                <a:latin typeface="+mj-lt"/>
              </a:rPr>
              <a:t>, 2015</a:t>
            </a:r>
            <a:endParaRPr lang="es-ES" sz="2400" b="1" dirty="0">
              <a:latin typeface="+mj-lt"/>
            </a:endParaRPr>
          </a:p>
          <a:p>
            <a:pPr algn="ctr"/>
            <a:endParaRPr lang="es-ES" dirty="0">
              <a:latin typeface="+mj-lt"/>
            </a:endParaRPr>
          </a:p>
        </p:txBody>
      </p:sp>
      <p:pic>
        <p:nvPicPr>
          <p:cNvPr id="4" name="Imagem 8"/>
          <p:cNvPicPr/>
          <p:nvPr/>
        </p:nvPicPr>
        <p:blipFill>
          <a:blip r:embed="rId2" cstate="print"/>
          <a:srcRect l="19225" t="18695" r="19223" b="18871"/>
          <a:stretch>
            <a:fillRect/>
          </a:stretch>
        </p:blipFill>
        <p:spPr>
          <a:xfrm>
            <a:off x="7452320" y="73688"/>
            <a:ext cx="1547664" cy="1395536"/>
          </a:xfrm>
          <a:prstGeom prst="rect">
            <a:avLst/>
          </a:prstGeom>
          <a:noFill/>
          <a:ln>
            <a:noFill/>
            <a:prstDash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4653" y="2564904"/>
            <a:ext cx="7854696" cy="17526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831396" y="2564904"/>
            <a:ext cx="34812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Resultados </a:t>
            </a:r>
          </a:p>
          <a:p>
            <a:pPr algn="ctr"/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Pré-natal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540" y="188640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cs typeface="Arial" pitchFamily="34" charset="0"/>
              </a:rPr>
              <a:t>Proporção </a:t>
            </a:r>
            <a:r>
              <a:rPr lang="pt-BR" sz="2800" b="1" dirty="0">
                <a:cs typeface="Arial" pitchFamily="34" charset="0"/>
              </a:rPr>
              <a:t>de gestantes cadastradas no Programa de </a:t>
            </a:r>
            <a:r>
              <a:rPr lang="pt-BR" sz="2800" b="1" dirty="0" smtClean="0">
                <a:cs typeface="Arial" pitchFamily="34" charset="0"/>
              </a:rPr>
              <a:t>Pré-natal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4" name="Imagem 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564904"/>
            <a:ext cx="5405288" cy="3185519"/>
          </a:xfrm>
          <a:prstGeom prst="rect">
            <a:avLst/>
          </a:prstGeom>
          <a:noFill/>
          <a:ln>
            <a:noFill/>
            <a:prstDash/>
          </a:ln>
          <a:effectLst>
            <a:softEdge rad="127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pt-BR" sz="2700" dirty="0" smtClean="0"/>
              <a:t> </a:t>
            </a:r>
            <a:r>
              <a:rPr lang="pt-BR" sz="2800" b="1" dirty="0">
                <a:cs typeface="Arial" pitchFamily="34" charset="0"/>
              </a:rPr>
              <a:t>Proporção de gestantes com ingresso no primeiro trimestre </a:t>
            </a:r>
            <a:r>
              <a:rPr lang="pt-BR" sz="2800" b="1" dirty="0" smtClean="0">
                <a:cs typeface="Arial" pitchFamily="34" charset="0"/>
              </a:rPr>
              <a:t>de gestação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97878"/>
              </p:ext>
            </p:extLst>
          </p:nvPr>
        </p:nvGraphicFramePr>
        <p:xfrm>
          <a:off x="457200" y="2348880"/>
          <a:ext cx="8229600" cy="397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pt-BR" sz="2800" b="1" dirty="0">
                <a:cs typeface="Arial" pitchFamily="34" charset="0"/>
              </a:rPr>
              <a:t>Proporção de gestantes com vacina antitetânica em dia</a:t>
            </a:r>
            <a:endParaRPr lang="es-ES" sz="2800" b="1" dirty="0"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386012"/>
              </p:ext>
            </p:extLst>
          </p:nvPr>
        </p:nvGraphicFramePr>
        <p:xfrm>
          <a:off x="827584" y="2132856"/>
          <a:ext cx="7859216" cy="419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>
                <a:cs typeface="Arial" pitchFamily="34" charset="0"/>
              </a:rPr>
              <a:t>Proporção de gestantes com vacina contra hepatite B em dia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071136"/>
              </p:ext>
            </p:extLst>
          </p:nvPr>
        </p:nvGraphicFramePr>
        <p:xfrm>
          <a:off x="457200" y="2276872"/>
          <a:ext cx="8229600" cy="404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>
                <a:cs typeface="Arial" pitchFamily="34" charset="0"/>
              </a:rPr>
              <a:t>Proporção de gestantes com primeira consulta odontológica programática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832246"/>
              </p:ext>
            </p:extLst>
          </p:nvPr>
        </p:nvGraphicFramePr>
        <p:xfrm>
          <a:off x="457200" y="2564904"/>
          <a:ext cx="8229600" cy="375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30552" y="2967335"/>
            <a:ext cx="58828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Calibri" panose="020F0502020204030204" pitchFamily="34" charset="0"/>
                <a:cs typeface="Arial" pitchFamily="34" charset="0"/>
              </a:rPr>
              <a:t>As demais metas atingiram  100%</a:t>
            </a:r>
            <a:endParaRPr lang="es-E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6448" y="1268760"/>
            <a:ext cx="7851648" cy="83326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cs typeface="Arial" pitchFamily="34" charset="0"/>
              </a:rPr>
              <a:t>Resultados Puerpério</a:t>
            </a:r>
            <a:endParaRPr lang="es-ES" sz="4400" dirty="0"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140968"/>
            <a:ext cx="7854696" cy="227221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Todas as metas propostas foram atingidas </a:t>
            </a:r>
            <a:endParaRPr lang="es-E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ln w="0"/>
                <a:solidFill>
                  <a:schemeClr val="accent1"/>
                </a:solidFill>
              </a:rPr>
              <a:t>Indicadores Pré-natal e Puerpério</a:t>
            </a:r>
            <a:endParaRPr lang="es-ES" sz="3200" dirty="0">
              <a:ln w="0"/>
              <a:solidFill>
                <a:schemeClr val="accent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345699"/>
              </p:ext>
            </p:extLst>
          </p:nvPr>
        </p:nvGraphicFramePr>
        <p:xfrm>
          <a:off x="457200" y="2060848"/>
          <a:ext cx="8229600" cy="3475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584176"/>
                <a:gridCol w="1656184"/>
                <a:gridCol w="1738536"/>
              </a:tblGrid>
              <a:tr h="41652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Indicador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Antes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Intervenção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" pitchFamily="34" charset="0"/>
                          <a:cs typeface="Arial" pitchFamily="34" charset="0"/>
                        </a:rPr>
                        <a:t>Meta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8519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Proporção de gestantes cadastradas no programa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54%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Proporção de gestantes com ingresso no </a:t>
                      </a:r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1°</a:t>
                      </a:r>
                      <a:r>
                        <a:rPr lang="pt-BR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trimestre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24%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81,5%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Proporção de gestantes com vacina antitetânica em dia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47%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Proporção de gestantes com vacina contra hepatite B em dia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96,3%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Proporção de gestantes com primeira consulta odontológica programática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----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Proporção de </a:t>
                      </a:r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puérperas </a:t>
                      </a:r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com primeira consulta até 42 dias após parto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s-E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Importância da intervenção para a equipe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5404" y="1052736"/>
            <a:ext cx="8384559" cy="43891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A intervenção exigiu que a equipe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se capacitasse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para seguir as recomendações do Ministério da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Saúde.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P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romoveu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o trabalho organizado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e integrado 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do médico, da enfermeira, da auxiliar </a:t>
            </a: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de enfermagem</a:t>
            </a:r>
            <a:r>
              <a:rPr lang="pt-BR" sz="1800" dirty="0">
                <a:latin typeface="Calibri" panose="020F0502020204030204" pitchFamily="34" charset="0"/>
                <a:cs typeface="Arial" pitchFamily="34" charset="0"/>
              </a:rPr>
              <a:t>, das ACS e da recepção.</a:t>
            </a:r>
            <a:endParaRPr lang="pt-BR" sz="1800" dirty="0" smtClean="0">
              <a:latin typeface="Calibri" panose="020F0502020204030204" pitchFamily="34" charset="0"/>
              <a:cs typeface="Arial" pitchFamily="34" charset="0"/>
            </a:endParaRPr>
          </a:p>
          <a:p>
            <a:pPr>
              <a:buNone/>
            </a:pPr>
            <a:endParaRPr lang="es-ES" sz="18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33010" y="3692856"/>
            <a:ext cx="8286954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Outras atividades da unidade receberam o impacto positivo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da Intervenção</a:t>
            </a: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, tais como a vacinação, a consulta de odontologia, a consulta de nutrição </a:t>
            </a:r>
            <a:r>
              <a:rPr lang="pt-BR" dirty="0" smtClean="0">
                <a:latin typeface="Calibri" panose="020F0502020204030204" pitchFamily="34" charset="0"/>
                <a:cs typeface="Arial" pitchFamily="34" charset="0"/>
              </a:rPr>
              <a:t>e o </a:t>
            </a:r>
            <a:r>
              <a:rPr lang="pt-BR" dirty="0">
                <a:latin typeface="Calibri" panose="020F0502020204030204" pitchFamily="34" charset="0"/>
                <a:cs typeface="Arial" pitchFamily="34" charset="0"/>
              </a:rPr>
              <a:t>laboratório.</a:t>
            </a:r>
            <a:endParaRPr lang="es-ES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95536" y="2924944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Importância da intervenção para o serviço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0364" y="5041875"/>
            <a:ext cx="8229600" cy="5316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Importância da intervenção para a comunidade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90364" y="5705286"/>
            <a:ext cx="8358100" cy="67166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1800" dirty="0" smtClean="0">
                <a:latin typeface="Calibri" panose="020F0502020204030204" pitchFamily="34" charset="0"/>
                <a:cs typeface="Arial" pitchFamily="34" charset="0"/>
              </a:rPr>
              <a:t>O vínculo e o acolhimento construídos estão refletidos nos resultados da intervenção, nos objetivos alcançados.</a:t>
            </a:r>
            <a:endParaRPr lang="es-ES" sz="1800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cs typeface="Arial" pitchFamily="34" charset="0"/>
              </a:rPr>
              <a:t>Caracterização do Município </a:t>
            </a:r>
            <a:endParaRPr lang="es-ES" sz="4400" b="1" dirty="0"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47875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574" y="908720"/>
            <a:ext cx="8229600" cy="6366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Nível de incorporação da intervenção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rotina do serviço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A intervenção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incorporada à rotina do serviço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Ampliamos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o trabalho de conscientização da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comunidade. </a:t>
            </a:r>
          </a:p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Continuamos utilizando 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ficha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espelho/complementar.</a:t>
            </a:r>
          </a:p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Vamos trabalhar com o grupo de mulheres em idade fértil.</a:t>
            </a:r>
          </a:p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Pretendemos implementar ações de melhoria no programa de saúde da criança e do adolescente.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Reflexão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crítica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sobre processo pessoal de aprendizagem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89120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Expectativas superadas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de forma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favorável; 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Facilitou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ferramentas e espaços de discussão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 troca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de ideias, experiências 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conhecimento;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 permitiu atualizar temas vinculados com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APS;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Conhecer o estado de saúde da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população;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Conhecer o nível de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organização, planejamento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e gestão que faz o Ministério 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da Saúde no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Brasil;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Permitiu desenvolver habilidades na educação a distância e da língua portuguesa.</a:t>
            </a:r>
          </a:p>
          <a:p>
            <a:pPr>
              <a:lnSpc>
                <a:spcPct val="170000"/>
              </a:lnSpc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s-E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67249" y="692696"/>
            <a:ext cx="660950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MUITO OBRIGADO</a:t>
            </a:r>
          </a:p>
          <a:p>
            <a:pPr algn="ctr"/>
            <a:r>
              <a:rPr lang="pt-B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EBT 2.2</a:t>
            </a:r>
          </a:p>
          <a:p>
            <a:pPr algn="ctr"/>
            <a:r>
              <a:rPr lang="pt-BR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UBS SÃO VICENTE</a:t>
            </a:r>
            <a:endParaRPr lang="es-E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D:\INTERVENÇÃO\SEMANA  1\IMG_20150401_1705117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996952"/>
            <a:ext cx="4038600" cy="2275165"/>
          </a:xfrm>
          <a:prstGeom prst="rect">
            <a:avLst/>
          </a:prstGeom>
          <a:noFill/>
        </p:spPr>
      </p:pic>
      <p:pic>
        <p:nvPicPr>
          <p:cNvPr id="1027" name="Picture 3" descr="D:\INTERVENÇÃO\Fotos intervenção\IMG_20150619_101617640_HD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32612"/>
            <a:ext cx="4038600" cy="2268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682150526"/>
              </p:ext>
            </p:extLst>
          </p:nvPr>
        </p:nvGraphicFramePr>
        <p:xfrm>
          <a:off x="1187624" y="1124744"/>
          <a:ext cx="70084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75262180"/>
              </p:ext>
            </p:extLst>
          </p:nvPr>
        </p:nvGraphicFramePr>
        <p:xfrm>
          <a:off x="431032" y="404664"/>
          <a:ext cx="831743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51520" y="1886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766415891"/>
              </p:ext>
            </p:extLst>
          </p:nvPr>
        </p:nvGraphicFramePr>
        <p:xfrm>
          <a:off x="1259632" y="1087434"/>
          <a:ext cx="70804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3647475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40337959"/>
              </p:ext>
            </p:extLst>
          </p:nvPr>
        </p:nvGraphicFramePr>
        <p:xfrm>
          <a:off x="1259632" y="1196752"/>
          <a:ext cx="67204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Metodologia</a:t>
            </a:r>
            <a:endParaRPr lang="es-ES" sz="4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349126"/>
              </p:ext>
            </p:extLst>
          </p:nvPr>
        </p:nvGraphicFramePr>
        <p:xfrm>
          <a:off x="457200" y="1700808"/>
          <a:ext cx="84352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66121087"/>
              </p:ext>
            </p:extLst>
          </p:nvPr>
        </p:nvGraphicFramePr>
        <p:xfrm>
          <a:off x="1187624" y="1052736"/>
          <a:ext cx="70567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7846</TotalTime>
  <Words>729</Words>
  <Application>Microsoft Office PowerPoint</Application>
  <PresentationFormat>Apresentação na tela (4:3)</PresentationFormat>
  <Paragraphs>149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Flujo</vt:lpstr>
      <vt:lpstr>UNIVERSIDADE ABERTA DO SUS UNIVERSIDADE FEDERAL DE PELOTAS Especialização em Saúde da Família Modalidade a Distância Turma 7 </vt:lpstr>
      <vt:lpstr>Caracterização do Município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Metodologia</vt:lpstr>
      <vt:lpstr>Apresentação do PowerPoint</vt:lpstr>
      <vt:lpstr>Apresentação do PowerPoint</vt:lpstr>
      <vt:lpstr> Proporção de gestantes cadastradas no Programa de Pré-natal </vt:lpstr>
      <vt:lpstr> Proporção de gestantes com ingresso no primeiro trimestre de gestação </vt:lpstr>
      <vt:lpstr>Proporção de gestantes com vacina antitetânica em dia</vt:lpstr>
      <vt:lpstr>Proporção de gestantes com vacina contra hepatite B em dia </vt:lpstr>
      <vt:lpstr>Proporção de gestantes com primeira consulta odontológica programática </vt:lpstr>
      <vt:lpstr>Apresentação do PowerPoint</vt:lpstr>
      <vt:lpstr>Resultados Puerpério</vt:lpstr>
      <vt:lpstr>Indicadores Pré-natal e Puerpério</vt:lpstr>
      <vt:lpstr>Importância da intervenção para a equipe</vt:lpstr>
      <vt:lpstr>Nível de incorporação da intervenção à rotina do serviço</vt:lpstr>
      <vt:lpstr>Reflexão crítica sobre processo pessoal de aprendizagem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</dc:creator>
  <cp:lastModifiedBy>Luciana Valadão</cp:lastModifiedBy>
  <cp:revision>470</cp:revision>
  <dcterms:created xsi:type="dcterms:W3CDTF">2015-08-03T18:10:33Z</dcterms:created>
  <dcterms:modified xsi:type="dcterms:W3CDTF">2015-08-13T00:42:16Z</dcterms:modified>
</cp:coreProperties>
</file>