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8" r:id="rId3"/>
    <p:sldId id="284" r:id="rId4"/>
    <p:sldId id="285" r:id="rId5"/>
    <p:sldId id="286" r:id="rId6"/>
    <p:sldId id="260" r:id="rId7"/>
    <p:sldId id="262" r:id="rId8"/>
    <p:sldId id="264" r:id="rId9"/>
    <p:sldId id="269" r:id="rId10"/>
    <p:sldId id="267" r:id="rId11"/>
    <p:sldId id="270" r:id="rId12"/>
    <p:sldId id="287" r:id="rId13"/>
    <p:sldId id="279" r:id="rId14"/>
    <p:sldId id="271" r:id="rId15"/>
    <p:sldId id="272" r:id="rId16"/>
    <p:sldId id="273" r:id="rId17"/>
    <p:sldId id="274" r:id="rId18"/>
    <p:sldId id="288" r:id="rId19"/>
    <p:sldId id="289" r:id="rId20"/>
    <p:sldId id="290" r:id="rId21"/>
    <p:sldId id="291" r:id="rId22"/>
    <p:sldId id="292" r:id="rId23"/>
    <p:sldId id="282" r:id="rId24"/>
    <p:sldId id="283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67" autoAdjust="0"/>
  </p:normalViewPr>
  <p:slideViewPr>
    <p:cSldViewPr>
      <p:cViewPr>
        <p:scale>
          <a:sx n="68" d="100"/>
          <a:sy n="68" d="100"/>
        </p:scale>
        <p:origin x="-7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2D4F8-940F-42FA-BDFF-971CA824DEAE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8CCD4-A558-4AF9-8E04-1917ED6076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37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8CCD4-A558-4AF9-8E04-1917ED60762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25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8CCD4-A558-4AF9-8E04-1917ED607622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24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E4B673-ABC7-4DB5-AA8F-8897ED708265}" type="datetimeFigureOut">
              <a:rPr lang="pt-BR" smtClean="0"/>
              <a:t>18/08/2015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7CFD9-5CA4-4DE1-AA37-FE16C3AB7B8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77788" y="7173416"/>
            <a:ext cx="7630616" cy="4464496"/>
          </a:xfrm>
        </p:spPr>
        <p:txBody>
          <a:bodyPr>
            <a:normAutofit/>
          </a:bodyPr>
          <a:lstStyle/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91680" y="188640"/>
            <a:ext cx="71535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ABERTA DO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SISTEMA ÚNICO DE SAÚDE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FEDERAL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PELOTAS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 Saúde da Família</a:t>
            </a:r>
          </a:p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Modalidade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Distância</a:t>
            </a:r>
          </a:p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Turma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nº 7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549" y="1700808"/>
            <a:ext cx="126559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123728" y="3225750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na Atenção à Saúde dos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suários Hipertensos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e/ou Diabéticos na UBS Costa da Bela Vista, zona rural de Manacapuru, AM. 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83968" y="4725144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Especializando: Jean-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Gardy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Merceus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Camila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Dallazen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059832" y="61560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Manaus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67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>
          <a:xfrm>
            <a:off x="395537" y="764704"/>
            <a:ext cx="8208911" cy="1008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do atendimento ao usuário hipertenso e/ou diabético realizado na unidade de saúde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2.1/2.2: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exame clínico apropriado em 100% dos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38428"/>
            <a:ext cx="4104456" cy="225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 rot="10800000" flipH="1" flipV="1">
            <a:off x="251521" y="4642684"/>
            <a:ext cx="42209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Figura 3. Proporção de hipertensos com o exame clínico em dia de acordo com o protocolo.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499992" y="2351202"/>
            <a:ext cx="4176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Proporção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hipertensos com o exame clínico em dia de acordo com o protocolo.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572000" y="3515524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33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74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99 usuários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88032" y="56635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83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269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4032448" cy="2534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 rot="10800000" flipV="1">
            <a:off x="395536" y="4614226"/>
            <a:ext cx="3744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4. Proporção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 hipertensos com os exames complementares em dia de acordo com o protocolo.</a:t>
            </a:r>
          </a:p>
        </p:txBody>
      </p:sp>
      <p:sp>
        <p:nvSpPr>
          <p:cNvPr id="7" name="Retângulo 6"/>
          <p:cNvSpPr/>
          <p:nvPr/>
        </p:nvSpPr>
        <p:spPr>
          <a:xfrm rot="10800000" flipV="1">
            <a:off x="4499992" y="1948191"/>
            <a:ext cx="3672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com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exames complementares em dia de acordo com o protocolo.</a:t>
            </a:r>
          </a:p>
        </p:txBody>
      </p:sp>
      <p:sp>
        <p:nvSpPr>
          <p:cNvPr id="8" name="Retângulo 7"/>
          <p:cNvSpPr/>
          <p:nvPr/>
        </p:nvSpPr>
        <p:spPr>
          <a:xfrm rot="10800000" flipV="1">
            <a:off x="467544" y="1024279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/2.4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Garantir a 100% dos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 realização de exames complementares em dia de acordo com o protocolo.</a:t>
            </a: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572000" y="3474874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33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74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99 usuários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04056" y="559156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83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269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75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6592" y="1196752"/>
            <a:ext cx="7543800" cy="936104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pt-BR" sz="18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Meta </a:t>
            </a:r>
            <a:r>
              <a:rPr lang="pt-BR" sz="18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2.5/2.6</a:t>
            </a:r>
            <a:r>
              <a:rPr lang="en-US" sz="1800" b="1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sz="1800" cap="none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Garantir</a:t>
            </a:r>
            <a:r>
              <a:rPr lang="en-US" sz="18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</a:t>
            </a:r>
            <a:r>
              <a:rPr lang="en-US" sz="1800" cap="none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prescrição</a:t>
            </a:r>
            <a:r>
              <a:rPr lang="en-US" sz="18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 </a:t>
            </a:r>
            <a:r>
              <a:rPr lang="en-US" sz="1800" cap="none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medicamentos</a:t>
            </a:r>
            <a:r>
              <a:rPr lang="en-US" sz="18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 </a:t>
            </a:r>
            <a:r>
              <a:rPr lang="en-US" sz="1800" cap="none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farmácia</a:t>
            </a:r>
            <a:r>
              <a:rPr lang="en-US" sz="18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popular a 100% dos </a:t>
            </a:r>
            <a:r>
              <a:rPr lang="en-US" sz="1800" cap="none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hipertensos</a:t>
            </a:r>
            <a:r>
              <a:rPr lang="en-US" sz="18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</a:t>
            </a:r>
            <a:r>
              <a:rPr lang="en-US" sz="1800" cap="none" dirty="0" err="1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diabéticos</a:t>
            </a:r>
            <a:r>
              <a:rPr lang="en-US" sz="1800" cap="none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 rot="10800000" flipV="1">
            <a:off x="395536" y="2878778"/>
            <a:ext cx="4032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hipertensos com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prescrição de medicamentos da Farmácia popular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788024" y="2937718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de diabéticos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prescrição de medicamentos da Farmácia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popular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67544" y="4280317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83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181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270 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7467600" cy="4900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788024" y="4293096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33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74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99 usuários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7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3657600" cy="23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 rot="10800000" flipV="1">
            <a:off x="611559" y="4365103"/>
            <a:ext cx="3168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Proporção de hipertensos com avaliação da necessidade de atendimento odontológico. 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816" y="1844824"/>
            <a:ext cx="365760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 rot="10800000" flipV="1">
            <a:off x="4788022" y="4365103"/>
            <a:ext cx="33843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Figura 6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Proporção de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com avaliação da necessidade de atendimento odontológico</a:t>
            </a:r>
          </a:p>
        </p:txBody>
      </p:sp>
      <p:sp>
        <p:nvSpPr>
          <p:cNvPr id="7" name="Retângulo 6"/>
          <p:cNvSpPr/>
          <p:nvPr/>
        </p:nvSpPr>
        <p:spPr>
          <a:xfrm>
            <a:off x="550498" y="908499"/>
            <a:ext cx="79819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2.7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2.8: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da necessidade de atendimento odontológico em 100%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dos hipertensos e 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diabéticos.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04056" y="544754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73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170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259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842282" y="5445224"/>
            <a:ext cx="37621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67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92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5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4"/>
          </p:nvPr>
        </p:nvSpPr>
        <p:spPr>
          <a:xfrm>
            <a:off x="4499992" y="3068960"/>
            <a:ext cx="3816424" cy="10577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faltosos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as consultas com busca ativa</a:t>
            </a:r>
          </a:p>
          <a:p>
            <a:pPr algn="just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7200" y="1484784"/>
            <a:ext cx="78592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 3: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Melhorar a adesão do hipertenso e/ou diabético ao programa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3.1/3.2: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Buscar 100% dos hipertensos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diabéticos faltosos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às consultas na unidade de saúde conforme a periodicidade recomendada</a:t>
            </a:r>
          </a:p>
        </p:txBody>
      </p:sp>
      <p:sp>
        <p:nvSpPr>
          <p:cNvPr id="5" name="Retângulo 4"/>
          <p:cNvSpPr/>
          <p:nvPr/>
        </p:nvSpPr>
        <p:spPr>
          <a:xfrm rot="10800000" flipV="1">
            <a:off x="395536" y="3081733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hipertensos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faltosos as consultas com busca ativa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457200" y="418654"/>
            <a:ext cx="7467600" cy="4900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499992" y="4523636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33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74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99 usuários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67544" y="4553833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83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181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270 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38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28153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 4: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4.1/4.2: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100% 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 rot="10800000" flipV="1">
            <a:off x="4572000" y="3052597"/>
            <a:ext cx="374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diabéticos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registro adequado na ficha de acompanhamento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418654"/>
            <a:ext cx="7467600" cy="4900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499992" y="4379620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33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74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99 usuários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67544" y="4365104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83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181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270 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 rot="10800000" flipV="1">
            <a:off x="395537" y="3081733"/>
            <a:ext cx="3888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hipertensos com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registro adequado na ficha de acompanhamento</a:t>
            </a:r>
          </a:p>
        </p:txBody>
      </p:sp>
    </p:spTree>
    <p:extLst>
      <p:ext uri="{BB962C8B-B14F-4D97-AF65-F5344CB8AC3E}">
        <p14:creationId xmlns:p14="http://schemas.microsoft.com/office/powerpoint/2010/main" val="79929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737409"/>
            <a:ext cx="7128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Objetivo 5: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Mapear hipertensos e diabéticos de risco para doença cardiovascular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5.1/5.2: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Realizar estratificação do risco cardiovascular em 100% dos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37962"/>
            <a:ext cx="373380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 rot="10800000" flipV="1">
            <a:off x="467545" y="4797152"/>
            <a:ext cx="35643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Proporção hipertensos com registro adequado na ficha de acompanhamento</a:t>
            </a:r>
          </a:p>
        </p:txBody>
      </p:sp>
      <p:sp>
        <p:nvSpPr>
          <p:cNvPr id="6" name="Retângulo 5"/>
          <p:cNvSpPr/>
          <p:nvPr/>
        </p:nvSpPr>
        <p:spPr>
          <a:xfrm rot="10800000" flipV="1">
            <a:off x="4427984" y="2191797"/>
            <a:ext cx="37084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registro adequado na ficha de acompanhamento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7200" y="260648"/>
            <a:ext cx="7467600" cy="4900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499992" y="3299500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33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74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99 usuários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04056" y="57355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83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269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1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55288" y="69559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Objetivo 6: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Promoção da saúde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6.1/6.2: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sobre alimentação saudável a 100% dos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4509120"/>
            <a:ext cx="3960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Figura 8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Proporção hipertensos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 orientação nutricional sobre alimentação saudável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 rot="10800000" flipV="1">
            <a:off x="4788024" y="1806026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orientação nutricional sobre alimentação saudável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57200" y="188640"/>
            <a:ext cx="7467600" cy="4900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860032" y="3042826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33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74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99 usuários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04056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83 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269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60" y="2132855"/>
            <a:ext cx="3657600" cy="237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19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2815"/>
            <a:ext cx="3657600" cy="237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 rot="10800000" flipV="1">
            <a:off x="467544" y="4221088"/>
            <a:ext cx="3672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Proporção hipertensos com orientação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sobre a pratica de atividade física regular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 rot="10800000" flipV="1">
            <a:off x="4572000" y="1772816"/>
            <a:ext cx="3888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de diabéticos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orientação sobre a pratica de atividade física regular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910461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Meta 6.3/6.4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de atividade física regular a 100% dos usuários hipertensos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diabéticos. </a:t>
            </a:r>
            <a:endParaRPr lang="pt-BR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560784" y="260648"/>
            <a:ext cx="7467600" cy="4900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644008" y="2924944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1º: 33 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2º: 74 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3º: 99 usuários</a:t>
            </a: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5373216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1º: 83 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269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3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>
          <a:xfrm>
            <a:off x="396684" y="4541015"/>
            <a:ext cx="3657600" cy="73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Proporção hipertensos com orientação sobre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risco de tabagismo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4"/>
          </p:nvPr>
        </p:nvSpPr>
        <p:spPr>
          <a:xfrm>
            <a:off x="4514800" y="2035409"/>
            <a:ext cx="3657600" cy="731168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pt-B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diabéticos </a:t>
            </a:r>
            <a:r>
              <a:rPr 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orientação sobre </a:t>
            </a:r>
            <a:r>
              <a:rPr 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 do tabagismo</a:t>
            </a:r>
            <a:endParaRPr lang="pt-B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75938" y="1054477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6.5/6.6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os riscos do tabagismo a 100% 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48" y="2060848"/>
            <a:ext cx="3868193" cy="246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560784" y="260648"/>
            <a:ext cx="7467600" cy="4900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499992" y="2999633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1º: 33 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2º: 74 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3º: 99 usuários</a:t>
            </a: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95536" y="5373216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1º: 83 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180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269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0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467600" cy="11430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04800" y="1939624"/>
            <a:ext cx="7467600" cy="4873752"/>
          </a:xfrm>
        </p:spPr>
        <p:txBody>
          <a:bodyPr>
            <a:normAutofit/>
          </a:bodyPr>
          <a:lstStyle/>
          <a:p>
            <a:r>
              <a:rPr lang="pt-BR" dirty="0"/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 hipertensão e a diabetes mellitus são doenças crônicas de elevada prevalência, que podem causar complicações.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ontrole destas doenças é um processo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complexo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multidimensional 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revenção primária: detenção precoce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um tratamento adequado 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oportuno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>
          <a:xfrm>
            <a:off x="500906" y="4077072"/>
            <a:ext cx="3610744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Proporção hipertensos com orientação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sobre higiene bucal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4"/>
          </p:nvPr>
        </p:nvSpPr>
        <p:spPr>
          <a:xfrm>
            <a:off x="4320338" y="1562828"/>
            <a:ext cx="4068086" cy="1584176"/>
          </a:xfrm>
        </p:spPr>
        <p:txBody>
          <a:bodyPr/>
          <a:lstStyle/>
          <a:p>
            <a:pPr marL="0" indent="0" algn="just">
              <a:buNone/>
            </a:pP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com orientação sobre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higiene bucal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60040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67544" y="910461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Meta 6.7/6.8: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dos pacientes</a:t>
            </a:r>
            <a:endParaRPr lang="pt-BR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560784" y="260648"/>
            <a:ext cx="7467600" cy="4900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355976" y="2492896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meses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1º: 33 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2º: 74 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3º: 99 usuários</a:t>
            </a: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95536" y="5373216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82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179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268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1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US" dirty="0" smtClean="0"/>
              <a:t>                      </a:t>
            </a: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88776" y="1363560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intervenção melhorou 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atenção à saúde 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e/ou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com ampliação da cobertura destes usuários e melhor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a equipe: capacitação, integração do trabalho, atribuições de acordo com protocolo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o serviço: diminuição demanda ao médico, redefinição atribuiç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ões profissionais, melhoria registros, otimização da agenda, melhoria qualidade atendimento. 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a comunidade: satisfação dos usuários, ampliação da cobertura. 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ntervenção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já faz parte da rotina 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unidade. Pretende-se ampliar para as demais ações programáticas.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33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REFLEXÃO SOBRE O PROCESSO DE APRENDIZAGEM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723600"/>
            <a:ext cx="7992888" cy="4873752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curso de especialização me proporcionou novos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sobre a atenção básica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  <a:p>
            <a:pPr marL="0" indent="0" algn="just"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Minha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perspectiva em relação ao curso era uma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aprendizagem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continua,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minhas expectativas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iniciais foram cumpridas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Os grandes desafios no início do curso foram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ultrapassados  com as orientações </a:t>
            </a:r>
          </a:p>
          <a:p>
            <a:pPr marL="0" indent="0" algn="just"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dificuldades com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gramática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portuguesa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também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foram diminuídas com o passar do tempo. </a:t>
            </a:r>
          </a:p>
        </p:txBody>
      </p:sp>
    </p:spTree>
    <p:extLst>
      <p:ext uri="{BB962C8B-B14F-4D97-AF65-F5344CB8AC3E}">
        <p14:creationId xmlns:p14="http://schemas.microsoft.com/office/powerpoint/2010/main" val="363183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REFERENCIAS BIBLIOGRAFICAS 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7998124" cy="5205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96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2448272"/>
          </a:xfrm>
        </p:spPr>
        <p:txBody>
          <a:bodyPr/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MUITO OBRIGADO!!!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8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arrow.wav"/>
          </p:stSnd>
        </p:sndAc>
      </p:transition>
    </mc:Choice>
    <mc:Fallback xmlns="">
      <p:transition spd="med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205880"/>
            <a:ext cx="7467600" cy="710952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CARACTERISTICAS DO MUNICIPIO DA INTERVENÇÃO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72752" y="2200272"/>
            <a:ext cx="7467600" cy="4397080"/>
          </a:xfrm>
        </p:spPr>
        <p:txBody>
          <a:bodyPr>
            <a:no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anacapuru, AM</a:t>
            </a: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Área de 7.329 km²</a:t>
            </a: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Situada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84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km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 Manaus</a:t>
            </a: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População: 92.996 habitantes (IBGE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2014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UBS com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ESF, 4 NASF, todos do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tipo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tem Centro de Especialidades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Odontológicas</a:t>
            </a:r>
          </a:p>
          <a:p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Geral 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Manacapuru: não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tem a maioria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dos serviços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atenção especializada, tem disponibilidade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 atenção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especializada nos serviços de ortopedia,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cirurgia, medicina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interna, ginecologia</a:t>
            </a:r>
            <a:r>
              <a:rPr lang="pt-BR" sz="2200" dirty="0"/>
              <a:t>.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55576" y="11663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upload.wikimedia.org/wikipedia/commons/thumb/0/0d/Amazonas_Municip_Manacapuru.svg/280px-Amazonas_Municip_Manacapuru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60848"/>
            <a:ext cx="26670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354758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CARACTERISTICAS DA UBS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280920" cy="453650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UBS Costa da Bela Vista 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ona rural 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Costa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 Bela Vista (Manacapuru) </a:t>
            </a:r>
          </a:p>
          <a:p>
            <a:pPr>
              <a:lnSpc>
                <a:spcPct val="12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odelo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atenção ESF</a:t>
            </a:r>
          </a:p>
          <a:p>
            <a:pPr>
              <a:lnSpc>
                <a:spcPct val="12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inculada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SUS 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atrelada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prefeitura</a:t>
            </a:r>
          </a:p>
          <a:p>
            <a:pPr>
              <a:lnSpc>
                <a:spcPct val="12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vinculo com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instituições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ensino</a:t>
            </a:r>
          </a:p>
          <a:p>
            <a:pPr>
              <a:lnSpc>
                <a:spcPct val="12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Uma equipe: um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médico, uma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enfermeira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três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Agentes Comunitários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Saúde (ACS), uma técnica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enfermagem, um  odontologista (recente chegado), um auxiliar de odontologista e uma pessoa  para serviços gerais.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55576" y="11663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8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DA AÇÃO PROGRAMATICA DE HAS E DM ANTES DA INTERVENÇÃO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155648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ificuldades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controle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seguimento destes usuários: muitos assistiam às consultas para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procurar remédios anti-hipertensivos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antidiabéticos e não frequentavam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consultas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seguimento.</a:t>
            </a:r>
          </a:p>
          <a:p>
            <a:pPr marL="0" indent="0" algn="just"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Antes da intervenção, a cobertura ao atendimento aos usuários hipertensos e diabéticos era baixa: menos de 80% para os hipertensos e diabéticos.</a:t>
            </a:r>
          </a:p>
          <a:p>
            <a:pPr marL="0" indent="0" algn="just"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Não existia a busca ativa dos usuários faltosos as consultas</a:t>
            </a:r>
          </a:p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 programas de prevenção de complicações e agravos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saúde não existiam.  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55576" y="11663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7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32792" y="2636912"/>
            <a:ext cx="7467600" cy="2448272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atenção aos adultos portadores de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Arterial Sistêmica e/ou Diabetes Mellitus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área de abrangência da UBS Costa Da Bela Vista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Rural De Manacapuru (AM).</a:t>
            </a:r>
          </a:p>
        </p:txBody>
      </p:sp>
    </p:spTree>
    <p:extLst>
      <p:ext uri="{BB962C8B-B14F-4D97-AF65-F5344CB8AC3E}">
        <p14:creationId xmlns:p14="http://schemas.microsoft.com/office/powerpoint/2010/main" val="146991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0784" y="188640"/>
            <a:ext cx="7467600" cy="85496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especificos 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931224" cy="5184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1 -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Ampliar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cobertura aos hipertensos e/ou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2 -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adesão do hipertenso e/ou diabético ao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3 -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qualidade do atendimento ao paciente hipertenso e/ou  diabético na unidade 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4 - Melhorar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registro das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informações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5 -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Mapear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hipertensos e diabéticos de risco para doença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cardiovascular</a:t>
            </a:r>
          </a:p>
          <a:p>
            <a:pPr marL="0" indent="0" algn="just">
              <a:buNone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6 -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Promoção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da saúde.</a:t>
            </a:r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26802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01297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  <a:endParaRPr lang="pt-BR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992888" cy="51125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da área de abrangência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334 usuários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101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Protocolo: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Caderno de Atenção Básica de Saúde dos hipertensos e diabéticos do Ministério da Saúde, 2012.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Serão realizadas ações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quatro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eixos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pedagógicos: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onitoramento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rganização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gestão 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ngajamento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público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prática clínica.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19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3960440" cy="268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 flipH="1">
            <a:off x="423425" y="4672419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Figura 1. Cobertura do programa de atenção ao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na UBSF BV.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335" y="1988841"/>
            <a:ext cx="3973113" cy="2630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788024" y="4672419"/>
            <a:ext cx="37444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Cobertura do programa de atenção ao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na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UBSF BV.</a:t>
            </a:r>
          </a:p>
        </p:txBody>
      </p:sp>
      <p:sp>
        <p:nvSpPr>
          <p:cNvPr id="3" name="Retângulo 2"/>
          <p:cNvSpPr/>
          <p:nvPr/>
        </p:nvSpPr>
        <p:spPr>
          <a:xfrm>
            <a:off x="432949" y="5445224"/>
            <a:ext cx="40670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83 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181 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 270 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37330" y="5445224"/>
            <a:ext cx="36070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33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74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99 usuários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1560" y="692696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Objetivo 1: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à hipertensos e/ou diabéticos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1.1/1.2: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Cadastrar 100% dos hipertensos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 diabéticos da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área de abrangência no Programa de Atenção à Hipertensão Arterial e à Diabetes Mellitus da unidade de saúde.</a:t>
            </a:r>
          </a:p>
        </p:txBody>
      </p:sp>
    </p:spTree>
    <p:extLst>
      <p:ext uri="{BB962C8B-B14F-4D97-AF65-F5344CB8AC3E}">
        <p14:creationId xmlns:p14="http://schemas.microsoft.com/office/powerpoint/2010/main" val="418381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1290</TotalTime>
  <Words>1645</Words>
  <Application>Microsoft Office PowerPoint</Application>
  <PresentationFormat>Apresentação na tela (4:3)</PresentationFormat>
  <Paragraphs>251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Balcão Envidraçado</vt:lpstr>
      <vt:lpstr>Apresentação do PowerPoint</vt:lpstr>
      <vt:lpstr>INTRODUÇÃO</vt:lpstr>
      <vt:lpstr>CARACTERISTICAS DO MUNICIPIO DA INTERVENÇÃO</vt:lpstr>
      <vt:lpstr>CARACTERISTICAS DA UBS</vt:lpstr>
      <vt:lpstr>SITUAÇÃO DA AÇÃO PROGRAMATICA DE HAS E DM ANTES DA INTERVENÇÃO</vt:lpstr>
      <vt:lpstr>OBJETIVO GERAL</vt:lpstr>
      <vt:lpstr>         Objetivos especificos </vt:lpstr>
      <vt:lpstr>Metodologia </vt:lpstr>
      <vt:lpstr>Resultados</vt:lpstr>
      <vt:lpstr>Resultados</vt:lpstr>
      <vt:lpstr>Resultados</vt:lpstr>
      <vt:lpstr>Meta 2.5/2.6: Garantir a prescrição de medicamentos da farmácia popular a 100% dos hipertensos e diabéticos.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                  DISCUSSÃO</vt:lpstr>
      <vt:lpstr>REFLEXÃO SOBRE O PROCESSO DE APRENDIZAGEM</vt:lpstr>
      <vt:lpstr>REFERENCIAS BIBLIOGRAFICAS </vt:lpstr>
      <vt:lpstr>MUITO OBRIGADO!!!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jeangardymerceus</dc:creator>
  <cp:lastModifiedBy>Camila Dallazen</cp:lastModifiedBy>
  <cp:revision>110</cp:revision>
  <dcterms:created xsi:type="dcterms:W3CDTF">2015-08-14T23:40:58Z</dcterms:created>
  <dcterms:modified xsi:type="dcterms:W3CDTF">2015-08-18T04:17:25Z</dcterms:modified>
</cp:coreProperties>
</file>