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5"/>
  </p:notesMasterIdLst>
  <p:handoutMasterIdLst>
    <p:handoutMasterId r:id="rId46"/>
  </p:handoutMasterIdLst>
  <p:sldIdLst>
    <p:sldId id="306" r:id="rId3"/>
    <p:sldId id="310" r:id="rId4"/>
    <p:sldId id="307" r:id="rId5"/>
    <p:sldId id="312" r:id="rId6"/>
    <p:sldId id="313" r:id="rId7"/>
    <p:sldId id="315" r:id="rId8"/>
    <p:sldId id="316" r:id="rId9"/>
    <p:sldId id="320" r:id="rId10"/>
    <p:sldId id="319" r:id="rId11"/>
    <p:sldId id="331" r:id="rId12"/>
    <p:sldId id="335" r:id="rId13"/>
    <p:sldId id="336" r:id="rId14"/>
    <p:sldId id="339" r:id="rId15"/>
    <p:sldId id="344" r:id="rId16"/>
    <p:sldId id="346" r:id="rId17"/>
    <p:sldId id="347" r:id="rId18"/>
    <p:sldId id="350" r:id="rId19"/>
    <p:sldId id="355" r:id="rId20"/>
    <p:sldId id="357" r:id="rId21"/>
    <p:sldId id="359" r:id="rId22"/>
    <p:sldId id="361" r:id="rId23"/>
    <p:sldId id="363" r:id="rId24"/>
    <p:sldId id="364" r:id="rId25"/>
    <p:sldId id="366" r:id="rId26"/>
    <p:sldId id="369" r:id="rId27"/>
    <p:sldId id="370" r:id="rId28"/>
    <p:sldId id="372" r:id="rId29"/>
    <p:sldId id="373" r:id="rId30"/>
    <p:sldId id="376" r:id="rId31"/>
    <p:sldId id="378" r:id="rId32"/>
    <p:sldId id="380" r:id="rId33"/>
    <p:sldId id="382" r:id="rId34"/>
    <p:sldId id="385" r:id="rId35"/>
    <p:sldId id="387" r:id="rId36"/>
    <p:sldId id="389" r:id="rId37"/>
    <p:sldId id="391" r:id="rId38"/>
    <p:sldId id="393" r:id="rId39"/>
    <p:sldId id="395" r:id="rId40"/>
    <p:sldId id="397" r:id="rId41"/>
    <p:sldId id="398" r:id="rId42"/>
    <p:sldId id="400" r:id="rId43"/>
    <p:sldId id="407" r:id="rId44"/>
  </p:sldIdLst>
  <p:sldSz cx="9144000" cy="6858000" type="screen4x3"/>
  <p:notesSz cx="6858000" cy="9144000"/>
  <p:defaultTextStyle>
    <a:defPPr>
      <a:defRPr lang="pt-BR"/>
    </a:defPPr>
    <a:lvl1pPr marL="0" algn="l" defTabSz="914400" rtl="0" eaLnBrk="1" latinLnBrk="0" hangingPunct="1">
      <a:defRPr lang="pt-BR" sz="1800" kern="1200">
        <a:solidFill>
          <a:schemeClr val="tx1"/>
        </a:solidFill>
        <a:latin typeface="+mn-lt"/>
        <a:ea typeface="+mn-ea"/>
        <a:cs typeface="+mn-cs"/>
      </a:defRPr>
    </a:lvl1pPr>
    <a:lvl2pPr marL="457200" algn="l" defTabSz="914400" rtl="0" eaLnBrk="1" latinLnBrk="0" hangingPunct="1">
      <a:defRPr lang="pt-BR" sz="1800" kern="1200">
        <a:solidFill>
          <a:schemeClr val="tx1"/>
        </a:solidFill>
        <a:latin typeface="+mn-lt"/>
        <a:ea typeface="+mn-ea"/>
        <a:cs typeface="+mn-cs"/>
      </a:defRPr>
    </a:lvl2pPr>
    <a:lvl3pPr marL="914400" algn="l" defTabSz="914400" rtl="0" eaLnBrk="1" latinLnBrk="0" hangingPunct="1">
      <a:defRPr lang="pt-BR" sz="1800" kern="1200">
        <a:solidFill>
          <a:schemeClr val="tx1"/>
        </a:solidFill>
        <a:latin typeface="+mn-lt"/>
        <a:ea typeface="+mn-ea"/>
        <a:cs typeface="+mn-cs"/>
      </a:defRPr>
    </a:lvl3pPr>
    <a:lvl4pPr marL="1371600" algn="l" defTabSz="914400" rtl="0" eaLnBrk="1" latinLnBrk="0" hangingPunct="1">
      <a:defRPr lang="pt-BR" sz="1800" kern="1200">
        <a:solidFill>
          <a:schemeClr val="tx1"/>
        </a:solidFill>
        <a:latin typeface="+mn-lt"/>
        <a:ea typeface="+mn-ea"/>
        <a:cs typeface="+mn-cs"/>
      </a:defRPr>
    </a:lvl4pPr>
    <a:lvl5pPr marL="1828800" algn="l" defTabSz="914400" rtl="0" eaLnBrk="1" latinLnBrk="0" hangingPunct="1">
      <a:defRPr lang="pt-BR" sz="1800" kern="1200">
        <a:solidFill>
          <a:schemeClr val="tx1"/>
        </a:solidFill>
        <a:latin typeface="+mn-lt"/>
        <a:ea typeface="+mn-ea"/>
        <a:cs typeface="+mn-cs"/>
      </a:defRPr>
    </a:lvl5pPr>
    <a:lvl6pPr marL="2286000" algn="l" defTabSz="914400" rtl="0" eaLnBrk="1" latinLnBrk="0" hangingPunct="1">
      <a:defRPr lang="pt-BR" sz="1800" kern="1200">
        <a:solidFill>
          <a:schemeClr val="tx1"/>
        </a:solidFill>
        <a:latin typeface="+mn-lt"/>
        <a:ea typeface="+mn-ea"/>
        <a:cs typeface="+mn-cs"/>
      </a:defRPr>
    </a:lvl6pPr>
    <a:lvl7pPr marL="2743200" algn="l" defTabSz="914400" rtl="0" eaLnBrk="1" latinLnBrk="0" hangingPunct="1">
      <a:defRPr lang="pt-BR" sz="1800" kern="1200">
        <a:solidFill>
          <a:schemeClr val="tx1"/>
        </a:solidFill>
        <a:latin typeface="+mn-lt"/>
        <a:ea typeface="+mn-ea"/>
        <a:cs typeface="+mn-cs"/>
      </a:defRPr>
    </a:lvl7pPr>
    <a:lvl8pPr marL="3200400" algn="l" defTabSz="914400" rtl="0" eaLnBrk="1" latinLnBrk="0" hangingPunct="1">
      <a:defRPr lang="pt-BR" sz="1800" kern="1200">
        <a:solidFill>
          <a:schemeClr val="tx1"/>
        </a:solidFill>
        <a:latin typeface="+mn-lt"/>
        <a:ea typeface="+mn-ea"/>
        <a:cs typeface="+mn-cs"/>
      </a:defRPr>
    </a:lvl8pPr>
    <a:lvl9pPr marL="3657600" algn="l" defTabSz="914400" rtl="0" eaLnBrk="1" latinLnBrk="0" hangingPunct="1">
      <a:defRPr lang="pt-B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43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F29"/>
    <a:srgbClr val="FC7500"/>
    <a:srgbClr val="91BED4"/>
    <a:srgbClr val="F0F0F0"/>
    <a:srgbClr val="304269"/>
    <a:srgbClr val="D9E8F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76" autoAdjust="0"/>
    <p:restoredTop sz="87368" autoAdjust="0"/>
  </p:normalViewPr>
  <p:slideViewPr>
    <p:cSldViewPr>
      <p:cViewPr varScale="1">
        <p:scale>
          <a:sx n="74" d="100"/>
          <a:sy n="74" d="100"/>
        </p:scale>
        <p:origin x="1344" y="72"/>
      </p:cViewPr>
      <p:guideLst>
        <p:guide orient="horz" pos="3168"/>
        <p:guide pos="4320"/>
      </p:guideLst>
    </p:cSldViewPr>
  </p:slideViewPr>
  <p:notesTextViewPr>
    <p:cViewPr>
      <p:scale>
        <a:sx n="1" d="1"/>
        <a:sy n="1" d="1"/>
      </p:scale>
      <p:origin x="0" y="0"/>
    </p:cViewPr>
  </p:notesTextViewPr>
  <p:sorterViewPr>
    <p:cViewPr>
      <p:scale>
        <a:sx n="100" d="100"/>
        <a:sy n="100" d="100"/>
      </p:scale>
      <p:origin x="0" y="144"/>
    </p:cViewPr>
  </p:sorterViewPr>
  <p:notesViewPr>
    <p:cSldViewPr>
      <p:cViewPr varScale="1">
        <p:scale>
          <a:sx n="83" d="100"/>
          <a:sy n="83" d="100"/>
        </p:scale>
        <p:origin x="-309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Jennifer\Desktop\PLANILHA%20CERTA.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Jennifer\Desktop\Planilha%20de%20Coleta%20de%20Dados%20-%20ENFMED%20Crian&#231;as_Jennifer%20(2)_corrigida%20eixo%20y_Rafael%20Lund_Apoio.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ennifer\Desktop\Planilha%20de%20Coleta%20de%20Dados%20-%20ENFMED%20Crian&#231;as_Jennifer%20(2)_corrigida%20eixo%20y_Rafael%20Lund_Apoio.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ennifer\Desktop\Planilha%20de%20Coleta%20de%20Dados%20-%20ENFMED%20Crian&#231;as_Jennifer%20(2)_corrigida%20eixo%20y_Rafael%20Lund_Apoio.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ennifer\Desktop\Planilha%20de%20Coleta%20de%20Dados%20-%20ENFMED%20Crian&#231;as_Jennifer%20(2)_corrigida%20eixo%20y_Rafael%20Lund_Apoio.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Jennifer\Desktop\Planilha%20de%20Coleta%20de%20Dados%20-%20ENFMED%20Crian&#231;as_Jennifer%20(2)_corrigida%20eixo%20y_Rafael%20Lund_Apoio.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Jennifer\Desktop\Planilha%20de%20Coleta%20de%20Dados%20-%20ENFMED%20Crian&#231;as_Jennifer%20(2)_corrigida%20eixo%20y_Rafael%20Lund_Apoio.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Jennifer\Desktop\Planilha%20de%20Coleta%20de%20Dados%20-%20ENFMED%20Crian&#231;as_Jennifer%20(2)_corrigida%20eixo%20y_Rafael%20Lund_Apoio.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Jennifer\Desktop\Planilha%20de%20Coleta%20de%20Dados%20-%20ENFMED%20Crian&#231;as_Jennifer%20(2)_corrigida%20eixo%20y_Rafael%20Lund_Apoio.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Jennifer\Desktop\PLANILHA%20CERTA.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ennifer\Desktop\ESPECIALIZA&#199;&#195;O\Unidade%20IV%20-%20Avalia&#231;&#227;o%20da%20interven&#231;&#227;o\Semana%201%20-%20Resultados\Planilha%20sa&#250;de%20bucal%20atualizada%20-%20JenniferAraujo.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ennifer\Desktop\Planilha%20de%20Coleta%20de%20Dados%20-%20ENFMED%20Crian&#231;as_Jennifer%20(2)_corrigida%20eixo%20y_Rafael%20Lund_Apoio.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ennifer\Desktop\Planilha%20de%20Coleta%20de%20Dados%20-%20ENFMED%20Crian&#231;as_Jennifer%20(2)_corrigida%20eixo%20y_Rafael%20Lund_Apoio.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ennifer\Desktop\Planilha%20de%20Coleta%20de%20Dados%20-%20ENFMED%20Crian&#231;as_Jennifer%20(2)_corrigida%20eixo%20y_Rafael%20Lund_Apoio.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ennifer\Desktop\Planilha%20de%20Coleta%20de%20Dados%20-%20ENFMED%20Crian&#231;as_Jennifer%20(2)_corrigida%20eixo%20y_Rafael%20Lund_Apoio.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ennifer\Desktop\Planilha%20de%20Coleta%20de%20Dados%20-%20ENFMED%20Crian&#231;as_Jennifer%20(2)_corrigida%20eixo%20y_Rafael%20Lund_Apoio.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ennifer\AppData\Roaming\Microsoft\Excel\Planilha%20de%20Coleta%20de%20Dados%20-%20ENFMED%20Crian&#231;as_Jennifer%20(2)_corrigida%20eixo%20y_Rafael%20Lund_Apoio%20(version%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Indicadores!$C$4</c:f>
              <c:strCache>
                <c:ptCount val="1"/>
                <c:pt idx="0">
                  <c:v>Proporção de crianças residentes na área de abrangência da unidade de saúde com primeira consulta odontológica programática.</c:v>
                </c:pt>
              </c:strCache>
            </c:strRef>
          </c:tx>
          <c:invertIfNegative val="0"/>
          <c:cat>
            <c:strRef>
              <c:f>Indicadores!$D$3:$F$3</c:f>
              <c:strCache>
                <c:ptCount val="3"/>
                <c:pt idx="0">
                  <c:v>Mês 1</c:v>
                </c:pt>
                <c:pt idx="1">
                  <c:v>Mês 2</c:v>
                </c:pt>
                <c:pt idx="2">
                  <c:v>Mês 3</c:v>
                </c:pt>
              </c:strCache>
            </c:strRef>
          </c:cat>
          <c:val>
            <c:numRef>
              <c:f>Indicadores!$D$4:$F$4</c:f>
              <c:numCache>
                <c:formatCode>0.0%</c:formatCode>
                <c:ptCount val="3"/>
                <c:pt idx="0">
                  <c:v>0.18390804597701188</c:v>
                </c:pt>
                <c:pt idx="1">
                  <c:v>0.45977011494252878</c:v>
                </c:pt>
                <c:pt idx="2">
                  <c:v>0.47126436781609232</c:v>
                </c:pt>
              </c:numCache>
            </c:numRef>
          </c:val>
        </c:ser>
        <c:dLbls>
          <c:showLegendKey val="0"/>
          <c:showVal val="0"/>
          <c:showCatName val="0"/>
          <c:showSerName val="0"/>
          <c:showPercent val="0"/>
          <c:showBubbleSize val="0"/>
        </c:dLbls>
        <c:gapWidth val="150"/>
        <c:axId val="312060608"/>
        <c:axId val="312061152"/>
      </c:barChart>
      <c:catAx>
        <c:axId val="312060608"/>
        <c:scaling>
          <c:orientation val="minMax"/>
        </c:scaling>
        <c:delete val="0"/>
        <c:axPos val="b"/>
        <c:numFmt formatCode="General" sourceLinked="1"/>
        <c:majorTickMark val="out"/>
        <c:minorTickMark val="none"/>
        <c:tickLblPos val="nextTo"/>
        <c:txPr>
          <a:bodyPr rot="0" vert="horz"/>
          <a:lstStyle/>
          <a:p>
            <a:pPr>
              <a:defRPr/>
            </a:pPr>
            <a:endParaRPr lang="pt-BR"/>
          </a:p>
        </c:txPr>
        <c:crossAx val="312061152"/>
        <c:crosses val="autoZero"/>
        <c:auto val="1"/>
        <c:lblAlgn val="ctr"/>
        <c:lblOffset val="100"/>
        <c:noMultiLvlLbl val="0"/>
      </c:catAx>
      <c:valAx>
        <c:axId val="312061152"/>
        <c:scaling>
          <c:orientation val="minMax"/>
          <c:max val="1"/>
        </c:scaling>
        <c:delete val="0"/>
        <c:axPos val="l"/>
        <c:majorGridlines/>
        <c:numFmt formatCode="0.0%" sourceLinked="1"/>
        <c:majorTickMark val="out"/>
        <c:minorTickMark val="none"/>
        <c:tickLblPos val="nextTo"/>
        <c:txPr>
          <a:bodyPr rot="0" vert="horz"/>
          <a:lstStyle/>
          <a:p>
            <a:pPr>
              <a:defRPr/>
            </a:pPr>
            <a:endParaRPr lang="pt-BR"/>
          </a:p>
        </c:txPr>
        <c:crossAx val="312060608"/>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Indicadores!$C$29</c:f>
              <c:strCache>
                <c:ptCount val="1"/>
                <c:pt idx="0">
                  <c:v>Proporção de crianças com monitoramento de desenvolvimento</c:v>
                </c:pt>
              </c:strCache>
            </c:strRef>
          </c:tx>
          <c:invertIfNegative val="0"/>
          <c:cat>
            <c:strRef>
              <c:f>Indicadores!$D$28:$F$28</c:f>
              <c:strCache>
                <c:ptCount val="3"/>
                <c:pt idx="0">
                  <c:v>Mês 1</c:v>
                </c:pt>
                <c:pt idx="1">
                  <c:v>Mês 2</c:v>
                </c:pt>
                <c:pt idx="2">
                  <c:v>Mês 3</c:v>
                </c:pt>
              </c:strCache>
            </c:strRef>
          </c:cat>
          <c:val>
            <c:numRef>
              <c:f>Indicadores!$D$29:$F$29</c:f>
              <c:numCache>
                <c:formatCode>0.0%</c:formatCode>
                <c:ptCount val="3"/>
                <c:pt idx="0">
                  <c:v>0.22077922077922091</c:v>
                </c:pt>
                <c:pt idx="1">
                  <c:v>0.51515151515151514</c:v>
                </c:pt>
                <c:pt idx="2">
                  <c:v>0.5252525252525243</c:v>
                </c:pt>
              </c:numCache>
            </c:numRef>
          </c:val>
        </c:ser>
        <c:dLbls>
          <c:showLegendKey val="0"/>
          <c:showVal val="0"/>
          <c:showCatName val="0"/>
          <c:showSerName val="0"/>
          <c:showPercent val="0"/>
          <c:showBubbleSize val="0"/>
        </c:dLbls>
        <c:gapWidth val="150"/>
        <c:axId val="364386032"/>
        <c:axId val="364389296"/>
      </c:barChart>
      <c:catAx>
        <c:axId val="364386032"/>
        <c:scaling>
          <c:orientation val="minMax"/>
        </c:scaling>
        <c:delete val="0"/>
        <c:axPos val="b"/>
        <c:numFmt formatCode="General" sourceLinked="1"/>
        <c:majorTickMark val="out"/>
        <c:minorTickMark val="none"/>
        <c:tickLblPos val="nextTo"/>
        <c:txPr>
          <a:bodyPr rot="0" vert="horz"/>
          <a:lstStyle/>
          <a:p>
            <a:pPr>
              <a:defRPr/>
            </a:pPr>
            <a:endParaRPr lang="pt-BR"/>
          </a:p>
        </c:txPr>
        <c:crossAx val="364389296"/>
        <c:crosses val="autoZero"/>
        <c:auto val="1"/>
        <c:lblAlgn val="ctr"/>
        <c:lblOffset val="100"/>
        <c:noMultiLvlLbl val="0"/>
      </c:catAx>
      <c:valAx>
        <c:axId val="364389296"/>
        <c:scaling>
          <c:orientation val="minMax"/>
          <c:max val="1"/>
          <c:min val="0"/>
        </c:scaling>
        <c:delete val="0"/>
        <c:axPos val="l"/>
        <c:majorGridlines/>
        <c:numFmt formatCode="0.0%" sourceLinked="1"/>
        <c:majorTickMark val="out"/>
        <c:minorTickMark val="none"/>
        <c:tickLblPos val="nextTo"/>
        <c:txPr>
          <a:bodyPr rot="0" vert="horz"/>
          <a:lstStyle/>
          <a:p>
            <a:pPr>
              <a:defRPr/>
            </a:pPr>
            <a:endParaRPr lang="pt-BR"/>
          </a:p>
        </c:txPr>
        <c:crossAx val="364386032"/>
        <c:crosses val="autoZero"/>
        <c:crossBetween val="between"/>
        <c:majorUnit val="0.2"/>
        <c:minorUnit val="4.0000000000000022E-2"/>
      </c:valAx>
    </c:plotArea>
    <c:plotVisOnly val="1"/>
    <c:dispBlanksAs val="gap"/>
    <c:showDLblsOverMax val="0"/>
  </c:chart>
  <c:txPr>
    <a:bodyPr/>
    <a:lstStyle/>
    <a:p>
      <a:pPr>
        <a:defRPr sz="1800"/>
      </a:pPr>
      <a:endParaRPr lang="pt-B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Indicadores!$C$29</c:f>
              <c:strCache>
                <c:ptCount val="1"/>
                <c:pt idx="0">
                  <c:v>Proporção de crianças com monitoramento de desenvolvimento</c:v>
                </c:pt>
              </c:strCache>
            </c:strRef>
          </c:tx>
          <c:invertIfNegative val="0"/>
          <c:cat>
            <c:strRef>
              <c:f>Indicadores!$D$28:$F$28</c:f>
              <c:strCache>
                <c:ptCount val="3"/>
                <c:pt idx="0">
                  <c:v>Mês 1</c:v>
                </c:pt>
                <c:pt idx="1">
                  <c:v>Mês 2</c:v>
                </c:pt>
                <c:pt idx="2">
                  <c:v>Mês 3</c:v>
                </c:pt>
              </c:strCache>
            </c:strRef>
          </c:cat>
          <c:val>
            <c:numRef>
              <c:f>Indicadores!$D$29:$F$29</c:f>
              <c:numCache>
                <c:formatCode>0.0%</c:formatCode>
                <c:ptCount val="3"/>
                <c:pt idx="0">
                  <c:v>0.22077922077922091</c:v>
                </c:pt>
                <c:pt idx="1">
                  <c:v>0.51515151515151514</c:v>
                </c:pt>
                <c:pt idx="2">
                  <c:v>0.5252525252525243</c:v>
                </c:pt>
              </c:numCache>
            </c:numRef>
          </c:val>
        </c:ser>
        <c:dLbls>
          <c:showLegendKey val="0"/>
          <c:showVal val="0"/>
          <c:showCatName val="0"/>
          <c:showSerName val="0"/>
          <c:showPercent val="0"/>
          <c:showBubbleSize val="0"/>
        </c:dLbls>
        <c:gapWidth val="150"/>
        <c:axId val="364028768"/>
        <c:axId val="364027136"/>
      </c:barChart>
      <c:catAx>
        <c:axId val="364028768"/>
        <c:scaling>
          <c:orientation val="minMax"/>
        </c:scaling>
        <c:delete val="0"/>
        <c:axPos val="b"/>
        <c:numFmt formatCode="General" sourceLinked="1"/>
        <c:majorTickMark val="out"/>
        <c:minorTickMark val="none"/>
        <c:tickLblPos val="nextTo"/>
        <c:txPr>
          <a:bodyPr rot="0" vert="horz"/>
          <a:lstStyle/>
          <a:p>
            <a:pPr>
              <a:defRPr/>
            </a:pPr>
            <a:endParaRPr lang="pt-BR"/>
          </a:p>
        </c:txPr>
        <c:crossAx val="364027136"/>
        <c:crosses val="autoZero"/>
        <c:auto val="1"/>
        <c:lblAlgn val="ctr"/>
        <c:lblOffset val="100"/>
        <c:noMultiLvlLbl val="0"/>
      </c:catAx>
      <c:valAx>
        <c:axId val="364027136"/>
        <c:scaling>
          <c:orientation val="minMax"/>
          <c:max val="1"/>
          <c:min val="0"/>
        </c:scaling>
        <c:delete val="0"/>
        <c:axPos val="l"/>
        <c:majorGridlines/>
        <c:numFmt formatCode="0.0%" sourceLinked="1"/>
        <c:majorTickMark val="out"/>
        <c:minorTickMark val="none"/>
        <c:tickLblPos val="nextTo"/>
        <c:txPr>
          <a:bodyPr rot="0" vert="horz"/>
          <a:lstStyle/>
          <a:p>
            <a:pPr>
              <a:defRPr/>
            </a:pPr>
            <a:endParaRPr lang="pt-BR"/>
          </a:p>
        </c:txPr>
        <c:crossAx val="364028768"/>
        <c:crosses val="autoZero"/>
        <c:crossBetween val="between"/>
        <c:majorUnit val="0.2"/>
        <c:minorUnit val="4.0000000000000022E-2"/>
      </c:valAx>
    </c:plotArea>
    <c:plotVisOnly val="1"/>
    <c:dispBlanksAs val="gap"/>
    <c:showDLblsOverMax val="0"/>
  </c:chart>
  <c:txPr>
    <a:bodyPr/>
    <a:lstStyle/>
    <a:p>
      <a:pPr>
        <a:defRPr sz="1800"/>
      </a:pPr>
      <a:endParaRPr lang="pt-B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9.734025425150096E-2"/>
          <c:y val="6.6013489216180637E-2"/>
          <c:w val="0.8792303693019824"/>
          <c:h val="0.85178325062090832"/>
        </c:manualLayout>
      </c:layout>
      <c:barChart>
        <c:barDir val="col"/>
        <c:grouping val="clustered"/>
        <c:varyColors val="1"/>
        <c:ser>
          <c:idx val="0"/>
          <c:order val="0"/>
          <c:tx>
            <c:strRef>
              <c:f>Indicadores!$C$68</c:f>
              <c:strCache>
                <c:ptCount val="1"/>
                <c:pt idx="0">
                  <c:v>Proporção de busca ativa realizada às crianças faltosas às consultas no programa de saúde da criança</c:v>
                </c:pt>
              </c:strCache>
            </c:strRef>
          </c:tx>
          <c:spPr>
            <a:solidFill>
              <a:schemeClr val="accent6">
                <a:lumMod val="75000"/>
              </a:schemeClr>
            </a:solidFill>
          </c:spPr>
          <c:invertIfNegative val="0"/>
          <c:cat>
            <c:strRef>
              <c:f>Indicadores!$D$67:$F$67</c:f>
              <c:strCache>
                <c:ptCount val="3"/>
                <c:pt idx="0">
                  <c:v>Mês 1</c:v>
                </c:pt>
                <c:pt idx="1">
                  <c:v>Mês 2</c:v>
                </c:pt>
                <c:pt idx="2">
                  <c:v>Mês 3</c:v>
                </c:pt>
              </c:strCache>
            </c:strRef>
          </c:cat>
          <c:val>
            <c:numRef>
              <c:f>Indicadores!$D$68:$F$68</c:f>
              <c:numCache>
                <c:formatCode>0.0%</c:formatCode>
                <c:ptCount val="3"/>
                <c:pt idx="0">
                  <c:v>0</c:v>
                </c:pt>
                <c:pt idx="1">
                  <c:v>0</c:v>
                </c:pt>
                <c:pt idx="2">
                  <c:v>1</c:v>
                </c:pt>
              </c:numCache>
            </c:numRef>
          </c:val>
        </c:ser>
        <c:dLbls>
          <c:showLegendKey val="0"/>
          <c:showVal val="0"/>
          <c:showCatName val="0"/>
          <c:showSerName val="0"/>
          <c:showPercent val="0"/>
          <c:showBubbleSize val="0"/>
        </c:dLbls>
        <c:gapWidth val="150"/>
        <c:axId val="364028224"/>
        <c:axId val="364026592"/>
      </c:barChart>
      <c:catAx>
        <c:axId val="364028224"/>
        <c:scaling>
          <c:orientation val="minMax"/>
        </c:scaling>
        <c:delete val="0"/>
        <c:axPos val="b"/>
        <c:numFmt formatCode="General" sourceLinked="1"/>
        <c:majorTickMark val="out"/>
        <c:minorTickMark val="none"/>
        <c:tickLblPos val="nextTo"/>
        <c:txPr>
          <a:bodyPr rot="0" vert="horz"/>
          <a:lstStyle/>
          <a:p>
            <a:pPr>
              <a:defRPr/>
            </a:pPr>
            <a:endParaRPr lang="pt-BR"/>
          </a:p>
        </c:txPr>
        <c:crossAx val="364026592"/>
        <c:crosses val="autoZero"/>
        <c:auto val="1"/>
        <c:lblAlgn val="ctr"/>
        <c:lblOffset val="100"/>
        <c:noMultiLvlLbl val="0"/>
      </c:catAx>
      <c:valAx>
        <c:axId val="364026592"/>
        <c:scaling>
          <c:orientation val="minMax"/>
          <c:max val="1"/>
        </c:scaling>
        <c:delete val="0"/>
        <c:axPos val="l"/>
        <c:majorGridlines/>
        <c:numFmt formatCode="0.0%" sourceLinked="1"/>
        <c:majorTickMark val="out"/>
        <c:minorTickMark val="none"/>
        <c:tickLblPos val="nextTo"/>
        <c:txPr>
          <a:bodyPr rot="0" vert="horz"/>
          <a:lstStyle/>
          <a:p>
            <a:pPr>
              <a:defRPr/>
            </a:pPr>
            <a:endParaRPr lang="pt-BR"/>
          </a:p>
        </c:txPr>
        <c:crossAx val="364028224"/>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Indicadores!$C$29</c:f>
              <c:strCache>
                <c:ptCount val="1"/>
                <c:pt idx="0">
                  <c:v>Proporção de crianças com monitoramento de desenvolvimento</c:v>
                </c:pt>
              </c:strCache>
            </c:strRef>
          </c:tx>
          <c:invertIfNegative val="0"/>
          <c:cat>
            <c:strRef>
              <c:f>Indicadores!$D$28:$F$28</c:f>
              <c:strCache>
                <c:ptCount val="3"/>
                <c:pt idx="0">
                  <c:v>Mês 1</c:v>
                </c:pt>
                <c:pt idx="1">
                  <c:v>Mês 2</c:v>
                </c:pt>
                <c:pt idx="2">
                  <c:v>Mês 3</c:v>
                </c:pt>
              </c:strCache>
            </c:strRef>
          </c:cat>
          <c:val>
            <c:numRef>
              <c:f>Indicadores!$D$29:$F$29</c:f>
              <c:numCache>
                <c:formatCode>0.0%</c:formatCode>
                <c:ptCount val="3"/>
                <c:pt idx="0">
                  <c:v>0.22077922077922091</c:v>
                </c:pt>
                <c:pt idx="1">
                  <c:v>0.51515151515151514</c:v>
                </c:pt>
                <c:pt idx="2">
                  <c:v>0.5252525252525243</c:v>
                </c:pt>
              </c:numCache>
            </c:numRef>
          </c:val>
        </c:ser>
        <c:dLbls>
          <c:showLegendKey val="0"/>
          <c:showVal val="0"/>
          <c:showCatName val="0"/>
          <c:showSerName val="0"/>
          <c:showPercent val="0"/>
          <c:showBubbleSize val="0"/>
        </c:dLbls>
        <c:gapWidth val="150"/>
        <c:axId val="364029856"/>
        <c:axId val="364025504"/>
      </c:barChart>
      <c:catAx>
        <c:axId val="364029856"/>
        <c:scaling>
          <c:orientation val="minMax"/>
        </c:scaling>
        <c:delete val="0"/>
        <c:axPos val="b"/>
        <c:numFmt formatCode="General" sourceLinked="1"/>
        <c:majorTickMark val="out"/>
        <c:minorTickMark val="none"/>
        <c:tickLblPos val="nextTo"/>
        <c:txPr>
          <a:bodyPr rot="0" vert="horz"/>
          <a:lstStyle/>
          <a:p>
            <a:pPr>
              <a:defRPr/>
            </a:pPr>
            <a:endParaRPr lang="pt-BR"/>
          </a:p>
        </c:txPr>
        <c:crossAx val="364025504"/>
        <c:crosses val="autoZero"/>
        <c:auto val="1"/>
        <c:lblAlgn val="ctr"/>
        <c:lblOffset val="100"/>
        <c:noMultiLvlLbl val="0"/>
      </c:catAx>
      <c:valAx>
        <c:axId val="364025504"/>
        <c:scaling>
          <c:orientation val="minMax"/>
          <c:max val="1"/>
          <c:min val="0"/>
        </c:scaling>
        <c:delete val="0"/>
        <c:axPos val="l"/>
        <c:majorGridlines/>
        <c:numFmt formatCode="0.0%" sourceLinked="1"/>
        <c:majorTickMark val="out"/>
        <c:minorTickMark val="none"/>
        <c:tickLblPos val="nextTo"/>
        <c:txPr>
          <a:bodyPr rot="0" vert="horz"/>
          <a:lstStyle/>
          <a:p>
            <a:pPr>
              <a:defRPr/>
            </a:pPr>
            <a:endParaRPr lang="pt-BR"/>
          </a:p>
        </c:txPr>
        <c:crossAx val="364029856"/>
        <c:crosses val="autoZero"/>
        <c:crossBetween val="between"/>
        <c:majorUnit val="0.2"/>
        <c:minorUnit val="4.0000000000000022E-2"/>
      </c:valAx>
    </c:plotArea>
    <c:plotVisOnly val="1"/>
    <c:dispBlanksAs val="gap"/>
    <c:showDLblsOverMax val="0"/>
  </c:chart>
  <c:txPr>
    <a:bodyPr/>
    <a:lstStyle/>
    <a:p>
      <a:pPr>
        <a:defRPr sz="1800"/>
      </a:pPr>
      <a:endParaRPr lang="pt-B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Indicadores!$C$29</c:f>
              <c:strCache>
                <c:ptCount val="1"/>
                <c:pt idx="0">
                  <c:v>Proporção de crianças com monitoramento de desenvolvimento</c:v>
                </c:pt>
              </c:strCache>
            </c:strRef>
          </c:tx>
          <c:invertIfNegative val="0"/>
          <c:cat>
            <c:strRef>
              <c:f>Indicadores!$D$28:$F$28</c:f>
              <c:strCache>
                <c:ptCount val="3"/>
                <c:pt idx="0">
                  <c:v>Mês 1</c:v>
                </c:pt>
                <c:pt idx="1">
                  <c:v>Mês 2</c:v>
                </c:pt>
                <c:pt idx="2">
                  <c:v>Mês 3</c:v>
                </c:pt>
              </c:strCache>
            </c:strRef>
          </c:cat>
          <c:val>
            <c:numRef>
              <c:f>Indicadores!$D$29:$F$29</c:f>
              <c:numCache>
                <c:formatCode>0.0%</c:formatCode>
                <c:ptCount val="3"/>
                <c:pt idx="0">
                  <c:v>0.22077922077922091</c:v>
                </c:pt>
                <c:pt idx="1">
                  <c:v>0.51515151515151514</c:v>
                </c:pt>
                <c:pt idx="2">
                  <c:v>0.5252525252525243</c:v>
                </c:pt>
              </c:numCache>
            </c:numRef>
          </c:val>
        </c:ser>
        <c:dLbls>
          <c:showLegendKey val="0"/>
          <c:showVal val="0"/>
          <c:showCatName val="0"/>
          <c:showSerName val="0"/>
          <c:showPercent val="0"/>
          <c:showBubbleSize val="0"/>
        </c:dLbls>
        <c:gapWidth val="150"/>
        <c:axId val="364024416"/>
        <c:axId val="364024960"/>
      </c:barChart>
      <c:catAx>
        <c:axId val="364024416"/>
        <c:scaling>
          <c:orientation val="minMax"/>
        </c:scaling>
        <c:delete val="0"/>
        <c:axPos val="b"/>
        <c:numFmt formatCode="General" sourceLinked="1"/>
        <c:majorTickMark val="out"/>
        <c:minorTickMark val="none"/>
        <c:tickLblPos val="nextTo"/>
        <c:txPr>
          <a:bodyPr rot="0" vert="horz"/>
          <a:lstStyle/>
          <a:p>
            <a:pPr>
              <a:defRPr/>
            </a:pPr>
            <a:endParaRPr lang="pt-BR"/>
          </a:p>
        </c:txPr>
        <c:crossAx val="364024960"/>
        <c:crosses val="autoZero"/>
        <c:auto val="1"/>
        <c:lblAlgn val="ctr"/>
        <c:lblOffset val="100"/>
        <c:noMultiLvlLbl val="0"/>
      </c:catAx>
      <c:valAx>
        <c:axId val="364024960"/>
        <c:scaling>
          <c:orientation val="minMax"/>
          <c:max val="1"/>
          <c:min val="0"/>
        </c:scaling>
        <c:delete val="0"/>
        <c:axPos val="l"/>
        <c:majorGridlines/>
        <c:numFmt formatCode="0.0%" sourceLinked="1"/>
        <c:majorTickMark val="out"/>
        <c:minorTickMark val="none"/>
        <c:tickLblPos val="nextTo"/>
        <c:txPr>
          <a:bodyPr rot="0" vert="horz"/>
          <a:lstStyle/>
          <a:p>
            <a:pPr>
              <a:defRPr/>
            </a:pPr>
            <a:endParaRPr lang="pt-BR"/>
          </a:p>
        </c:txPr>
        <c:crossAx val="364024416"/>
        <c:crosses val="autoZero"/>
        <c:crossBetween val="between"/>
        <c:majorUnit val="0.2"/>
        <c:minorUnit val="4.0000000000000022E-2"/>
      </c:valAx>
    </c:plotArea>
    <c:plotVisOnly val="1"/>
    <c:dispBlanksAs val="gap"/>
    <c:showDLblsOverMax val="0"/>
  </c:chart>
  <c:txPr>
    <a:bodyPr/>
    <a:lstStyle/>
    <a:p>
      <a:pPr>
        <a:defRPr sz="1800"/>
      </a:pPr>
      <a:endParaRPr lang="pt-B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Indicadores!$C$29</c:f>
              <c:strCache>
                <c:ptCount val="1"/>
                <c:pt idx="0">
                  <c:v>Proporção de crianças com monitoramento de desenvolvimento</c:v>
                </c:pt>
              </c:strCache>
            </c:strRef>
          </c:tx>
          <c:invertIfNegative val="0"/>
          <c:cat>
            <c:strRef>
              <c:f>Indicadores!$D$28:$F$28</c:f>
              <c:strCache>
                <c:ptCount val="3"/>
                <c:pt idx="0">
                  <c:v>Mês 1</c:v>
                </c:pt>
                <c:pt idx="1">
                  <c:v>Mês 2</c:v>
                </c:pt>
                <c:pt idx="2">
                  <c:v>Mês 3</c:v>
                </c:pt>
              </c:strCache>
            </c:strRef>
          </c:cat>
          <c:val>
            <c:numRef>
              <c:f>Indicadores!$D$29:$F$29</c:f>
              <c:numCache>
                <c:formatCode>0.0%</c:formatCode>
                <c:ptCount val="3"/>
                <c:pt idx="0">
                  <c:v>0.22077922077922091</c:v>
                </c:pt>
                <c:pt idx="1">
                  <c:v>0.51515151515151514</c:v>
                </c:pt>
                <c:pt idx="2">
                  <c:v>0.5252525252525243</c:v>
                </c:pt>
              </c:numCache>
            </c:numRef>
          </c:val>
        </c:ser>
        <c:dLbls>
          <c:showLegendKey val="0"/>
          <c:showVal val="0"/>
          <c:showCatName val="0"/>
          <c:showSerName val="0"/>
          <c:showPercent val="0"/>
          <c:showBubbleSize val="0"/>
        </c:dLbls>
        <c:gapWidth val="150"/>
        <c:axId val="363142768"/>
        <c:axId val="363143312"/>
      </c:barChart>
      <c:catAx>
        <c:axId val="363142768"/>
        <c:scaling>
          <c:orientation val="minMax"/>
        </c:scaling>
        <c:delete val="0"/>
        <c:axPos val="b"/>
        <c:numFmt formatCode="General" sourceLinked="1"/>
        <c:majorTickMark val="out"/>
        <c:minorTickMark val="none"/>
        <c:tickLblPos val="nextTo"/>
        <c:txPr>
          <a:bodyPr rot="0" vert="horz"/>
          <a:lstStyle/>
          <a:p>
            <a:pPr>
              <a:defRPr/>
            </a:pPr>
            <a:endParaRPr lang="pt-BR"/>
          </a:p>
        </c:txPr>
        <c:crossAx val="363143312"/>
        <c:crosses val="autoZero"/>
        <c:auto val="1"/>
        <c:lblAlgn val="ctr"/>
        <c:lblOffset val="100"/>
        <c:noMultiLvlLbl val="0"/>
      </c:catAx>
      <c:valAx>
        <c:axId val="363143312"/>
        <c:scaling>
          <c:orientation val="minMax"/>
          <c:max val="1"/>
          <c:min val="0"/>
        </c:scaling>
        <c:delete val="0"/>
        <c:axPos val="l"/>
        <c:majorGridlines/>
        <c:numFmt formatCode="0.0%" sourceLinked="1"/>
        <c:majorTickMark val="out"/>
        <c:minorTickMark val="none"/>
        <c:tickLblPos val="nextTo"/>
        <c:txPr>
          <a:bodyPr rot="0" vert="horz"/>
          <a:lstStyle/>
          <a:p>
            <a:pPr>
              <a:defRPr/>
            </a:pPr>
            <a:endParaRPr lang="pt-BR"/>
          </a:p>
        </c:txPr>
        <c:crossAx val="363142768"/>
        <c:crosses val="autoZero"/>
        <c:crossBetween val="between"/>
        <c:majorUnit val="0.2"/>
        <c:minorUnit val="4.0000000000000022E-2"/>
      </c:valAx>
    </c:plotArea>
    <c:plotVisOnly val="1"/>
    <c:dispBlanksAs val="gap"/>
    <c:showDLblsOverMax val="0"/>
  </c:chart>
  <c:txPr>
    <a:bodyPr/>
    <a:lstStyle/>
    <a:p>
      <a:pPr>
        <a:defRPr sz="1800"/>
      </a:pPr>
      <a:endParaRPr lang="pt-B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Indicadores!$C$29</c:f>
              <c:strCache>
                <c:ptCount val="1"/>
                <c:pt idx="0">
                  <c:v>Proporção de crianças com monitoramento de desenvolvimento</c:v>
                </c:pt>
              </c:strCache>
            </c:strRef>
          </c:tx>
          <c:invertIfNegative val="0"/>
          <c:cat>
            <c:strRef>
              <c:f>Indicadores!$D$28:$F$28</c:f>
              <c:strCache>
                <c:ptCount val="3"/>
                <c:pt idx="0">
                  <c:v>Mês 1</c:v>
                </c:pt>
                <c:pt idx="1">
                  <c:v>Mês 2</c:v>
                </c:pt>
                <c:pt idx="2">
                  <c:v>Mês 3</c:v>
                </c:pt>
              </c:strCache>
            </c:strRef>
          </c:cat>
          <c:val>
            <c:numRef>
              <c:f>Indicadores!$D$29:$F$29</c:f>
              <c:numCache>
                <c:formatCode>0.0%</c:formatCode>
                <c:ptCount val="3"/>
                <c:pt idx="0">
                  <c:v>0.22077922077922091</c:v>
                </c:pt>
                <c:pt idx="1">
                  <c:v>0.51515151515151514</c:v>
                </c:pt>
                <c:pt idx="2">
                  <c:v>0.5252525252525243</c:v>
                </c:pt>
              </c:numCache>
            </c:numRef>
          </c:val>
        </c:ser>
        <c:dLbls>
          <c:showLegendKey val="0"/>
          <c:showVal val="0"/>
          <c:showCatName val="0"/>
          <c:showSerName val="0"/>
          <c:showPercent val="0"/>
          <c:showBubbleSize val="0"/>
        </c:dLbls>
        <c:gapWidth val="150"/>
        <c:axId val="363143856"/>
        <c:axId val="363144944"/>
      </c:barChart>
      <c:catAx>
        <c:axId val="363143856"/>
        <c:scaling>
          <c:orientation val="minMax"/>
        </c:scaling>
        <c:delete val="0"/>
        <c:axPos val="b"/>
        <c:numFmt formatCode="General" sourceLinked="1"/>
        <c:majorTickMark val="out"/>
        <c:minorTickMark val="none"/>
        <c:tickLblPos val="nextTo"/>
        <c:txPr>
          <a:bodyPr rot="0" vert="horz"/>
          <a:lstStyle/>
          <a:p>
            <a:pPr>
              <a:defRPr/>
            </a:pPr>
            <a:endParaRPr lang="pt-BR"/>
          </a:p>
        </c:txPr>
        <c:crossAx val="363144944"/>
        <c:crosses val="autoZero"/>
        <c:auto val="1"/>
        <c:lblAlgn val="ctr"/>
        <c:lblOffset val="100"/>
        <c:noMultiLvlLbl val="0"/>
      </c:catAx>
      <c:valAx>
        <c:axId val="363144944"/>
        <c:scaling>
          <c:orientation val="minMax"/>
          <c:max val="1"/>
          <c:min val="0"/>
        </c:scaling>
        <c:delete val="0"/>
        <c:axPos val="l"/>
        <c:majorGridlines/>
        <c:numFmt formatCode="0.0%" sourceLinked="1"/>
        <c:majorTickMark val="out"/>
        <c:minorTickMark val="none"/>
        <c:tickLblPos val="nextTo"/>
        <c:txPr>
          <a:bodyPr rot="0" vert="horz"/>
          <a:lstStyle/>
          <a:p>
            <a:pPr>
              <a:defRPr/>
            </a:pPr>
            <a:endParaRPr lang="pt-BR"/>
          </a:p>
        </c:txPr>
        <c:crossAx val="363143856"/>
        <c:crosses val="autoZero"/>
        <c:crossBetween val="between"/>
        <c:majorUnit val="0.2"/>
        <c:minorUnit val="4.0000000000000022E-2"/>
      </c:valAx>
    </c:plotArea>
    <c:plotVisOnly val="1"/>
    <c:dispBlanksAs val="gap"/>
    <c:showDLblsOverMax val="0"/>
  </c:chart>
  <c:txPr>
    <a:bodyPr/>
    <a:lstStyle/>
    <a:p>
      <a:pPr>
        <a:defRPr sz="1800"/>
      </a:pPr>
      <a:endParaRPr lang="pt-B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661311800240112"/>
          <c:y val="5.4335564574047548E-2"/>
          <c:w val="0.81015303724990639"/>
          <c:h val="0.7828938755684649"/>
        </c:manualLayout>
      </c:layout>
      <c:barChart>
        <c:barDir val="col"/>
        <c:grouping val="clustered"/>
        <c:varyColors val="0"/>
        <c:ser>
          <c:idx val="0"/>
          <c:order val="0"/>
          <c:tx>
            <c:strRef>
              <c:f>Indicadores!$C$29</c:f>
              <c:strCache>
                <c:ptCount val="1"/>
                <c:pt idx="0">
                  <c:v>Proporção de crianças com monitoramento de desenvolvimento</c:v>
                </c:pt>
              </c:strCache>
            </c:strRef>
          </c:tx>
          <c:invertIfNegative val="0"/>
          <c:cat>
            <c:strRef>
              <c:f>Indicadores!$D$28:$F$28</c:f>
              <c:strCache>
                <c:ptCount val="3"/>
                <c:pt idx="0">
                  <c:v>Mês 1</c:v>
                </c:pt>
                <c:pt idx="1">
                  <c:v>Mês 2</c:v>
                </c:pt>
                <c:pt idx="2">
                  <c:v>Mês 3</c:v>
                </c:pt>
              </c:strCache>
            </c:strRef>
          </c:cat>
          <c:val>
            <c:numRef>
              <c:f>Indicadores!$D$29:$F$29</c:f>
              <c:numCache>
                <c:formatCode>0.0%</c:formatCode>
                <c:ptCount val="3"/>
                <c:pt idx="0">
                  <c:v>0.22077922077922091</c:v>
                </c:pt>
                <c:pt idx="1">
                  <c:v>0.51515151515151514</c:v>
                </c:pt>
                <c:pt idx="2">
                  <c:v>0.5252525252525243</c:v>
                </c:pt>
              </c:numCache>
            </c:numRef>
          </c:val>
        </c:ser>
        <c:dLbls>
          <c:showLegendKey val="0"/>
          <c:showVal val="0"/>
          <c:showCatName val="0"/>
          <c:showSerName val="0"/>
          <c:showPercent val="0"/>
          <c:showBubbleSize val="0"/>
        </c:dLbls>
        <c:gapWidth val="150"/>
        <c:axId val="363147120"/>
        <c:axId val="363147664"/>
      </c:barChart>
      <c:catAx>
        <c:axId val="363147120"/>
        <c:scaling>
          <c:orientation val="minMax"/>
        </c:scaling>
        <c:delete val="0"/>
        <c:axPos val="b"/>
        <c:numFmt formatCode="General" sourceLinked="1"/>
        <c:majorTickMark val="out"/>
        <c:minorTickMark val="none"/>
        <c:tickLblPos val="nextTo"/>
        <c:txPr>
          <a:bodyPr rot="0" vert="horz"/>
          <a:lstStyle/>
          <a:p>
            <a:pPr>
              <a:defRPr/>
            </a:pPr>
            <a:endParaRPr lang="pt-BR"/>
          </a:p>
        </c:txPr>
        <c:crossAx val="363147664"/>
        <c:crosses val="autoZero"/>
        <c:auto val="1"/>
        <c:lblAlgn val="ctr"/>
        <c:lblOffset val="100"/>
        <c:noMultiLvlLbl val="0"/>
      </c:catAx>
      <c:valAx>
        <c:axId val="363147664"/>
        <c:scaling>
          <c:orientation val="minMax"/>
          <c:max val="1"/>
          <c:min val="0"/>
        </c:scaling>
        <c:delete val="0"/>
        <c:axPos val="l"/>
        <c:majorGridlines/>
        <c:numFmt formatCode="0.0%" sourceLinked="1"/>
        <c:majorTickMark val="out"/>
        <c:minorTickMark val="none"/>
        <c:tickLblPos val="nextTo"/>
        <c:txPr>
          <a:bodyPr rot="0" vert="horz"/>
          <a:lstStyle/>
          <a:p>
            <a:pPr>
              <a:defRPr/>
            </a:pPr>
            <a:endParaRPr lang="pt-BR"/>
          </a:p>
        </c:txPr>
        <c:crossAx val="363147120"/>
        <c:crosses val="autoZero"/>
        <c:crossBetween val="between"/>
        <c:majorUnit val="0.2"/>
        <c:minorUnit val="4.0000000000000022E-2"/>
      </c:valAx>
    </c:plotArea>
    <c:plotVisOnly val="1"/>
    <c:dispBlanksAs val="gap"/>
    <c:showDLblsOverMax val="0"/>
  </c:chart>
  <c:txPr>
    <a:bodyPr/>
    <a:lstStyle/>
    <a:p>
      <a:pPr>
        <a:defRPr sz="1800"/>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0.10856610859514312"/>
          <c:y val="9.5564511129022534E-2"/>
          <c:w val="0.8620417738363878"/>
          <c:h val="0.7356403502747596"/>
        </c:manualLayout>
      </c:layout>
      <c:barChart>
        <c:barDir val="col"/>
        <c:grouping val="clustered"/>
        <c:varyColors val="0"/>
        <c:ser>
          <c:idx val="0"/>
          <c:order val="0"/>
          <c:tx>
            <c:strRef>
              <c:f>Indicadores!$C$9</c:f>
              <c:strCache>
                <c:ptCount val="1"/>
                <c:pt idx="0">
                  <c:v>Proporção de crianças de 6 a 72 meses com necessidade de tratamento odontológico.</c:v>
                </c:pt>
              </c:strCache>
            </c:strRef>
          </c:tx>
          <c:invertIfNegative val="0"/>
          <c:cat>
            <c:strRef>
              <c:f>Indicadores!$D$8:$F$8</c:f>
              <c:strCache>
                <c:ptCount val="3"/>
                <c:pt idx="0">
                  <c:v>Mês 1</c:v>
                </c:pt>
                <c:pt idx="1">
                  <c:v>Mês 2</c:v>
                </c:pt>
                <c:pt idx="2">
                  <c:v>Mês 3</c:v>
                </c:pt>
              </c:strCache>
            </c:strRef>
          </c:cat>
          <c:val>
            <c:numRef>
              <c:f>Indicadores!$D$9:$F$9</c:f>
              <c:numCache>
                <c:formatCode>0.0%</c:formatCode>
                <c:ptCount val="3"/>
                <c:pt idx="0">
                  <c:v>0.18750000000000025</c:v>
                </c:pt>
                <c:pt idx="1">
                  <c:v>0.30000000000000032</c:v>
                </c:pt>
                <c:pt idx="2">
                  <c:v>0.29268292682926916</c:v>
                </c:pt>
              </c:numCache>
            </c:numRef>
          </c:val>
        </c:ser>
        <c:dLbls>
          <c:showLegendKey val="0"/>
          <c:showVal val="0"/>
          <c:showCatName val="0"/>
          <c:showSerName val="0"/>
          <c:showPercent val="0"/>
          <c:showBubbleSize val="0"/>
        </c:dLbls>
        <c:gapWidth val="150"/>
        <c:axId val="312065504"/>
        <c:axId val="312066592"/>
      </c:barChart>
      <c:catAx>
        <c:axId val="312065504"/>
        <c:scaling>
          <c:orientation val="minMax"/>
        </c:scaling>
        <c:delete val="0"/>
        <c:axPos val="b"/>
        <c:numFmt formatCode="General" sourceLinked="1"/>
        <c:majorTickMark val="out"/>
        <c:minorTickMark val="none"/>
        <c:tickLblPos val="nextTo"/>
        <c:txPr>
          <a:bodyPr rot="0" vert="horz"/>
          <a:lstStyle/>
          <a:p>
            <a:pPr>
              <a:defRPr/>
            </a:pPr>
            <a:endParaRPr lang="pt-BR"/>
          </a:p>
        </c:txPr>
        <c:crossAx val="312066592"/>
        <c:crosses val="autoZero"/>
        <c:auto val="1"/>
        <c:lblAlgn val="ctr"/>
        <c:lblOffset val="100"/>
        <c:noMultiLvlLbl val="0"/>
      </c:catAx>
      <c:valAx>
        <c:axId val="312066592"/>
        <c:scaling>
          <c:orientation val="minMax"/>
          <c:max val="1"/>
        </c:scaling>
        <c:delete val="0"/>
        <c:axPos val="l"/>
        <c:majorGridlines/>
        <c:numFmt formatCode="0.0%" sourceLinked="1"/>
        <c:majorTickMark val="out"/>
        <c:minorTickMark val="none"/>
        <c:tickLblPos val="nextTo"/>
        <c:txPr>
          <a:bodyPr rot="0" vert="horz"/>
          <a:lstStyle/>
          <a:p>
            <a:pPr>
              <a:defRPr/>
            </a:pPr>
            <a:endParaRPr lang="pt-BR"/>
          </a:p>
        </c:txPr>
        <c:crossAx val="312065504"/>
        <c:crosses val="autoZero"/>
        <c:crossBetween val="between"/>
        <c:majorUnit val="0.1"/>
        <c:minorUnit val="2.0000000000000011E-2"/>
      </c:valAx>
    </c:plotArea>
    <c:plotVisOnly val="1"/>
    <c:dispBlanksAs val="gap"/>
    <c:showDLblsOverMax val="0"/>
  </c:chart>
  <c:txPr>
    <a:bodyPr/>
    <a:lstStyle/>
    <a:p>
      <a:pPr>
        <a:defRPr sz="1800"/>
      </a:pPr>
      <a:endParaRPr lang="pt-B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Indicadores!$C$19</c:f>
              <c:strCache>
                <c:ptCount val="1"/>
                <c:pt idx="0">
                  <c:v>Proporção de crianças com tratamento dentário concluído.      </c:v>
                </c:pt>
              </c:strCache>
            </c:strRef>
          </c:tx>
          <c:invertIfNegative val="0"/>
          <c:cat>
            <c:strRef>
              <c:f>Indicadores!$D$18:$F$18</c:f>
              <c:strCache>
                <c:ptCount val="3"/>
                <c:pt idx="0">
                  <c:v>Mês 1</c:v>
                </c:pt>
                <c:pt idx="1">
                  <c:v>Mês 2</c:v>
                </c:pt>
                <c:pt idx="2">
                  <c:v>Mês 3</c:v>
                </c:pt>
              </c:strCache>
            </c:strRef>
          </c:cat>
          <c:val>
            <c:numRef>
              <c:f>Indicadores!$D$19:$F$19</c:f>
              <c:numCache>
                <c:formatCode>0.0%</c:formatCode>
                <c:ptCount val="3"/>
                <c:pt idx="0">
                  <c:v>0.6875</c:v>
                </c:pt>
                <c:pt idx="1">
                  <c:v>0.70000000000000018</c:v>
                </c:pt>
                <c:pt idx="2">
                  <c:v>0.70731707317073167</c:v>
                </c:pt>
              </c:numCache>
            </c:numRef>
          </c:val>
        </c:ser>
        <c:dLbls>
          <c:showLegendKey val="0"/>
          <c:showVal val="0"/>
          <c:showCatName val="0"/>
          <c:showSerName val="0"/>
          <c:showPercent val="0"/>
          <c:showBubbleSize val="0"/>
        </c:dLbls>
        <c:gapWidth val="150"/>
        <c:axId val="312062784"/>
        <c:axId val="312063328"/>
      </c:barChart>
      <c:catAx>
        <c:axId val="312062784"/>
        <c:scaling>
          <c:orientation val="minMax"/>
        </c:scaling>
        <c:delete val="0"/>
        <c:axPos val="b"/>
        <c:numFmt formatCode="General" sourceLinked="1"/>
        <c:majorTickMark val="out"/>
        <c:minorTickMark val="none"/>
        <c:tickLblPos val="nextTo"/>
        <c:txPr>
          <a:bodyPr rot="0" vert="horz"/>
          <a:lstStyle/>
          <a:p>
            <a:pPr>
              <a:defRPr/>
            </a:pPr>
            <a:endParaRPr lang="pt-BR"/>
          </a:p>
        </c:txPr>
        <c:crossAx val="312063328"/>
        <c:crosses val="autoZero"/>
        <c:auto val="1"/>
        <c:lblAlgn val="ctr"/>
        <c:lblOffset val="100"/>
        <c:noMultiLvlLbl val="0"/>
      </c:catAx>
      <c:valAx>
        <c:axId val="312063328"/>
        <c:scaling>
          <c:orientation val="minMax"/>
        </c:scaling>
        <c:delete val="0"/>
        <c:axPos val="l"/>
        <c:majorGridlines/>
        <c:numFmt formatCode="0.0%" sourceLinked="1"/>
        <c:majorTickMark val="out"/>
        <c:minorTickMark val="none"/>
        <c:tickLblPos val="nextTo"/>
        <c:txPr>
          <a:bodyPr rot="0" vert="horz"/>
          <a:lstStyle/>
          <a:p>
            <a:pPr>
              <a:defRPr/>
            </a:pPr>
            <a:endParaRPr lang="pt-BR"/>
          </a:p>
        </c:txPr>
        <c:crossAx val="312062784"/>
        <c:crosses val="autoZero"/>
        <c:crossBetween val="between"/>
      </c:valAx>
    </c:plotArea>
    <c:plotVisOnly val="1"/>
    <c:dispBlanksAs val="gap"/>
    <c:showDLblsOverMax val="0"/>
  </c:chart>
  <c:txPr>
    <a:bodyPr/>
    <a:lstStyle/>
    <a:p>
      <a:pPr>
        <a:defRPr sz="1800"/>
      </a:pPr>
      <a:endParaRPr lang="pt-B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1"/>
        <c:ser>
          <c:idx val="0"/>
          <c:order val="0"/>
          <c:tx>
            <c:strRef>
              <c:f>Indicadores!$C$68</c:f>
              <c:strCache>
                <c:ptCount val="1"/>
                <c:pt idx="0">
                  <c:v>Proporção de busca ativa realizada às crianças faltosas às consultas no programa de saúde da criança</c:v>
                </c:pt>
              </c:strCache>
            </c:strRef>
          </c:tx>
          <c:invertIfNegative val="0"/>
          <c:dPt>
            <c:idx val="2"/>
            <c:invertIfNegative val="0"/>
            <c:bubble3D val="0"/>
            <c:spPr>
              <a:solidFill>
                <a:schemeClr val="accent6">
                  <a:lumMod val="75000"/>
                </a:schemeClr>
              </a:solidFill>
            </c:spPr>
          </c:dPt>
          <c:cat>
            <c:strRef>
              <c:f>Indicadores!$D$67:$F$67</c:f>
              <c:strCache>
                <c:ptCount val="3"/>
                <c:pt idx="0">
                  <c:v>Mês 1</c:v>
                </c:pt>
                <c:pt idx="1">
                  <c:v>Mês 2</c:v>
                </c:pt>
                <c:pt idx="2">
                  <c:v>Mês 3</c:v>
                </c:pt>
              </c:strCache>
            </c:strRef>
          </c:cat>
          <c:val>
            <c:numRef>
              <c:f>Indicadores!$D$68:$F$68</c:f>
              <c:numCache>
                <c:formatCode>0.0%</c:formatCode>
                <c:ptCount val="3"/>
                <c:pt idx="0">
                  <c:v>0</c:v>
                </c:pt>
                <c:pt idx="1">
                  <c:v>0</c:v>
                </c:pt>
                <c:pt idx="2">
                  <c:v>1</c:v>
                </c:pt>
              </c:numCache>
            </c:numRef>
          </c:val>
        </c:ser>
        <c:dLbls>
          <c:showLegendKey val="0"/>
          <c:showVal val="0"/>
          <c:showCatName val="0"/>
          <c:showSerName val="0"/>
          <c:showPercent val="0"/>
          <c:showBubbleSize val="0"/>
        </c:dLbls>
        <c:gapWidth val="150"/>
        <c:axId val="363524464"/>
        <c:axId val="363527184"/>
      </c:barChart>
      <c:catAx>
        <c:axId val="363524464"/>
        <c:scaling>
          <c:orientation val="minMax"/>
        </c:scaling>
        <c:delete val="0"/>
        <c:axPos val="b"/>
        <c:numFmt formatCode="General" sourceLinked="1"/>
        <c:majorTickMark val="out"/>
        <c:minorTickMark val="none"/>
        <c:tickLblPos val="nextTo"/>
        <c:txPr>
          <a:bodyPr rot="0" vert="horz"/>
          <a:lstStyle/>
          <a:p>
            <a:pPr>
              <a:defRPr/>
            </a:pPr>
            <a:endParaRPr lang="pt-BR"/>
          </a:p>
        </c:txPr>
        <c:crossAx val="363527184"/>
        <c:crosses val="autoZero"/>
        <c:auto val="1"/>
        <c:lblAlgn val="ctr"/>
        <c:lblOffset val="100"/>
        <c:noMultiLvlLbl val="0"/>
      </c:catAx>
      <c:valAx>
        <c:axId val="363527184"/>
        <c:scaling>
          <c:orientation val="minMax"/>
          <c:max val="1"/>
        </c:scaling>
        <c:delete val="0"/>
        <c:axPos val="l"/>
        <c:majorGridlines/>
        <c:numFmt formatCode="0.0%" sourceLinked="1"/>
        <c:majorTickMark val="out"/>
        <c:minorTickMark val="none"/>
        <c:tickLblPos val="nextTo"/>
        <c:txPr>
          <a:bodyPr rot="0" vert="horz"/>
          <a:lstStyle/>
          <a:p>
            <a:pPr>
              <a:defRPr/>
            </a:pPr>
            <a:endParaRPr lang="pt-BR"/>
          </a:p>
        </c:txPr>
        <c:crossAx val="363524464"/>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Indicadores!$C$4</c:f>
              <c:strCache>
                <c:ptCount val="1"/>
                <c:pt idx="0">
                  <c:v>Proporção de crianças entre zero e 72 meses inscritas no programa da unidade de saúde</c:v>
                </c:pt>
              </c:strCache>
            </c:strRef>
          </c:tx>
          <c:invertIfNegative val="0"/>
          <c:cat>
            <c:strRef>
              <c:f>Indicadores!$D$3:$F$3</c:f>
              <c:strCache>
                <c:ptCount val="3"/>
                <c:pt idx="0">
                  <c:v>Mês 1</c:v>
                </c:pt>
                <c:pt idx="1">
                  <c:v>Mês 2</c:v>
                </c:pt>
                <c:pt idx="2">
                  <c:v>Mês 3</c:v>
                </c:pt>
              </c:strCache>
            </c:strRef>
          </c:cat>
          <c:val>
            <c:numRef>
              <c:f>Indicadores!$D$4:$F$4</c:f>
              <c:numCache>
                <c:formatCode>0.0%</c:formatCode>
                <c:ptCount val="3"/>
                <c:pt idx="0">
                  <c:v>0.59230769230769231</c:v>
                </c:pt>
                <c:pt idx="1">
                  <c:v>0.76153846153846161</c:v>
                </c:pt>
                <c:pt idx="2">
                  <c:v>0.76153846153846161</c:v>
                </c:pt>
              </c:numCache>
            </c:numRef>
          </c:val>
        </c:ser>
        <c:dLbls>
          <c:showLegendKey val="0"/>
          <c:showVal val="0"/>
          <c:showCatName val="0"/>
          <c:showSerName val="0"/>
          <c:showPercent val="0"/>
          <c:showBubbleSize val="0"/>
        </c:dLbls>
        <c:gapWidth val="150"/>
        <c:axId val="363525552"/>
        <c:axId val="363527728"/>
      </c:barChart>
      <c:catAx>
        <c:axId val="363525552"/>
        <c:scaling>
          <c:orientation val="minMax"/>
        </c:scaling>
        <c:delete val="0"/>
        <c:axPos val="b"/>
        <c:numFmt formatCode="General" sourceLinked="1"/>
        <c:majorTickMark val="out"/>
        <c:minorTickMark val="none"/>
        <c:tickLblPos val="nextTo"/>
        <c:txPr>
          <a:bodyPr rot="0" vert="horz"/>
          <a:lstStyle/>
          <a:p>
            <a:pPr>
              <a:defRPr/>
            </a:pPr>
            <a:endParaRPr lang="pt-BR"/>
          </a:p>
        </c:txPr>
        <c:crossAx val="363527728"/>
        <c:crosses val="autoZero"/>
        <c:auto val="1"/>
        <c:lblAlgn val="ctr"/>
        <c:lblOffset val="100"/>
        <c:noMultiLvlLbl val="0"/>
      </c:catAx>
      <c:valAx>
        <c:axId val="363527728"/>
        <c:scaling>
          <c:orientation val="minMax"/>
          <c:max val="1"/>
        </c:scaling>
        <c:delete val="0"/>
        <c:axPos val="l"/>
        <c:majorGridlines/>
        <c:numFmt formatCode="0.0%" sourceLinked="1"/>
        <c:majorTickMark val="out"/>
        <c:minorTickMark val="none"/>
        <c:tickLblPos val="nextTo"/>
        <c:txPr>
          <a:bodyPr rot="0" vert="horz"/>
          <a:lstStyle/>
          <a:p>
            <a:pPr>
              <a:defRPr/>
            </a:pPr>
            <a:endParaRPr lang="pt-BR"/>
          </a:p>
        </c:txPr>
        <c:crossAx val="363525552"/>
        <c:crosses val="autoZero"/>
        <c:crossBetween val="between"/>
        <c:majorUnit val="0.2"/>
      </c:valAx>
    </c:plotArea>
    <c:plotVisOnly val="1"/>
    <c:dispBlanksAs val="gap"/>
    <c:showDLblsOverMax val="0"/>
  </c:chart>
  <c:txPr>
    <a:bodyPr/>
    <a:lstStyle/>
    <a:p>
      <a:pPr>
        <a:defRPr sz="1800"/>
      </a:pPr>
      <a:endParaRPr lang="pt-B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Indicadores!$C$29</c:f>
              <c:strCache>
                <c:ptCount val="1"/>
                <c:pt idx="0">
                  <c:v>Proporção de crianças com monitoramento de desenvolvimento</c:v>
                </c:pt>
              </c:strCache>
            </c:strRef>
          </c:tx>
          <c:invertIfNegative val="0"/>
          <c:cat>
            <c:strRef>
              <c:f>Indicadores!$D$28:$F$28</c:f>
              <c:strCache>
                <c:ptCount val="3"/>
                <c:pt idx="0">
                  <c:v>Mês 1</c:v>
                </c:pt>
                <c:pt idx="1">
                  <c:v>Mês 2</c:v>
                </c:pt>
                <c:pt idx="2">
                  <c:v>Mês 3</c:v>
                </c:pt>
              </c:strCache>
            </c:strRef>
          </c:cat>
          <c:val>
            <c:numRef>
              <c:f>Indicadores!$D$29:$F$29</c:f>
              <c:numCache>
                <c:formatCode>0.0%</c:formatCode>
                <c:ptCount val="3"/>
                <c:pt idx="0">
                  <c:v>0.22077922077922091</c:v>
                </c:pt>
                <c:pt idx="1">
                  <c:v>0.51515151515151514</c:v>
                </c:pt>
                <c:pt idx="2">
                  <c:v>0.5252525252525243</c:v>
                </c:pt>
              </c:numCache>
            </c:numRef>
          </c:val>
        </c:ser>
        <c:dLbls>
          <c:showLegendKey val="0"/>
          <c:showVal val="0"/>
          <c:showCatName val="0"/>
          <c:showSerName val="0"/>
          <c:showPercent val="0"/>
          <c:showBubbleSize val="0"/>
        </c:dLbls>
        <c:gapWidth val="150"/>
        <c:axId val="363526640"/>
        <c:axId val="363528816"/>
      </c:barChart>
      <c:catAx>
        <c:axId val="363526640"/>
        <c:scaling>
          <c:orientation val="minMax"/>
        </c:scaling>
        <c:delete val="0"/>
        <c:axPos val="b"/>
        <c:numFmt formatCode="General" sourceLinked="1"/>
        <c:majorTickMark val="out"/>
        <c:minorTickMark val="none"/>
        <c:tickLblPos val="nextTo"/>
        <c:txPr>
          <a:bodyPr rot="0" vert="horz"/>
          <a:lstStyle/>
          <a:p>
            <a:pPr>
              <a:defRPr/>
            </a:pPr>
            <a:endParaRPr lang="pt-BR"/>
          </a:p>
        </c:txPr>
        <c:crossAx val="363528816"/>
        <c:crosses val="autoZero"/>
        <c:auto val="1"/>
        <c:lblAlgn val="ctr"/>
        <c:lblOffset val="100"/>
        <c:noMultiLvlLbl val="0"/>
      </c:catAx>
      <c:valAx>
        <c:axId val="363528816"/>
        <c:scaling>
          <c:orientation val="minMax"/>
          <c:max val="1"/>
          <c:min val="0"/>
        </c:scaling>
        <c:delete val="0"/>
        <c:axPos val="l"/>
        <c:majorGridlines/>
        <c:numFmt formatCode="0.0%" sourceLinked="1"/>
        <c:majorTickMark val="out"/>
        <c:minorTickMark val="none"/>
        <c:tickLblPos val="nextTo"/>
        <c:txPr>
          <a:bodyPr rot="0" vert="horz"/>
          <a:lstStyle/>
          <a:p>
            <a:pPr>
              <a:defRPr/>
            </a:pPr>
            <a:endParaRPr lang="pt-BR"/>
          </a:p>
        </c:txPr>
        <c:crossAx val="363526640"/>
        <c:crosses val="autoZero"/>
        <c:crossBetween val="between"/>
        <c:majorUnit val="0.2"/>
        <c:minorUnit val="4.0000000000000022E-2"/>
      </c:valAx>
    </c:plotArea>
    <c:plotVisOnly val="1"/>
    <c:dispBlanksAs val="gap"/>
    <c:showDLblsOverMax val="0"/>
  </c:chart>
  <c:txPr>
    <a:bodyPr/>
    <a:lstStyle/>
    <a:p>
      <a:pPr>
        <a:defRPr sz="1800"/>
      </a:pPr>
      <a:endParaRPr lang="pt-B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Indicadores!$C$29</c:f>
              <c:strCache>
                <c:ptCount val="1"/>
                <c:pt idx="0">
                  <c:v>Proporção de crianças com monitoramento de desenvolvimento</c:v>
                </c:pt>
              </c:strCache>
            </c:strRef>
          </c:tx>
          <c:invertIfNegative val="0"/>
          <c:cat>
            <c:strRef>
              <c:f>Indicadores!$D$28:$F$28</c:f>
              <c:strCache>
                <c:ptCount val="3"/>
                <c:pt idx="0">
                  <c:v>Mês 1</c:v>
                </c:pt>
                <c:pt idx="1">
                  <c:v>Mês 2</c:v>
                </c:pt>
                <c:pt idx="2">
                  <c:v>Mês 3</c:v>
                </c:pt>
              </c:strCache>
            </c:strRef>
          </c:cat>
          <c:val>
            <c:numRef>
              <c:f>Indicadores!$D$29:$F$29</c:f>
              <c:numCache>
                <c:formatCode>0.0%</c:formatCode>
                <c:ptCount val="3"/>
                <c:pt idx="0">
                  <c:v>0.22077922077922091</c:v>
                </c:pt>
                <c:pt idx="1">
                  <c:v>0.51515151515151514</c:v>
                </c:pt>
                <c:pt idx="2">
                  <c:v>0.5252525252525243</c:v>
                </c:pt>
              </c:numCache>
            </c:numRef>
          </c:val>
        </c:ser>
        <c:dLbls>
          <c:showLegendKey val="0"/>
          <c:showVal val="0"/>
          <c:showCatName val="0"/>
          <c:showSerName val="0"/>
          <c:showPercent val="0"/>
          <c:showBubbleSize val="0"/>
        </c:dLbls>
        <c:gapWidth val="150"/>
        <c:axId val="363529904"/>
        <c:axId val="363525008"/>
      </c:barChart>
      <c:catAx>
        <c:axId val="363529904"/>
        <c:scaling>
          <c:orientation val="minMax"/>
        </c:scaling>
        <c:delete val="0"/>
        <c:axPos val="b"/>
        <c:numFmt formatCode="General" sourceLinked="1"/>
        <c:majorTickMark val="out"/>
        <c:minorTickMark val="none"/>
        <c:tickLblPos val="nextTo"/>
        <c:txPr>
          <a:bodyPr rot="0" vert="horz"/>
          <a:lstStyle/>
          <a:p>
            <a:pPr>
              <a:defRPr/>
            </a:pPr>
            <a:endParaRPr lang="pt-BR"/>
          </a:p>
        </c:txPr>
        <c:crossAx val="363525008"/>
        <c:crosses val="autoZero"/>
        <c:auto val="1"/>
        <c:lblAlgn val="ctr"/>
        <c:lblOffset val="100"/>
        <c:noMultiLvlLbl val="0"/>
      </c:catAx>
      <c:valAx>
        <c:axId val="363525008"/>
        <c:scaling>
          <c:orientation val="minMax"/>
          <c:max val="1"/>
          <c:min val="0"/>
        </c:scaling>
        <c:delete val="0"/>
        <c:axPos val="l"/>
        <c:majorGridlines/>
        <c:numFmt formatCode="0.0%" sourceLinked="1"/>
        <c:majorTickMark val="out"/>
        <c:minorTickMark val="none"/>
        <c:tickLblPos val="nextTo"/>
        <c:txPr>
          <a:bodyPr rot="0" vert="horz"/>
          <a:lstStyle/>
          <a:p>
            <a:pPr>
              <a:defRPr/>
            </a:pPr>
            <a:endParaRPr lang="pt-BR"/>
          </a:p>
        </c:txPr>
        <c:crossAx val="363529904"/>
        <c:crosses val="autoZero"/>
        <c:crossBetween val="between"/>
        <c:majorUnit val="0.2"/>
        <c:minorUnit val="4.0000000000000022E-2"/>
      </c:valAx>
    </c:plotArea>
    <c:plotVisOnly val="1"/>
    <c:dispBlanksAs val="gap"/>
    <c:showDLblsOverMax val="0"/>
  </c:chart>
  <c:txPr>
    <a:bodyPr/>
    <a:lstStyle/>
    <a:p>
      <a:pPr>
        <a:defRPr sz="1800"/>
      </a:pPr>
      <a:endParaRPr lang="pt-B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Indicadores!$C$29</c:f>
              <c:strCache>
                <c:ptCount val="1"/>
                <c:pt idx="0">
                  <c:v>Proporção de crianças com monitoramento de desenvolvimento</c:v>
                </c:pt>
              </c:strCache>
            </c:strRef>
          </c:tx>
          <c:invertIfNegative val="0"/>
          <c:cat>
            <c:strRef>
              <c:f>Indicadores!$D$28:$F$28</c:f>
              <c:strCache>
                <c:ptCount val="3"/>
                <c:pt idx="0">
                  <c:v>Mês 1</c:v>
                </c:pt>
                <c:pt idx="1">
                  <c:v>Mês 2</c:v>
                </c:pt>
                <c:pt idx="2">
                  <c:v>Mês 3</c:v>
                </c:pt>
              </c:strCache>
            </c:strRef>
          </c:cat>
          <c:val>
            <c:numRef>
              <c:f>Indicadores!$D$29:$F$29</c:f>
              <c:numCache>
                <c:formatCode>0.0%</c:formatCode>
                <c:ptCount val="3"/>
                <c:pt idx="0">
                  <c:v>0.22077922077922091</c:v>
                </c:pt>
                <c:pt idx="1">
                  <c:v>0.51515151515151514</c:v>
                </c:pt>
                <c:pt idx="2">
                  <c:v>0.5252525252525243</c:v>
                </c:pt>
              </c:numCache>
            </c:numRef>
          </c:val>
        </c:ser>
        <c:dLbls>
          <c:showLegendKey val="0"/>
          <c:showVal val="0"/>
          <c:showCatName val="0"/>
          <c:showSerName val="0"/>
          <c:showPercent val="0"/>
          <c:showBubbleSize val="0"/>
        </c:dLbls>
        <c:gapWidth val="150"/>
        <c:axId val="364390928"/>
        <c:axId val="364389840"/>
      </c:barChart>
      <c:catAx>
        <c:axId val="364390928"/>
        <c:scaling>
          <c:orientation val="minMax"/>
        </c:scaling>
        <c:delete val="0"/>
        <c:axPos val="b"/>
        <c:numFmt formatCode="General" sourceLinked="1"/>
        <c:majorTickMark val="out"/>
        <c:minorTickMark val="none"/>
        <c:tickLblPos val="nextTo"/>
        <c:txPr>
          <a:bodyPr rot="0" vert="horz"/>
          <a:lstStyle/>
          <a:p>
            <a:pPr>
              <a:defRPr/>
            </a:pPr>
            <a:endParaRPr lang="pt-BR"/>
          </a:p>
        </c:txPr>
        <c:crossAx val="364389840"/>
        <c:crosses val="autoZero"/>
        <c:auto val="1"/>
        <c:lblAlgn val="ctr"/>
        <c:lblOffset val="100"/>
        <c:noMultiLvlLbl val="0"/>
      </c:catAx>
      <c:valAx>
        <c:axId val="364389840"/>
        <c:scaling>
          <c:orientation val="minMax"/>
          <c:max val="1"/>
          <c:min val="0"/>
        </c:scaling>
        <c:delete val="0"/>
        <c:axPos val="l"/>
        <c:majorGridlines/>
        <c:numFmt formatCode="0.0%" sourceLinked="1"/>
        <c:majorTickMark val="out"/>
        <c:minorTickMark val="none"/>
        <c:tickLblPos val="nextTo"/>
        <c:txPr>
          <a:bodyPr rot="0" vert="horz"/>
          <a:lstStyle/>
          <a:p>
            <a:pPr>
              <a:defRPr/>
            </a:pPr>
            <a:endParaRPr lang="pt-BR"/>
          </a:p>
        </c:txPr>
        <c:crossAx val="364390928"/>
        <c:crosses val="autoZero"/>
        <c:crossBetween val="between"/>
        <c:majorUnit val="0.2"/>
        <c:minorUnit val="4.0000000000000022E-2"/>
      </c:valAx>
    </c:plotArea>
    <c:plotVisOnly val="1"/>
    <c:dispBlanksAs val="gap"/>
    <c:showDLblsOverMax val="0"/>
  </c:chart>
  <c:txPr>
    <a:bodyPr/>
    <a:lstStyle/>
    <a:p>
      <a:pPr>
        <a:defRPr sz="1800"/>
      </a:pPr>
      <a:endParaRPr lang="pt-B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Indicadores!$C$40</c:f>
              <c:strCache>
                <c:ptCount val="1"/>
                <c:pt idx="0">
                  <c:v>Proporção de crianças de 6 a 24 meses com suplementação de ferro</c:v>
                </c:pt>
              </c:strCache>
            </c:strRef>
          </c:tx>
          <c:invertIfNegative val="0"/>
          <c:cat>
            <c:strRef>
              <c:f>Indicadores!$D$39:$F$39</c:f>
              <c:strCache>
                <c:ptCount val="3"/>
                <c:pt idx="0">
                  <c:v>Mês 1</c:v>
                </c:pt>
                <c:pt idx="1">
                  <c:v>Mês 2</c:v>
                </c:pt>
                <c:pt idx="2">
                  <c:v>Mês 3</c:v>
                </c:pt>
              </c:strCache>
            </c:strRef>
          </c:cat>
          <c:val>
            <c:numRef>
              <c:f>Indicadores!$D$40:$F$40</c:f>
              <c:numCache>
                <c:formatCode>0.0%</c:formatCode>
                <c:ptCount val="3"/>
                <c:pt idx="0">
                  <c:v>0.5</c:v>
                </c:pt>
                <c:pt idx="1">
                  <c:v>0.75757575757575868</c:v>
                </c:pt>
                <c:pt idx="2">
                  <c:v>0.75757575757575868</c:v>
                </c:pt>
              </c:numCache>
            </c:numRef>
          </c:val>
        </c:ser>
        <c:dLbls>
          <c:showLegendKey val="0"/>
          <c:showVal val="0"/>
          <c:showCatName val="0"/>
          <c:showSerName val="0"/>
          <c:showPercent val="0"/>
          <c:showBubbleSize val="0"/>
        </c:dLbls>
        <c:gapWidth val="150"/>
        <c:axId val="364388752"/>
        <c:axId val="364391472"/>
      </c:barChart>
      <c:catAx>
        <c:axId val="364388752"/>
        <c:scaling>
          <c:orientation val="minMax"/>
        </c:scaling>
        <c:delete val="0"/>
        <c:axPos val="b"/>
        <c:numFmt formatCode="General" sourceLinked="1"/>
        <c:majorTickMark val="out"/>
        <c:minorTickMark val="none"/>
        <c:tickLblPos val="nextTo"/>
        <c:txPr>
          <a:bodyPr rot="0" vert="horz"/>
          <a:lstStyle/>
          <a:p>
            <a:pPr>
              <a:defRPr/>
            </a:pPr>
            <a:endParaRPr lang="pt-BR"/>
          </a:p>
        </c:txPr>
        <c:crossAx val="364391472"/>
        <c:crosses val="autoZero"/>
        <c:auto val="1"/>
        <c:lblAlgn val="ctr"/>
        <c:lblOffset val="100"/>
        <c:noMultiLvlLbl val="0"/>
      </c:catAx>
      <c:valAx>
        <c:axId val="364391472"/>
        <c:scaling>
          <c:orientation val="minMax"/>
          <c:max val="1"/>
          <c:min val="0"/>
        </c:scaling>
        <c:delete val="0"/>
        <c:axPos val="l"/>
        <c:majorGridlines/>
        <c:numFmt formatCode="0.0%" sourceLinked="1"/>
        <c:majorTickMark val="out"/>
        <c:minorTickMark val="none"/>
        <c:tickLblPos val="nextTo"/>
        <c:txPr>
          <a:bodyPr rot="0" vert="horz"/>
          <a:lstStyle/>
          <a:p>
            <a:pPr>
              <a:defRPr/>
            </a:pPr>
            <a:endParaRPr lang="pt-BR"/>
          </a:p>
        </c:txPr>
        <c:crossAx val="364388752"/>
        <c:crosses val="autoZero"/>
        <c:crossBetween val="between"/>
        <c:majorUnit val="0.2"/>
        <c:minorUnit val="4.0000000000000022E-2"/>
      </c:valAx>
    </c:plotArea>
    <c:plotVisOnly val="1"/>
    <c:dispBlanksAs val="gap"/>
    <c:showDLblsOverMax val="0"/>
  </c:chart>
  <c:txPr>
    <a:bodyPr/>
    <a:lstStyle/>
    <a:p>
      <a:pPr>
        <a:defRPr sz="1800"/>
      </a:pPr>
      <a:endParaRPr lang="pt-B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D075C3-B5E9-4D36-B131-4D8B27B36DD9}" type="doc">
      <dgm:prSet loTypeId="urn:microsoft.com/office/officeart/2005/8/layout/target3" loCatId="relationship" qsTypeId="urn:microsoft.com/office/officeart/2005/8/quickstyle/simple1" qsCatId="simple" csTypeId="urn:microsoft.com/office/officeart/2005/8/colors/colorful1#2" csCatId="colorful" phldr="1"/>
      <dgm:spPr/>
      <dgm:t>
        <a:bodyPr/>
        <a:lstStyle/>
        <a:p>
          <a:endParaRPr lang="pt-BR"/>
        </a:p>
      </dgm:t>
    </dgm:pt>
    <dgm:pt modelId="{9E374F97-23F7-457D-92E9-CB82946F7CAF}">
      <dgm:prSet/>
      <dgm:spPr/>
      <dgm:t>
        <a:bodyPr/>
        <a:lstStyle/>
        <a:p>
          <a:pPr rtl="0"/>
          <a:r>
            <a:rPr lang="pt-BR" dirty="0" smtClean="0"/>
            <a:t>Fortaleceu o vínculo da odontologia com a comunidade e a </a:t>
          </a:r>
          <a:r>
            <a:rPr lang="pt-BR" dirty="0" err="1" smtClean="0"/>
            <a:t>co-participação</a:t>
          </a:r>
          <a:r>
            <a:rPr lang="pt-BR" dirty="0" smtClean="0"/>
            <a:t> na forma de trabalhar o processo saúde-doença </a:t>
          </a:r>
          <a:endParaRPr lang="pt-BR" dirty="0"/>
        </a:p>
      </dgm:t>
    </dgm:pt>
    <dgm:pt modelId="{103A24ED-7C80-493C-9A0D-4CA63295ED44}" type="parTrans" cxnId="{6A34760F-C71F-4775-B670-DF453966D4EE}">
      <dgm:prSet/>
      <dgm:spPr/>
      <dgm:t>
        <a:bodyPr/>
        <a:lstStyle/>
        <a:p>
          <a:endParaRPr lang="pt-BR"/>
        </a:p>
      </dgm:t>
    </dgm:pt>
    <dgm:pt modelId="{635082AF-C1F6-4BEE-9639-A6A7AF357F14}" type="sibTrans" cxnId="{6A34760F-C71F-4775-B670-DF453966D4EE}">
      <dgm:prSet/>
      <dgm:spPr/>
      <dgm:t>
        <a:bodyPr/>
        <a:lstStyle/>
        <a:p>
          <a:endParaRPr lang="pt-BR"/>
        </a:p>
      </dgm:t>
    </dgm:pt>
    <dgm:pt modelId="{94112D7D-453D-4BE0-A78D-65EA596FE518}">
      <dgm:prSet/>
      <dgm:spPr/>
      <dgm:t>
        <a:bodyPr/>
        <a:lstStyle/>
        <a:p>
          <a:pPr rtl="0"/>
          <a:r>
            <a:rPr lang="pt-BR" dirty="0" smtClean="0"/>
            <a:t>Enfocou a capacitação da equipe e a prevenção, principalmente no que concerne à saúde bucal.</a:t>
          </a:r>
          <a:endParaRPr lang="pt-BR" dirty="0"/>
        </a:p>
      </dgm:t>
    </dgm:pt>
    <dgm:pt modelId="{E2A8ED82-DEC7-430E-BFBF-EBB321909ADB}" type="parTrans" cxnId="{1C488CD6-EC32-4096-A8B3-16E47D576BF3}">
      <dgm:prSet/>
      <dgm:spPr/>
      <dgm:t>
        <a:bodyPr/>
        <a:lstStyle/>
        <a:p>
          <a:endParaRPr lang="pt-BR"/>
        </a:p>
      </dgm:t>
    </dgm:pt>
    <dgm:pt modelId="{8C6152E2-2197-4846-BA13-383294DC1B4D}" type="sibTrans" cxnId="{1C488CD6-EC32-4096-A8B3-16E47D576BF3}">
      <dgm:prSet/>
      <dgm:spPr/>
      <dgm:t>
        <a:bodyPr/>
        <a:lstStyle/>
        <a:p>
          <a:endParaRPr lang="pt-BR"/>
        </a:p>
      </dgm:t>
    </dgm:pt>
    <dgm:pt modelId="{5C75AE77-EE0B-45A0-9BA7-94313FA03858}">
      <dgm:prSet/>
      <dgm:spPr/>
      <dgm:t>
        <a:bodyPr/>
        <a:lstStyle/>
        <a:p>
          <a:pPr rtl="0"/>
          <a:r>
            <a:rPr lang="pt-BR" dirty="0" smtClean="0"/>
            <a:t>Integralizou o acompanhamento de puericultura e tornou-o amplamente multidisciplinar</a:t>
          </a:r>
          <a:endParaRPr lang="pt-BR" dirty="0"/>
        </a:p>
      </dgm:t>
    </dgm:pt>
    <dgm:pt modelId="{E614A74B-6226-4EE6-9BA7-C9C43E3AA0B9}" type="sibTrans" cxnId="{78A91B08-5F19-44CF-953E-2B69C1C71FED}">
      <dgm:prSet/>
      <dgm:spPr/>
      <dgm:t>
        <a:bodyPr/>
        <a:lstStyle/>
        <a:p>
          <a:endParaRPr lang="pt-BR"/>
        </a:p>
      </dgm:t>
    </dgm:pt>
    <dgm:pt modelId="{32269295-6091-425C-807D-D914CF71ED61}" type="parTrans" cxnId="{78A91B08-5F19-44CF-953E-2B69C1C71FED}">
      <dgm:prSet/>
      <dgm:spPr/>
      <dgm:t>
        <a:bodyPr/>
        <a:lstStyle/>
        <a:p>
          <a:endParaRPr lang="pt-BR"/>
        </a:p>
      </dgm:t>
    </dgm:pt>
    <dgm:pt modelId="{D8CE8F4F-C76B-447A-A242-A057F5615D98}" type="pres">
      <dgm:prSet presAssocID="{58D075C3-B5E9-4D36-B131-4D8B27B36DD9}" presName="Name0" presStyleCnt="0">
        <dgm:presLayoutVars>
          <dgm:chMax val="7"/>
          <dgm:dir/>
          <dgm:animLvl val="lvl"/>
          <dgm:resizeHandles val="exact"/>
        </dgm:presLayoutVars>
      </dgm:prSet>
      <dgm:spPr/>
      <dgm:t>
        <a:bodyPr/>
        <a:lstStyle/>
        <a:p>
          <a:endParaRPr lang="pt-BR"/>
        </a:p>
      </dgm:t>
    </dgm:pt>
    <dgm:pt modelId="{AD879976-C982-4C90-B1EE-CF59D11456FB}" type="pres">
      <dgm:prSet presAssocID="{5C75AE77-EE0B-45A0-9BA7-94313FA03858}" presName="circle1" presStyleLbl="node1" presStyleIdx="0" presStyleCnt="3"/>
      <dgm:spPr/>
    </dgm:pt>
    <dgm:pt modelId="{43B3B8B5-802E-4E0C-B6A5-FBEF4BAC05A6}" type="pres">
      <dgm:prSet presAssocID="{5C75AE77-EE0B-45A0-9BA7-94313FA03858}" presName="space" presStyleCnt="0"/>
      <dgm:spPr/>
    </dgm:pt>
    <dgm:pt modelId="{5270675F-9E7F-4686-9A2B-90FC12E64356}" type="pres">
      <dgm:prSet presAssocID="{5C75AE77-EE0B-45A0-9BA7-94313FA03858}" presName="rect1" presStyleLbl="alignAcc1" presStyleIdx="0" presStyleCnt="3"/>
      <dgm:spPr/>
      <dgm:t>
        <a:bodyPr/>
        <a:lstStyle/>
        <a:p>
          <a:endParaRPr lang="pt-BR"/>
        </a:p>
      </dgm:t>
    </dgm:pt>
    <dgm:pt modelId="{0B2305BC-F85B-4A4B-A6DB-7F2EDE161988}" type="pres">
      <dgm:prSet presAssocID="{9E374F97-23F7-457D-92E9-CB82946F7CAF}" presName="vertSpace2" presStyleLbl="node1" presStyleIdx="0" presStyleCnt="3"/>
      <dgm:spPr/>
    </dgm:pt>
    <dgm:pt modelId="{76937CF9-59B7-4978-B70A-035C4EC642B4}" type="pres">
      <dgm:prSet presAssocID="{9E374F97-23F7-457D-92E9-CB82946F7CAF}" presName="circle2" presStyleLbl="node1" presStyleIdx="1" presStyleCnt="3"/>
      <dgm:spPr/>
    </dgm:pt>
    <dgm:pt modelId="{58F94FE4-3226-4CAD-B5A0-44ABF013E799}" type="pres">
      <dgm:prSet presAssocID="{9E374F97-23F7-457D-92E9-CB82946F7CAF}" presName="rect2" presStyleLbl="alignAcc1" presStyleIdx="1" presStyleCnt="3"/>
      <dgm:spPr/>
      <dgm:t>
        <a:bodyPr/>
        <a:lstStyle/>
        <a:p>
          <a:endParaRPr lang="pt-BR"/>
        </a:p>
      </dgm:t>
    </dgm:pt>
    <dgm:pt modelId="{489B31A7-ED77-49A4-9665-D0465AA3CC82}" type="pres">
      <dgm:prSet presAssocID="{94112D7D-453D-4BE0-A78D-65EA596FE518}" presName="vertSpace3" presStyleLbl="node1" presStyleIdx="1" presStyleCnt="3"/>
      <dgm:spPr/>
    </dgm:pt>
    <dgm:pt modelId="{8DE369E9-240C-4F4C-9E47-1E5492A5D5B8}" type="pres">
      <dgm:prSet presAssocID="{94112D7D-453D-4BE0-A78D-65EA596FE518}" presName="circle3" presStyleLbl="node1" presStyleIdx="2" presStyleCnt="3"/>
      <dgm:spPr/>
    </dgm:pt>
    <dgm:pt modelId="{497D7915-FD57-4FAE-8BCE-363AF8FB431D}" type="pres">
      <dgm:prSet presAssocID="{94112D7D-453D-4BE0-A78D-65EA596FE518}" presName="rect3" presStyleLbl="alignAcc1" presStyleIdx="2" presStyleCnt="3"/>
      <dgm:spPr/>
      <dgm:t>
        <a:bodyPr/>
        <a:lstStyle/>
        <a:p>
          <a:endParaRPr lang="pt-BR"/>
        </a:p>
      </dgm:t>
    </dgm:pt>
    <dgm:pt modelId="{5743479B-47AD-41A7-A023-0268E11479FB}" type="pres">
      <dgm:prSet presAssocID="{5C75AE77-EE0B-45A0-9BA7-94313FA03858}" presName="rect1ParTxNoCh" presStyleLbl="alignAcc1" presStyleIdx="2" presStyleCnt="3">
        <dgm:presLayoutVars>
          <dgm:chMax val="1"/>
          <dgm:bulletEnabled val="1"/>
        </dgm:presLayoutVars>
      </dgm:prSet>
      <dgm:spPr/>
      <dgm:t>
        <a:bodyPr/>
        <a:lstStyle/>
        <a:p>
          <a:endParaRPr lang="pt-BR"/>
        </a:p>
      </dgm:t>
    </dgm:pt>
    <dgm:pt modelId="{E98CE397-4E89-4FFA-8D5F-6EA4F3DCE379}" type="pres">
      <dgm:prSet presAssocID="{9E374F97-23F7-457D-92E9-CB82946F7CAF}" presName="rect2ParTxNoCh" presStyleLbl="alignAcc1" presStyleIdx="2" presStyleCnt="3">
        <dgm:presLayoutVars>
          <dgm:chMax val="1"/>
          <dgm:bulletEnabled val="1"/>
        </dgm:presLayoutVars>
      </dgm:prSet>
      <dgm:spPr/>
      <dgm:t>
        <a:bodyPr/>
        <a:lstStyle/>
        <a:p>
          <a:endParaRPr lang="pt-BR"/>
        </a:p>
      </dgm:t>
    </dgm:pt>
    <dgm:pt modelId="{C401A90C-58CC-4EC1-B5C5-9F7501135088}" type="pres">
      <dgm:prSet presAssocID="{94112D7D-453D-4BE0-A78D-65EA596FE518}" presName="rect3ParTxNoCh" presStyleLbl="alignAcc1" presStyleIdx="2" presStyleCnt="3">
        <dgm:presLayoutVars>
          <dgm:chMax val="1"/>
          <dgm:bulletEnabled val="1"/>
        </dgm:presLayoutVars>
      </dgm:prSet>
      <dgm:spPr/>
      <dgm:t>
        <a:bodyPr/>
        <a:lstStyle/>
        <a:p>
          <a:endParaRPr lang="pt-BR"/>
        </a:p>
      </dgm:t>
    </dgm:pt>
  </dgm:ptLst>
  <dgm:cxnLst>
    <dgm:cxn modelId="{7CB382EC-894C-4FD3-AFEC-43FB8E71BD03}" type="presOf" srcId="{94112D7D-453D-4BE0-A78D-65EA596FE518}" destId="{497D7915-FD57-4FAE-8BCE-363AF8FB431D}" srcOrd="0" destOrd="0" presId="urn:microsoft.com/office/officeart/2005/8/layout/target3"/>
    <dgm:cxn modelId="{ADBF1BCE-8631-4D89-971E-555E472C1579}" type="presOf" srcId="{58D075C3-B5E9-4D36-B131-4D8B27B36DD9}" destId="{D8CE8F4F-C76B-447A-A242-A057F5615D98}" srcOrd="0" destOrd="0" presId="urn:microsoft.com/office/officeart/2005/8/layout/target3"/>
    <dgm:cxn modelId="{E6394F11-3D4D-441B-B8AF-F74433A37C85}" type="presOf" srcId="{5C75AE77-EE0B-45A0-9BA7-94313FA03858}" destId="{5270675F-9E7F-4686-9A2B-90FC12E64356}" srcOrd="0" destOrd="0" presId="urn:microsoft.com/office/officeart/2005/8/layout/target3"/>
    <dgm:cxn modelId="{CC5CE02E-B1C5-4B0B-81E1-0B9A85D8FA9F}" type="presOf" srcId="{94112D7D-453D-4BE0-A78D-65EA596FE518}" destId="{C401A90C-58CC-4EC1-B5C5-9F7501135088}" srcOrd="1" destOrd="0" presId="urn:microsoft.com/office/officeart/2005/8/layout/target3"/>
    <dgm:cxn modelId="{78A91B08-5F19-44CF-953E-2B69C1C71FED}" srcId="{58D075C3-B5E9-4D36-B131-4D8B27B36DD9}" destId="{5C75AE77-EE0B-45A0-9BA7-94313FA03858}" srcOrd="0" destOrd="0" parTransId="{32269295-6091-425C-807D-D914CF71ED61}" sibTransId="{E614A74B-6226-4EE6-9BA7-C9C43E3AA0B9}"/>
    <dgm:cxn modelId="{74AB9AEB-09BD-48C7-94ED-B784CF9D8BD3}" type="presOf" srcId="{9E374F97-23F7-457D-92E9-CB82946F7CAF}" destId="{E98CE397-4E89-4FFA-8D5F-6EA4F3DCE379}" srcOrd="1" destOrd="0" presId="urn:microsoft.com/office/officeart/2005/8/layout/target3"/>
    <dgm:cxn modelId="{529FAC07-1A1E-4719-A07A-BDDEDC9464D7}" type="presOf" srcId="{9E374F97-23F7-457D-92E9-CB82946F7CAF}" destId="{58F94FE4-3226-4CAD-B5A0-44ABF013E799}" srcOrd="0" destOrd="0" presId="urn:microsoft.com/office/officeart/2005/8/layout/target3"/>
    <dgm:cxn modelId="{813E1E11-9EC1-4B2E-AADD-3988064FC7E5}" type="presOf" srcId="{5C75AE77-EE0B-45A0-9BA7-94313FA03858}" destId="{5743479B-47AD-41A7-A023-0268E11479FB}" srcOrd="1" destOrd="0" presId="urn:microsoft.com/office/officeart/2005/8/layout/target3"/>
    <dgm:cxn modelId="{1C488CD6-EC32-4096-A8B3-16E47D576BF3}" srcId="{58D075C3-B5E9-4D36-B131-4D8B27B36DD9}" destId="{94112D7D-453D-4BE0-A78D-65EA596FE518}" srcOrd="2" destOrd="0" parTransId="{E2A8ED82-DEC7-430E-BFBF-EBB321909ADB}" sibTransId="{8C6152E2-2197-4846-BA13-383294DC1B4D}"/>
    <dgm:cxn modelId="{6A34760F-C71F-4775-B670-DF453966D4EE}" srcId="{58D075C3-B5E9-4D36-B131-4D8B27B36DD9}" destId="{9E374F97-23F7-457D-92E9-CB82946F7CAF}" srcOrd="1" destOrd="0" parTransId="{103A24ED-7C80-493C-9A0D-4CA63295ED44}" sibTransId="{635082AF-C1F6-4BEE-9639-A6A7AF357F14}"/>
    <dgm:cxn modelId="{9108278D-C2B4-4400-8208-84BCA1713748}" type="presParOf" srcId="{D8CE8F4F-C76B-447A-A242-A057F5615D98}" destId="{AD879976-C982-4C90-B1EE-CF59D11456FB}" srcOrd="0" destOrd="0" presId="urn:microsoft.com/office/officeart/2005/8/layout/target3"/>
    <dgm:cxn modelId="{667417BA-1387-4DBF-919D-B6A2C769DC8F}" type="presParOf" srcId="{D8CE8F4F-C76B-447A-A242-A057F5615D98}" destId="{43B3B8B5-802E-4E0C-B6A5-FBEF4BAC05A6}" srcOrd="1" destOrd="0" presId="urn:microsoft.com/office/officeart/2005/8/layout/target3"/>
    <dgm:cxn modelId="{13919489-10FC-48AC-B96F-2C79E40C34FD}" type="presParOf" srcId="{D8CE8F4F-C76B-447A-A242-A057F5615D98}" destId="{5270675F-9E7F-4686-9A2B-90FC12E64356}" srcOrd="2" destOrd="0" presId="urn:microsoft.com/office/officeart/2005/8/layout/target3"/>
    <dgm:cxn modelId="{91B93F58-84F8-4A65-AF2A-DCE107F8CF84}" type="presParOf" srcId="{D8CE8F4F-C76B-447A-A242-A057F5615D98}" destId="{0B2305BC-F85B-4A4B-A6DB-7F2EDE161988}" srcOrd="3" destOrd="0" presId="urn:microsoft.com/office/officeart/2005/8/layout/target3"/>
    <dgm:cxn modelId="{B88914D6-3507-41E2-A1A5-F555D5C0FB48}" type="presParOf" srcId="{D8CE8F4F-C76B-447A-A242-A057F5615D98}" destId="{76937CF9-59B7-4978-B70A-035C4EC642B4}" srcOrd="4" destOrd="0" presId="urn:microsoft.com/office/officeart/2005/8/layout/target3"/>
    <dgm:cxn modelId="{D8253EA0-34F3-48B7-8992-219472ACA2EA}" type="presParOf" srcId="{D8CE8F4F-C76B-447A-A242-A057F5615D98}" destId="{58F94FE4-3226-4CAD-B5A0-44ABF013E799}" srcOrd="5" destOrd="0" presId="urn:microsoft.com/office/officeart/2005/8/layout/target3"/>
    <dgm:cxn modelId="{17C60807-0AB1-400A-A37E-9835A35285C4}" type="presParOf" srcId="{D8CE8F4F-C76B-447A-A242-A057F5615D98}" destId="{489B31A7-ED77-49A4-9665-D0465AA3CC82}" srcOrd="6" destOrd="0" presId="urn:microsoft.com/office/officeart/2005/8/layout/target3"/>
    <dgm:cxn modelId="{6D940898-F86A-4089-858C-9BAC6EBAC0DD}" type="presParOf" srcId="{D8CE8F4F-C76B-447A-A242-A057F5615D98}" destId="{8DE369E9-240C-4F4C-9E47-1E5492A5D5B8}" srcOrd="7" destOrd="0" presId="urn:microsoft.com/office/officeart/2005/8/layout/target3"/>
    <dgm:cxn modelId="{F5807686-9EC5-4095-8946-075609A7987D}" type="presParOf" srcId="{D8CE8F4F-C76B-447A-A242-A057F5615D98}" destId="{497D7915-FD57-4FAE-8BCE-363AF8FB431D}" srcOrd="8" destOrd="0" presId="urn:microsoft.com/office/officeart/2005/8/layout/target3"/>
    <dgm:cxn modelId="{5AFC80F1-7F8F-492E-A47E-E0A5CD326CED}" type="presParOf" srcId="{D8CE8F4F-C76B-447A-A242-A057F5615D98}" destId="{5743479B-47AD-41A7-A023-0268E11479FB}" srcOrd="9" destOrd="0" presId="urn:microsoft.com/office/officeart/2005/8/layout/target3"/>
    <dgm:cxn modelId="{EAAF958A-CB24-47B1-B2B5-62230ECCC080}" type="presParOf" srcId="{D8CE8F4F-C76B-447A-A242-A057F5615D98}" destId="{E98CE397-4E89-4FFA-8D5F-6EA4F3DCE379}" srcOrd="10" destOrd="0" presId="urn:microsoft.com/office/officeart/2005/8/layout/target3"/>
    <dgm:cxn modelId="{2E50E4D1-94E1-4CD4-B920-6C52287DC6CF}" type="presParOf" srcId="{D8CE8F4F-C76B-447A-A242-A057F5615D98}" destId="{C401A90C-58CC-4EC1-B5C5-9F7501135088}"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79976-C982-4C90-B1EE-CF59D11456FB}">
      <dsp:nvSpPr>
        <dsp:cNvPr id="0" name=""/>
        <dsp:cNvSpPr/>
      </dsp:nvSpPr>
      <dsp:spPr>
        <a:xfrm>
          <a:off x="0" y="0"/>
          <a:ext cx="4392488" cy="4392488"/>
        </a:xfrm>
        <a:prstGeom prst="pie">
          <a:avLst>
            <a:gd name="adj1" fmla="val 5400000"/>
            <a:gd name="adj2" fmla="val 162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70675F-9E7F-4686-9A2B-90FC12E64356}">
      <dsp:nvSpPr>
        <dsp:cNvPr id="0" name=""/>
        <dsp:cNvSpPr/>
      </dsp:nvSpPr>
      <dsp:spPr>
        <a:xfrm>
          <a:off x="2196244" y="0"/>
          <a:ext cx="5508612" cy="4392488"/>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pt-BR" sz="2300" kern="1200" dirty="0" smtClean="0"/>
            <a:t>Integralizou o acompanhamento de puericultura e tornou-o amplamente multidisciplinar</a:t>
          </a:r>
          <a:endParaRPr lang="pt-BR" sz="2300" kern="1200" dirty="0"/>
        </a:p>
      </dsp:txBody>
      <dsp:txXfrm>
        <a:off x="2196244" y="0"/>
        <a:ext cx="5508612" cy="1317749"/>
      </dsp:txXfrm>
    </dsp:sp>
    <dsp:sp modelId="{76937CF9-59B7-4978-B70A-035C4EC642B4}">
      <dsp:nvSpPr>
        <dsp:cNvPr id="0" name=""/>
        <dsp:cNvSpPr/>
      </dsp:nvSpPr>
      <dsp:spPr>
        <a:xfrm>
          <a:off x="768686" y="1317749"/>
          <a:ext cx="2855114" cy="2855114"/>
        </a:xfrm>
        <a:prstGeom prst="pie">
          <a:avLst>
            <a:gd name="adj1" fmla="val 5400000"/>
            <a:gd name="adj2" fmla="val 1620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F94FE4-3226-4CAD-B5A0-44ABF013E799}">
      <dsp:nvSpPr>
        <dsp:cNvPr id="0" name=""/>
        <dsp:cNvSpPr/>
      </dsp:nvSpPr>
      <dsp:spPr>
        <a:xfrm>
          <a:off x="2196244" y="1317749"/>
          <a:ext cx="5508612" cy="2855114"/>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pt-BR" sz="2300" kern="1200" dirty="0" smtClean="0"/>
            <a:t>Fortaleceu o vínculo da odontologia com a comunidade e a </a:t>
          </a:r>
          <a:r>
            <a:rPr lang="pt-BR" sz="2300" kern="1200" dirty="0" err="1" smtClean="0"/>
            <a:t>co-participação</a:t>
          </a:r>
          <a:r>
            <a:rPr lang="pt-BR" sz="2300" kern="1200" dirty="0" smtClean="0"/>
            <a:t> na forma de trabalhar o processo saúde-doença </a:t>
          </a:r>
          <a:endParaRPr lang="pt-BR" sz="2300" kern="1200" dirty="0"/>
        </a:p>
      </dsp:txBody>
      <dsp:txXfrm>
        <a:off x="2196244" y="1317749"/>
        <a:ext cx="5508612" cy="1317744"/>
      </dsp:txXfrm>
    </dsp:sp>
    <dsp:sp modelId="{8DE369E9-240C-4F4C-9E47-1E5492A5D5B8}">
      <dsp:nvSpPr>
        <dsp:cNvPr id="0" name=""/>
        <dsp:cNvSpPr/>
      </dsp:nvSpPr>
      <dsp:spPr>
        <a:xfrm>
          <a:off x="1537371" y="2635494"/>
          <a:ext cx="1317745" cy="1317745"/>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D7915-FD57-4FAE-8BCE-363AF8FB431D}">
      <dsp:nvSpPr>
        <dsp:cNvPr id="0" name=""/>
        <dsp:cNvSpPr/>
      </dsp:nvSpPr>
      <dsp:spPr>
        <a:xfrm>
          <a:off x="2196244" y="2635494"/>
          <a:ext cx="5508612" cy="1317745"/>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pt-BR" sz="2300" kern="1200" dirty="0" smtClean="0"/>
            <a:t>Enfocou a capacitação da equipe e a prevenção, principalmente no que concerne à saúde bucal.</a:t>
          </a:r>
          <a:endParaRPr lang="pt-BR" sz="2300" kern="1200" dirty="0"/>
        </a:p>
      </dsp:txBody>
      <dsp:txXfrm>
        <a:off x="2196244" y="2635494"/>
        <a:ext cx="5508612" cy="131774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0.51629</cdr:x>
      <cdr:y>0.34147</cdr:y>
    </cdr:from>
    <cdr:to>
      <cdr:x>0.59902</cdr:x>
      <cdr:y>0.44833</cdr:y>
    </cdr:to>
    <cdr:sp macro="" textlink="">
      <cdr:nvSpPr>
        <cdr:cNvPr id="2" name="CaixaDeTexto 6"/>
        <cdr:cNvSpPr txBox="1"/>
      </cdr:nvSpPr>
      <cdr:spPr>
        <a:xfrm xmlns:a="http://schemas.openxmlformats.org/drawingml/2006/main">
          <a:off x="3643338" y="1000132"/>
          <a:ext cx="583808" cy="3129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pt-BR"/>
          </a:defPPr>
          <a:lvl1pPr marL="0" algn="l" defTabSz="914400" rtl="0" eaLnBrk="1" latinLnBrk="0" hangingPunct="1">
            <a:defRPr lang="pt-BR" sz="1800" kern="1200">
              <a:solidFill>
                <a:schemeClr val="tx1"/>
              </a:solidFill>
              <a:latin typeface="+mn-lt"/>
              <a:ea typeface="+mn-ea"/>
              <a:cs typeface="+mn-cs"/>
            </a:defRPr>
          </a:lvl1pPr>
          <a:lvl2pPr marL="457200" algn="l" defTabSz="914400" rtl="0" eaLnBrk="1" latinLnBrk="0" hangingPunct="1">
            <a:defRPr lang="pt-BR" sz="1800" kern="1200">
              <a:solidFill>
                <a:schemeClr val="tx1"/>
              </a:solidFill>
              <a:latin typeface="+mn-lt"/>
              <a:ea typeface="+mn-ea"/>
              <a:cs typeface="+mn-cs"/>
            </a:defRPr>
          </a:lvl2pPr>
          <a:lvl3pPr marL="914400" algn="l" defTabSz="914400" rtl="0" eaLnBrk="1" latinLnBrk="0" hangingPunct="1">
            <a:defRPr lang="pt-BR" sz="1800" kern="1200">
              <a:solidFill>
                <a:schemeClr val="tx1"/>
              </a:solidFill>
              <a:latin typeface="+mn-lt"/>
              <a:ea typeface="+mn-ea"/>
              <a:cs typeface="+mn-cs"/>
            </a:defRPr>
          </a:lvl3pPr>
          <a:lvl4pPr marL="1371600" algn="l" defTabSz="914400" rtl="0" eaLnBrk="1" latinLnBrk="0" hangingPunct="1">
            <a:defRPr lang="pt-BR" sz="1800" kern="1200">
              <a:solidFill>
                <a:schemeClr val="tx1"/>
              </a:solidFill>
              <a:latin typeface="+mn-lt"/>
              <a:ea typeface="+mn-ea"/>
              <a:cs typeface="+mn-cs"/>
            </a:defRPr>
          </a:lvl4pPr>
          <a:lvl5pPr marL="1828800" algn="l" defTabSz="914400" rtl="0" eaLnBrk="1" latinLnBrk="0" hangingPunct="1">
            <a:defRPr lang="pt-BR" sz="1800" kern="1200">
              <a:solidFill>
                <a:schemeClr val="tx1"/>
              </a:solidFill>
              <a:latin typeface="+mn-lt"/>
              <a:ea typeface="+mn-ea"/>
              <a:cs typeface="+mn-cs"/>
            </a:defRPr>
          </a:lvl5pPr>
          <a:lvl6pPr marL="2286000" algn="l" defTabSz="914400" rtl="0" eaLnBrk="1" latinLnBrk="0" hangingPunct="1">
            <a:defRPr lang="pt-BR" sz="1800" kern="1200">
              <a:solidFill>
                <a:schemeClr val="tx1"/>
              </a:solidFill>
              <a:latin typeface="+mn-lt"/>
              <a:ea typeface="+mn-ea"/>
              <a:cs typeface="+mn-cs"/>
            </a:defRPr>
          </a:lvl6pPr>
          <a:lvl7pPr marL="2743200" algn="l" defTabSz="914400" rtl="0" eaLnBrk="1" latinLnBrk="0" hangingPunct="1">
            <a:defRPr lang="pt-BR" sz="1800" kern="1200">
              <a:solidFill>
                <a:schemeClr val="tx1"/>
              </a:solidFill>
              <a:latin typeface="+mn-lt"/>
              <a:ea typeface="+mn-ea"/>
              <a:cs typeface="+mn-cs"/>
            </a:defRPr>
          </a:lvl7pPr>
          <a:lvl8pPr marL="3200400" algn="l" defTabSz="914400" rtl="0" eaLnBrk="1" latinLnBrk="0" hangingPunct="1">
            <a:defRPr lang="pt-BR" sz="1800" kern="1200">
              <a:solidFill>
                <a:schemeClr val="tx1"/>
              </a:solidFill>
              <a:latin typeface="+mn-lt"/>
              <a:ea typeface="+mn-ea"/>
              <a:cs typeface="+mn-cs"/>
            </a:defRPr>
          </a:lvl8pPr>
          <a:lvl9pPr marL="3657600" algn="l" defTabSz="914400" rtl="0" eaLnBrk="1" latinLnBrk="0" hangingPunct="1">
            <a:defRPr lang="pt-BR" sz="1800" kern="1200">
              <a:solidFill>
                <a:schemeClr val="tx1"/>
              </a:solidFill>
              <a:latin typeface="+mn-lt"/>
              <a:ea typeface="+mn-ea"/>
              <a:cs typeface="+mn-cs"/>
            </a:defRPr>
          </a:lvl9pPr>
        </a:lstStyle>
        <a:p xmlns:a="http://schemas.openxmlformats.org/drawingml/2006/main">
          <a:r>
            <a:rPr lang="pt-BR" dirty="0" smtClean="0"/>
            <a:t>46%</a:t>
          </a:r>
          <a:endParaRPr lang="pt-BR" dirty="0"/>
        </a:p>
      </cdr:txBody>
    </cdr:sp>
  </cdr:relSizeAnchor>
  <cdr:relSizeAnchor xmlns:cdr="http://schemas.openxmlformats.org/drawingml/2006/chartDrawing">
    <cdr:from>
      <cdr:x>0.78962</cdr:x>
      <cdr:y>0.34147</cdr:y>
    </cdr:from>
    <cdr:to>
      <cdr:x>0.89712</cdr:x>
      <cdr:y>0.44833</cdr:y>
    </cdr:to>
    <cdr:sp macro="" textlink="">
      <cdr:nvSpPr>
        <cdr:cNvPr id="3" name="CaixaDeTexto 6"/>
        <cdr:cNvSpPr txBox="1"/>
      </cdr:nvSpPr>
      <cdr:spPr>
        <a:xfrm xmlns:a="http://schemas.openxmlformats.org/drawingml/2006/main">
          <a:off x="5572164" y="1000132"/>
          <a:ext cx="758604" cy="312986"/>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pt-BR"/>
          </a:defPPr>
          <a:lvl1pPr marL="0" algn="l" defTabSz="914400" rtl="0" eaLnBrk="1" latinLnBrk="0" hangingPunct="1">
            <a:defRPr lang="pt-BR" sz="1800" kern="1200">
              <a:solidFill>
                <a:schemeClr val="tx1"/>
              </a:solidFill>
              <a:latin typeface="+mn-lt"/>
              <a:ea typeface="+mn-ea"/>
              <a:cs typeface="+mn-cs"/>
            </a:defRPr>
          </a:lvl1pPr>
          <a:lvl2pPr marL="457200" algn="l" defTabSz="914400" rtl="0" eaLnBrk="1" latinLnBrk="0" hangingPunct="1">
            <a:defRPr lang="pt-BR" sz="1800" kern="1200">
              <a:solidFill>
                <a:schemeClr val="tx1"/>
              </a:solidFill>
              <a:latin typeface="+mn-lt"/>
              <a:ea typeface="+mn-ea"/>
              <a:cs typeface="+mn-cs"/>
            </a:defRPr>
          </a:lvl2pPr>
          <a:lvl3pPr marL="914400" algn="l" defTabSz="914400" rtl="0" eaLnBrk="1" latinLnBrk="0" hangingPunct="1">
            <a:defRPr lang="pt-BR" sz="1800" kern="1200">
              <a:solidFill>
                <a:schemeClr val="tx1"/>
              </a:solidFill>
              <a:latin typeface="+mn-lt"/>
              <a:ea typeface="+mn-ea"/>
              <a:cs typeface="+mn-cs"/>
            </a:defRPr>
          </a:lvl3pPr>
          <a:lvl4pPr marL="1371600" algn="l" defTabSz="914400" rtl="0" eaLnBrk="1" latinLnBrk="0" hangingPunct="1">
            <a:defRPr lang="pt-BR" sz="1800" kern="1200">
              <a:solidFill>
                <a:schemeClr val="tx1"/>
              </a:solidFill>
              <a:latin typeface="+mn-lt"/>
              <a:ea typeface="+mn-ea"/>
              <a:cs typeface="+mn-cs"/>
            </a:defRPr>
          </a:lvl4pPr>
          <a:lvl5pPr marL="1828800" algn="l" defTabSz="914400" rtl="0" eaLnBrk="1" latinLnBrk="0" hangingPunct="1">
            <a:defRPr lang="pt-BR" sz="1800" kern="1200">
              <a:solidFill>
                <a:schemeClr val="tx1"/>
              </a:solidFill>
              <a:latin typeface="+mn-lt"/>
              <a:ea typeface="+mn-ea"/>
              <a:cs typeface="+mn-cs"/>
            </a:defRPr>
          </a:lvl5pPr>
          <a:lvl6pPr marL="2286000" algn="l" defTabSz="914400" rtl="0" eaLnBrk="1" latinLnBrk="0" hangingPunct="1">
            <a:defRPr lang="pt-BR" sz="1800" kern="1200">
              <a:solidFill>
                <a:schemeClr val="tx1"/>
              </a:solidFill>
              <a:latin typeface="+mn-lt"/>
              <a:ea typeface="+mn-ea"/>
              <a:cs typeface="+mn-cs"/>
            </a:defRPr>
          </a:lvl6pPr>
          <a:lvl7pPr marL="2743200" algn="l" defTabSz="914400" rtl="0" eaLnBrk="1" latinLnBrk="0" hangingPunct="1">
            <a:defRPr lang="pt-BR" sz="1800" kern="1200">
              <a:solidFill>
                <a:schemeClr val="tx1"/>
              </a:solidFill>
              <a:latin typeface="+mn-lt"/>
              <a:ea typeface="+mn-ea"/>
              <a:cs typeface="+mn-cs"/>
            </a:defRPr>
          </a:lvl7pPr>
          <a:lvl8pPr marL="3200400" algn="l" defTabSz="914400" rtl="0" eaLnBrk="1" latinLnBrk="0" hangingPunct="1">
            <a:defRPr lang="pt-BR" sz="1800" kern="1200">
              <a:solidFill>
                <a:schemeClr val="tx1"/>
              </a:solidFill>
              <a:latin typeface="+mn-lt"/>
              <a:ea typeface="+mn-ea"/>
              <a:cs typeface="+mn-cs"/>
            </a:defRPr>
          </a:lvl8pPr>
          <a:lvl9pPr marL="3657600" algn="l" defTabSz="914400" rtl="0" eaLnBrk="1" latinLnBrk="0" hangingPunct="1">
            <a:defRPr lang="pt-BR" sz="1800" kern="1200">
              <a:solidFill>
                <a:schemeClr val="tx1"/>
              </a:solidFill>
              <a:latin typeface="+mn-lt"/>
              <a:ea typeface="+mn-ea"/>
              <a:cs typeface="+mn-cs"/>
            </a:defRPr>
          </a:lvl9pPr>
        </a:lstStyle>
        <a:p xmlns:a="http://schemas.openxmlformats.org/drawingml/2006/main">
          <a:r>
            <a:rPr lang="pt-BR" dirty="0" smtClean="0"/>
            <a:t>47.1%</a:t>
          </a:r>
          <a:endParaRPr lang="pt-BR" dirty="0"/>
        </a:p>
      </cdr:txBody>
    </cdr:sp>
  </cdr:relSizeAnchor>
  <cdr:relSizeAnchor xmlns:cdr="http://schemas.openxmlformats.org/drawingml/2006/chartDrawing">
    <cdr:from>
      <cdr:x>0.22271</cdr:x>
      <cdr:y>0.5122</cdr:y>
    </cdr:from>
    <cdr:to>
      <cdr:x>0.3302</cdr:x>
      <cdr:y>0.61905</cdr:y>
    </cdr:to>
    <cdr:sp macro="" textlink="">
      <cdr:nvSpPr>
        <cdr:cNvPr id="4" name="CaixaDeTexto 6"/>
        <cdr:cNvSpPr txBox="1"/>
      </cdr:nvSpPr>
      <cdr:spPr>
        <a:xfrm xmlns:a="http://schemas.openxmlformats.org/drawingml/2006/main">
          <a:off x="1571636" y="1500198"/>
          <a:ext cx="758541" cy="31297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pt-BR"/>
          </a:defPPr>
          <a:lvl1pPr marL="0" algn="l" defTabSz="914400" rtl="0" eaLnBrk="1" latinLnBrk="0" hangingPunct="1">
            <a:defRPr lang="pt-BR" sz="1800" kern="1200">
              <a:solidFill>
                <a:sysClr val="windowText" lastClr="000000"/>
              </a:solidFill>
              <a:latin typeface="Calibri"/>
            </a:defRPr>
          </a:lvl1pPr>
          <a:lvl2pPr marL="457200" algn="l" defTabSz="914400" rtl="0" eaLnBrk="1" latinLnBrk="0" hangingPunct="1">
            <a:defRPr lang="pt-BR" sz="1800" kern="1200">
              <a:solidFill>
                <a:sysClr val="windowText" lastClr="000000"/>
              </a:solidFill>
              <a:latin typeface="Calibri"/>
            </a:defRPr>
          </a:lvl2pPr>
          <a:lvl3pPr marL="914400" algn="l" defTabSz="914400" rtl="0" eaLnBrk="1" latinLnBrk="0" hangingPunct="1">
            <a:defRPr lang="pt-BR" sz="1800" kern="1200">
              <a:solidFill>
                <a:sysClr val="windowText" lastClr="000000"/>
              </a:solidFill>
              <a:latin typeface="Calibri"/>
            </a:defRPr>
          </a:lvl3pPr>
          <a:lvl4pPr marL="1371600" algn="l" defTabSz="914400" rtl="0" eaLnBrk="1" latinLnBrk="0" hangingPunct="1">
            <a:defRPr lang="pt-BR" sz="1800" kern="1200">
              <a:solidFill>
                <a:sysClr val="windowText" lastClr="000000"/>
              </a:solidFill>
              <a:latin typeface="Calibri"/>
            </a:defRPr>
          </a:lvl4pPr>
          <a:lvl5pPr marL="1828800" algn="l" defTabSz="914400" rtl="0" eaLnBrk="1" latinLnBrk="0" hangingPunct="1">
            <a:defRPr lang="pt-BR" sz="1800" kern="1200">
              <a:solidFill>
                <a:sysClr val="windowText" lastClr="000000"/>
              </a:solidFill>
              <a:latin typeface="Calibri"/>
            </a:defRPr>
          </a:lvl5pPr>
          <a:lvl6pPr marL="2286000" algn="l" defTabSz="914400" rtl="0" eaLnBrk="1" latinLnBrk="0" hangingPunct="1">
            <a:defRPr lang="pt-BR" sz="1800" kern="1200">
              <a:solidFill>
                <a:sysClr val="windowText" lastClr="000000"/>
              </a:solidFill>
              <a:latin typeface="Calibri"/>
            </a:defRPr>
          </a:lvl6pPr>
          <a:lvl7pPr marL="2743200" algn="l" defTabSz="914400" rtl="0" eaLnBrk="1" latinLnBrk="0" hangingPunct="1">
            <a:defRPr lang="pt-BR" sz="1800" kern="1200">
              <a:solidFill>
                <a:sysClr val="windowText" lastClr="000000"/>
              </a:solidFill>
              <a:latin typeface="Calibri"/>
            </a:defRPr>
          </a:lvl7pPr>
          <a:lvl8pPr marL="3200400" algn="l" defTabSz="914400" rtl="0" eaLnBrk="1" latinLnBrk="0" hangingPunct="1">
            <a:defRPr lang="pt-BR" sz="1800" kern="1200">
              <a:solidFill>
                <a:sysClr val="windowText" lastClr="000000"/>
              </a:solidFill>
              <a:latin typeface="Calibri"/>
            </a:defRPr>
          </a:lvl8pPr>
          <a:lvl9pPr marL="3657600" algn="l" defTabSz="914400" rtl="0" eaLnBrk="1" latinLnBrk="0" hangingPunct="1">
            <a:defRPr lang="pt-BR" sz="1800" kern="1200">
              <a:solidFill>
                <a:sysClr val="windowText" lastClr="000000"/>
              </a:solidFill>
              <a:latin typeface="Calibri"/>
            </a:defRPr>
          </a:lvl9pPr>
        </a:lstStyle>
        <a:p xmlns:a="http://schemas.openxmlformats.org/drawingml/2006/main">
          <a:r>
            <a:rPr lang="pt-BR" dirty="0" smtClean="0"/>
            <a:t>18.4%</a:t>
          </a:r>
          <a:endParaRPr lang="pt-BR" dirty="0"/>
        </a:p>
      </cdr:txBody>
    </cdr:sp>
  </cdr:relSizeAnchor>
</c:userShapes>
</file>

<file path=ppt/drawings/drawing2.xml><?xml version="1.0" encoding="utf-8"?>
<c:userShapes xmlns:c="http://schemas.openxmlformats.org/drawingml/2006/chart">
  <cdr:relSizeAnchor xmlns:cdr="http://schemas.openxmlformats.org/drawingml/2006/chartDrawing">
    <cdr:from>
      <cdr:x>0.22894</cdr:x>
      <cdr:y>0.56992</cdr:y>
    </cdr:from>
    <cdr:to>
      <cdr:x>0.3447</cdr:x>
      <cdr:y>0.67905</cdr:y>
    </cdr:to>
    <cdr:sp macro="" textlink="">
      <cdr:nvSpPr>
        <cdr:cNvPr id="2" name="CaixaDeTexto 8"/>
        <cdr:cNvSpPr txBox="1"/>
      </cdr:nvSpPr>
      <cdr:spPr>
        <a:xfrm xmlns:a="http://schemas.openxmlformats.org/drawingml/2006/main">
          <a:off x="1500198" y="1928826"/>
          <a:ext cx="75854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pt-BR"/>
          </a:defPPr>
          <a:lvl1pPr marL="0" algn="l" defTabSz="914400" rtl="0" eaLnBrk="1" latinLnBrk="0" hangingPunct="1">
            <a:defRPr lang="pt-BR" sz="1800" kern="1200">
              <a:solidFill>
                <a:sysClr val="windowText" lastClr="000000"/>
              </a:solidFill>
              <a:latin typeface="Calibri"/>
            </a:defRPr>
          </a:lvl1pPr>
          <a:lvl2pPr marL="457200" algn="l" defTabSz="914400" rtl="0" eaLnBrk="1" latinLnBrk="0" hangingPunct="1">
            <a:defRPr lang="pt-BR" sz="1800" kern="1200">
              <a:solidFill>
                <a:sysClr val="windowText" lastClr="000000"/>
              </a:solidFill>
              <a:latin typeface="Calibri"/>
            </a:defRPr>
          </a:lvl2pPr>
          <a:lvl3pPr marL="914400" algn="l" defTabSz="914400" rtl="0" eaLnBrk="1" latinLnBrk="0" hangingPunct="1">
            <a:defRPr lang="pt-BR" sz="1800" kern="1200">
              <a:solidFill>
                <a:sysClr val="windowText" lastClr="000000"/>
              </a:solidFill>
              <a:latin typeface="Calibri"/>
            </a:defRPr>
          </a:lvl3pPr>
          <a:lvl4pPr marL="1371600" algn="l" defTabSz="914400" rtl="0" eaLnBrk="1" latinLnBrk="0" hangingPunct="1">
            <a:defRPr lang="pt-BR" sz="1800" kern="1200">
              <a:solidFill>
                <a:sysClr val="windowText" lastClr="000000"/>
              </a:solidFill>
              <a:latin typeface="Calibri"/>
            </a:defRPr>
          </a:lvl4pPr>
          <a:lvl5pPr marL="1828800" algn="l" defTabSz="914400" rtl="0" eaLnBrk="1" latinLnBrk="0" hangingPunct="1">
            <a:defRPr lang="pt-BR" sz="1800" kern="1200">
              <a:solidFill>
                <a:sysClr val="windowText" lastClr="000000"/>
              </a:solidFill>
              <a:latin typeface="Calibri"/>
            </a:defRPr>
          </a:lvl5pPr>
          <a:lvl6pPr marL="2286000" algn="l" defTabSz="914400" rtl="0" eaLnBrk="1" latinLnBrk="0" hangingPunct="1">
            <a:defRPr lang="pt-BR" sz="1800" kern="1200">
              <a:solidFill>
                <a:sysClr val="windowText" lastClr="000000"/>
              </a:solidFill>
              <a:latin typeface="Calibri"/>
            </a:defRPr>
          </a:lvl6pPr>
          <a:lvl7pPr marL="2743200" algn="l" defTabSz="914400" rtl="0" eaLnBrk="1" latinLnBrk="0" hangingPunct="1">
            <a:defRPr lang="pt-BR" sz="1800" kern="1200">
              <a:solidFill>
                <a:sysClr val="windowText" lastClr="000000"/>
              </a:solidFill>
              <a:latin typeface="Calibri"/>
            </a:defRPr>
          </a:lvl7pPr>
          <a:lvl8pPr marL="3200400" algn="l" defTabSz="914400" rtl="0" eaLnBrk="1" latinLnBrk="0" hangingPunct="1">
            <a:defRPr lang="pt-BR" sz="1800" kern="1200">
              <a:solidFill>
                <a:sysClr val="windowText" lastClr="000000"/>
              </a:solidFill>
              <a:latin typeface="Calibri"/>
            </a:defRPr>
          </a:lvl8pPr>
          <a:lvl9pPr marL="3657600" algn="l" defTabSz="914400" rtl="0" eaLnBrk="1" latinLnBrk="0" hangingPunct="1">
            <a:defRPr lang="pt-BR" sz="1800" kern="1200">
              <a:solidFill>
                <a:sysClr val="windowText" lastClr="000000"/>
              </a:solidFill>
              <a:latin typeface="Calibri"/>
            </a:defRPr>
          </a:lvl9pPr>
        </a:lstStyle>
        <a:p xmlns:a="http://schemas.openxmlformats.org/drawingml/2006/main">
          <a:r>
            <a:rPr lang="pt-BR" dirty="0" smtClean="0"/>
            <a:t>18.8%</a:t>
          </a:r>
          <a:endParaRPr lang="pt-BR"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pt-BR" sz="1200"/>
            </a:lvl1pPr>
          </a:lstStyle>
          <a:p>
            <a:endParaRPr lang="pt-B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pt-BR" sz="1200"/>
            </a:lvl1pPr>
          </a:lstStyle>
          <a:p>
            <a:fld id="{744D7EC3-CD50-4DA5-B722-330229C0073D}" type="datetimeFigureOut">
              <a:rPr lang="pt-BR" smtClean="0"/>
              <a:pPr/>
              <a:t>26/01/2015</a:t>
            </a:fld>
            <a:endParaRPr lang="pt-B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pt-BR" sz="1200"/>
            </a:lvl1pPr>
          </a:lstStyle>
          <a:p>
            <a:endParaRPr lang="pt-B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pt-BR" sz="1200"/>
            </a:lvl1pPr>
          </a:lstStyle>
          <a:p>
            <a:fld id="{A9712E5A-FBEB-4329-9E4A-5F20B492F513}" type="slidenum">
              <a:rPr lang="pt-BR" smtClean="0"/>
              <a:pPr/>
              <a:t>‹nº›</a:t>
            </a:fld>
            <a:endParaRPr lang="pt-BR"/>
          </a:p>
        </p:txBody>
      </p:sp>
    </p:spTree>
    <p:extLst>
      <p:ext uri="{BB962C8B-B14F-4D97-AF65-F5344CB8AC3E}">
        <p14:creationId xmlns:p14="http://schemas.microsoft.com/office/powerpoint/2010/main" val="4014406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pt-B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pt-BR" sz="1200"/>
            </a:lvl1pPr>
          </a:lstStyle>
          <a:p>
            <a:fld id="{85BE0011-04E0-4F3F-BFCE-633C944A425A}" type="datetimeFigureOut">
              <a:rPr lang="pt-BR"/>
              <a:pPr/>
              <a:t>26/01/2015</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pt-B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pt-BR" sz="1200"/>
            </a:lvl1pPr>
          </a:lstStyle>
          <a:p>
            <a:fld id="{DD7D2AD7-BD31-48B9-8C8A-7D4EAE7F6485}" type="slidenum">
              <a:rPr/>
              <a:pPr/>
              <a:t>‹nº›</a:t>
            </a:fld>
            <a:endParaRPr lang="pt-BR"/>
          </a:p>
        </p:txBody>
      </p:sp>
    </p:spTree>
    <p:extLst>
      <p:ext uri="{BB962C8B-B14F-4D97-AF65-F5344CB8AC3E}">
        <p14:creationId xmlns:p14="http://schemas.microsoft.com/office/powerpoint/2010/main" val="4192857598"/>
      </p:ext>
    </p:extLst>
  </p:cSld>
  <p:clrMap bg1="lt1" tx1="dk1" bg2="lt2" tx2="dk2" accent1="accent1" accent2="accent2" accent3="accent3" accent4="accent4" accent5="accent5" accent6="accent6" hlink="hlink" folHlink="folHlink"/>
  <p:notesStyle>
    <a:lvl1pPr marL="0" algn="l" defTabSz="914400" rtl="0" eaLnBrk="1" latinLnBrk="0" hangingPunct="1">
      <a:defRPr lang="pt-BR" sz="1200" kern="1200">
        <a:solidFill>
          <a:schemeClr val="tx1"/>
        </a:solidFill>
        <a:latin typeface="+mn-lt"/>
        <a:ea typeface="+mn-ea"/>
        <a:cs typeface="+mn-cs"/>
      </a:defRPr>
    </a:lvl1pPr>
    <a:lvl2pPr marL="457200" algn="l" defTabSz="914400" rtl="0" eaLnBrk="1" latinLnBrk="0" hangingPunct="1">
      <a:defRPr lang="pt-BR" sz="1200" kern="1200">
        <a:solidFill>
          <a:schemeClr val="tx1"/>
        </a:solidFill>
        <a:latin typeface="+mn-lt"/>
        <a:ea typeface="+mn-ea"/>
        <a:cs typeface="+mn-cs"/>
      </a:defRPr>
    </a:lvl2pPr>
    <a:lvl3pPr marL="914400" algn="l" defTabSz="914400" rtl="0" eaLnBrk="1" latinLnBrk="0" hangingPunct="1">
      <a:defRPr lang="pt-BR" sz="1200" kern="1200">
        <a:solidFill>
          <a:schemeClr val="tx1"/>
        </a:solidFill>
        <a:latin typeface="+mn-lt"/>
        <a:ea typeface="+mn-ea"/>
        <a:cs typeface="+mn-cs"/>
      </a:defRPr>
    </a:lvl3pPr>
    <a:lvl4pPr marL="1371600" algn="l" defTabSz="914400" rtl="0" eaLnBrk="1" latinLnBrk="0" hangingPunct="1">
      <a:defRPr lang="pt-BR" sz="1200" kern="1200">
        <a:solidFill>
          <a:schemeClr val="tx1"/>
        </a:solidFill>
        <a:latin typeface="+mn-lt"/>
        <a:ea typeface="+mn-ea"/>
        <a:cs typeface="+mn-cs"/>
      </a:defRPr>
    </a:lvl4pPr>
    <a:lvl5pPr marL="1828800" algn="l" defTabSz="914400" rtl="0" eaLnBrk="1" latinLnBrk="0" hangingPunct="1">
      <a:defRPr lang="pt-BR" sz="1200" kern="1200">
        <a:solidFill>
          <a:schemeClr val="tx1"/>
        </a:solidFill>
        <a:latin typeface="+mn-lt"/>
        <a:ea typeface="+mn-ea"/>
        <a:cs typeface="+mn-cs"/>
      </a:defRPr>
    </a:lvl5pPr>
    <a:lvl6pPr marL="2286000" algn="l" defTabSz="914400" rtl="0" eaLnBrk="1" latinLnBrk="0" hangingPunct="1">
      <a:defRPr lang="pt-BR" sz="1200" kern="1200">
        <a:solidFill>
          <a:schemeClr val="tx1"/>
        </a:solidFill>
        <a:latin typeface="+mn-lt"/>
        <a:ea typeface="+mn-ea"/>
        <a:cs typeface="+mn-cs"/>
      </a:defRPr>
    </a:lvl6pPr>
    <a:lvl7pPr marL="2743200" algn="l" defTabSz="914400" rtl="0" eaLnBrk="1" latinLnBrk="0" hangingPunct="1">
      <a:defRPr lang="pt-BR" sz="1200" kern="1200">
        <a:solidFill>
          <a:schemeClr val="tx1"/>
        </a:solidFill>
        <a:latin typeface="+mn-lt"/>
        <a:ea typeface="+mn-ea"/>
        <a:cs typeface="+mn-cs"/>
      </a:defRPr>
    </a:lvl7pPr>
    <a:lvl8pPr marL="3200400" algn="l" defTabSz="914400" rtl="0" eaLnBrk="1" latinLnBrk="0" hangingPunct="1">
      <a:defRPr lang="pt-BR" sz="1200" kern="1200">
        <a:solidFill>
          <a:schemeClr val="tx1"/>
        </a:solidFill>
        <a:latin typeface="+mn-lt"/>
        <a:ea typeface="+mn-ea"/>
        <a:cs typeface="+mn-cs"/>
      </a:defRPr>
    </a:lvl8pPr>
    <a:lvl9pPr marL="3657600" algn="l" defTabSz="914400" rtl="0" eaLnBrk="1" latinLnBrk="0" hangingPunct="1">
      <a:defRPr lang="pt-B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pt-BR"/>
            </a:pPr>
            <a:r>
              <a:rPr lang="pt-BR" dirty="0" smtClean="0"/>
              <a:t>Este modelo pode ser usado como um arquivo inicial de um álbum de fotos.</a:t>
            </a:r>
          </a:p>
          <a:p>
            <a:endParaRPr lang="pt-BR" dirty="0"/>
          </a:p>
        </p:txBody>
      </p:sp>
      <p:sp>
        <p:nvSpPr>
          <p:cNvPr id="4" name="Slide Number Placeholder 3"/>
          <p:cNvSpPr>
            <a:spLocks noGrp="1"/>
          </p:cNvSpPr>
          <p:nvPr>
            <p:ph type="sldNum" sz="quarter" idx="10"/>
          </p:nvPr>
        </p:nvSpPr>
        <p:spPr/>
        <p:txBody>
          <a:bodyPr/>
          <a:lstStyle/>
          <a:p>
            <a:fld id="{DD7D2AD7-BD31-48B9-8C8A-7D4EAE7F6485}" type="slidenum">
              <a:rPr lang="pt-BR" smtClean="0"/>
              <a:pPr/>
              <a:t>1</a:t>
            </a:fld>
            <a:endParaRPr lang="pt-BR"/>
          </a:p>
        </p:txBody>
      </p:sp>
    </p:spTree>
    <p:extLst>
      <p:ext uri="{BB962C8B-B14F-4D97-AF65-F5344CB8AC3E}">
        <p14:creationId xmlns:p14="http://schemas.microsoft.com/office/powerpoint/2010/main" val="243068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Custom</a:t>
            </a:r>
            <a:r>
              <a:rPr lang="en-US" sz="1400" b="1" baseline="0" dirty="0" smtClean="0"/>
              <a:t> a</a:t>
            </a:r>
            <a:r>
              <a:rPr lang="en-US" sz="1400" b="1" dirty="0" smtClean="0"/>
              <a:t>nimation effects: object spins on end</a:t>
            </a:r>
          </a:p>
          <a:p>
            <a:r>
              <a:rPr lang="en-US" sz="1400" dirty="0" smtClean="0"/>
              <a:t>(Advanced)</a:t>
            </a:r>
            <a:endParaRPr lang="en-US" sz="1400" baseline="0" dirty="0" smtClean="0">
              <a:latin typeface="+mn-lt"/>
            </a:endParaRPr>
          </a:p>
          <a:p>
            <a:endParaRPr lang="en-US" sz="1200" baseline="0" dirty="0" smtClean="0">
              <a:latin typeface="+mn-lt"/>
            </a:endParaRPr>
          </a:p>
          <a:p>
            <a:endParaRPr lang="en-US" sz="1200" baseline="0" dirty="0" smtClean="0">
              <a:latin typeface="+mn-lt"/>
            </a:endParaRPr>
          </a:p>
          <a:p>
            <a:r>
              <a:rPr lang="en-US" sz="1200" b="0" baseline="0" dirty="0" smtClean="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 the </a:t>
            </a:r>
            <a:r>
              <a:rPr lang="en-US" sz="1200" b="1" i="0" dirty="0" smtClean="0">
                <a:latin typeface="+mn-lt"/>
              </a:rPr>
              <a:t>Home</a:t>
            </a:r>
            <a:r>
              <a:rPr lang="en-US" sz="1200" i="0" dirty="0" smtClean="0">
                <a:latin typeface="+mn-lt"/>
              </a:rPr>
              <a:t> tab, in the</a:t>
            </a:r>
            <a:r>
              <a:rPr lang="en-US" sz="1200" i="0" baseline="0" dirty="0" smtClean="0">
                <a:latin typeface="+mn-lt"/>
              </a:rPr>
              <a:t> </a:t>
            </a:r>
            <a:r>
              <a:rPr lang="en-US" sz="1200" b="1" i="0" baseline="0" dirty="0" smtClean="0">
                <a:latin typeface="+mn-lt"/>
              </a:rPr>
              <a:t>Slides</a:t>
            </a:r>
            <a:r>
              <a:rPr lang="en-US" sz="1200" i="0" baseline="0" dirty="0" smtClean="0">
                <a:latin typeface="+mn-lt"/>
              </a:rPr>
              <a:t> group, click </a:t>
            </a:r>
            <a:r>
              <a:rPr lang="en-US" sz="1200" b="1" i="0" baseline="0" dirty="0" smtClean="0">
                <a:latin typeface="+mn-lt"/>
              </a:rPr>
              <a:t>Layout</a:t>
            </a:r>
            <a:r>
              <a:rPr lang="en-US" sz="1200" i="0" baseline="0" dirty="0" smtClean="0">
                <a:latin typeface="+mn-lt"/>
              </a:rPr>
              <a:t>, and then click </a:t>
            </a:r>
            <a:r>
              <a:rPr lang="en-US" sz="1200" b="1" i="0" baseline="0" dirty="0" smtClean="0">
                <a:latin typeface="+mn-lt"/>
              </a:rPr>
              <a:t>Blank</a:t>
            </a:r>
            <a:r>
              <a:rPr lang="en-US" sz="1200" i="0" baseline="0" dirty="0" smtClean="0">
                <a:latin typeface="+mn-lt"/>
              </a:rPr>
              <a:t>.</a:t>
            </a:r>
            <a:endParaRPr lang="en-US" sz="1200" i="0" dirty="0" smtClean="0">
              <a:latin typeface="+mn-lt"/>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and then select </a:t>
            </a:r>
            <a:r>
              <a:rPr lang="en-US" sz="1200" b="1" kern="1200" dirty="0" smtClean="0">
                <a:solidFill>
                  <a:schemeClr val="tx1"/>
                </a:solidFill>
                <a:latin typeface="+mn-lt"/>
                <a:ea typeface="+mn-ea"/>
                <a:cs typeface="+mn-cs"/>
              </a:rPr>
              <a:t>Solid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p>
          <a:p>
            <a:pPr marL="0" lvl="0" indent="0">
              <a:buFontTx/>
              <a:buNone/>
            </a:pPr>
            <a:endParaRPr lang="en-US" sz="1200" b="0" kern="1200" dirty="0" smtClean="0">
              <a:solidFill>
                <a:schemeClr val="tx1"/>
              </a:solidFill>
              <a:latin typeface="+mn-lt"/>
              <a:ea typeface="+mn-ea"/>
              <a:cs typeface="+mn-cs"/>
            </a:endParaRPr>
          </a:p>
          <a:p>
            <a:pPr marL="0" lvl="0" indent="0">
              <a:buFontTx/>
              <a:buNone/>
            </a:pPr>
            <a:endParaRPr lang="en-US" sz="1200" dirty="0" smtClean="0">
              <a:latin typeface="+mn-lt"/>
            </a:endParaRPr>
          </a:p>
          <a:p>
            <a:r>
              <a:rPr lang="en-US" sz="1200" baseline="0" dirty="0" smtClean="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Drawing</a:t>
            </a:r>
            <a:r>
              <a:rPr lang="en-US" sz="1200" i="0" baseline="0" dirty="0" smtClean="0">
                <a:latin typeface="+mn-lt"/>
              </a:rPr>
              <a:t> group, click </a:t>
            </a:r>
            <a:r>
              <a:rPr lang="en-US" sz="1200" b="1" i="0" baseline="0" dirty="0" smtClean="0">
                <a:latin typeface="+mn-lt"/>
              </a:rPr>
              <a:t>Shapes</a:t>
            </a:r>
            <a:r>
              <a:rPr lang="en-US" sz="1200" i="0" baseline="0" dirty="0" smtClean="0">
                <a:latin typeface="+mn-lt"/>
              </a:rPr>
              <a:t>, and then under </a:t>
            </a:r>
            <a:r>
              <a:rPr lang="en-US" sz="1200" b="1" i="0" baseline="0" dirty="0" smtClean="0">
                <a:latin typeface="+mn-lt"/>
              </a:rPr>
              <a:t>Rectangles</a:t>
            </a:r>
            <a:r>
              <a:rPr lang="en-US" sz="1200" i="0" baseline="0" dirty="0" smtClean="0">
                <a:latin typeface="+mn-lt"/>
              </a:rPr>
              <a:t> click </a:t>
            </a:r>
            <a:r>
              <a:rPr lang="en-US" sz="1200" b="1" baseline="0" dirty="0" smtClean="0">
                <a:latin typeface="+mn-lt"/>
              </a:rPr>
              <a:t>Rounded Rectangle </a:t>
            </a:r>
            <a:r>
              <a:rPr lang="en-US" sz="1200" b="0" i="0" baseline="0" dirty="0" smtClean="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Drag the </a:t>
            </a:r>
            <a:r>
              <a:rPr lang="en-US" sz="1200" b="0" baseline="0" dirty="0" smtClean="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rounded rectangle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0.25”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a:t>
            </a:r>
            <a:r>
              <a:rPr lang="en-US" sz="1200" b="0" i="0" baseline="0" dirty="0" smtClean="0">
                <a:latin typeface="+mn-lt"/>
              </a:rPr>
              <a:t> group, click the </a:t>
            </a:r>
            <a:r>
              <a:rPr lang="en-US" sz="1200" b="1" i="0" baseline="0" dirty="0" smtClean="0">
                <a:latin typeface="+mn-lt"/>
              </a:rPr>
              <a:t>Format Shape</a:t>
            </a:r>
            <a:r>
              <a:rPr lang="en-US" sz="1200" b="0" i="0" baseline="0" dirty="0" smtClean="0">
                <a:latin typeface="+mn-lt"/>
              </a:rPr>
              <a:t> 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 </a:t>
            </a:r>
            <a:r>
              <a:rPr lang="en-US" sz="1200" b="0" i="0" baseline="0" dirty="0" smtClean="0">
                <a:latin typeface="+mn-lt"/>
              </a:rPr>
              <a:t>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 </a:t>
            </a:r>
            <a:r>
              <a:rPr lang="en-US" sz="1200" b="0" i="0" baseline="0" dirty="0" smtClean="0">
                <a:latin typeface="+mn-lt"/>
              </a:rPr>
              <a:t>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a:t>
            </a:r>
            <a:r>
              <a:rPr lang="en-US" sz="1200" b="1" i="0" baseline="0" dirty="0" smtClean="0">
                <a:latin typeface="+mn-lt"/>
              </a:rPr>
              <a:t> 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select </a:t>
            </a:r>
            <a:r>
              <a:rPr lang="en-US" sz="1200" b="1" i="0" baseline="0" dirty="0" smtClean="0">
                <a:latin typeface="+mn-lt"/>
              </a:rPr>
              <a:t>Offset Bottom</a:t>
            </a:r>
            <a:r>
              <a:rPr lang="en-US" sz="1200" b="0" i="0" baseline="0" dirty="0" smtClean="0">
                <a:latin typeface="+mn-lt"/>
              </a:rPr>
              <a:t> (first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 </a:t>
            </a:r>
            <a:r>
              <a:rPr lang="en-US" sz="1200" b="0" i="0" baseline="0" dirty="0" smtClean="0">
                <a:latin typeface="+mn-lt"/>
              </a:rPr>
              <a:t>in the left pane. In the </a:t>
            </a:r>
            <a:r>
              <a:rPr lang="en-US" sz="1200" b="1" i="0" baseline="0" dirty="0" smtClean="0">
                <a:latin typeface="+mn-lt"/>
              </a:rPr>
              <a:t>3-D Format</a:t>
            </a:r>
            <a:r>
              <a:rPr lang="en-US" sz="1200" b="0" i="0" baseline="0" dirty="0" smtClean="0">
                <a:latin typeface="+mn-lt"/>
              </a:rPr>
              <a:t> 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Circle</a:t>
            </a:r>
            <a:r>
              <a:rPr lang="en-US" sz="1200" b="0" i="0" baseline="0" dirty="0" smtClean="0">
                <a:latin typeface="+mn-lt"/>
              </a:rPr>
              <a:t> (first row, first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Surface</a:t>
            </a:r>
            <a:r>
              <a:rPr lang="en-US" sz="1200" b="0" kern="1200" dirty="0" smtClean="0">
                <a:solidFill>
                  <a:schemeClr val="tx1"/>
                </a:solidFill>
                <a:latin typeface="+mn-lt"/>
                <a:ea typeface="+mn-ea"/>
                <a:cs typeface="+mn-cs"/>
              </a:rPr>
              <a:t>, </a:t>
            </a:r>
            <a:r>
              <a:rPr lang="en-US" sz="1200" b="0" i="0" baseline="0" dirty="0" smtClean="0">
                <a:latin typeface="+mn-lt"/>
              </a:rPr>
              <a:t>click the button next to </a:t>
            </a:r>
            <a:r>
              <a:rPr lang="en-US" sz="1200" b="1" kern="1200" dirty="0" smtClean="0">
                <a:solidFill>
                  <a:schemeClr val="tx1"/>
                </a:solidFill>
                <a:latin typeface="+mn-lt"/>
                <a:ea typeface="+mn-ea"/>
                <a:cs typeface="+mn-cs"/>
              </a:rPr>
              <a:t>Material</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Standard</a:t>
            </a:r>
            <a:r>
              <a:rPr lang="en-US" sz="1200" b="0" kern="1200" baseline="0" dirty="0" smtClean="0">
                <a:solidFill>
                  <a:schemeClr val="tx1"/>
                </a:solidFill>
                <a:latin typeface="+mn-lt"/>
                <a:ea typeface="+mn-ea"/>
                <a:cs typeface="+mn-cs"/>
              </a:rPr>
              <a:t> click</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Matte</a:t>
            </a:r>
            <a:r>
              <a:rPr lang="en-US" sz="1200" b="0" kern="1200" dirty="0" smtClean="0">
                <a:solidFill>
                  <a:schemeClr val="tx1"/>
                </a:solidFill>
                <a:latin typeface="+mn-lt"/>
                <a:ea typeface="+mn-ea"/>
                <a:cs typeface="+mn-cs"/>
              </a:rPr>
              <a:t> (first row, first option from the left).</a:t>
            </a:r>
            <a:r>
              <a:rPr lang="en-US" sz="1200" b="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C</a:t>
            </a:r>
            <a:r>
              <a:rPr lang="en-US" sz="1200" b="0" i="0" baseline="0" dirty="0" smtClean="0">
                <a:latin typeface="+mn-lt"/>
              </a:rPr>
              <a:t>lick the button next to </a:t>
            </a:r>
            <a:r>
              <a:rPr lang="en-US" sz="1200" b="1" kern="1200" baseline="0" dirty="0" smtClean="0">
                <a:solidFill>
                  <a:schemeClr val="tx1"/>
                </a:solidFill>
                <a:latin typeface="+mn-lt"/>
                <a:ea typeface="+mn-ea"/>
                <a:cs typeface="+mn-cs"/>
              </a:rPr>
              <a:t>Lighting</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Neutral</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Soft</a:t>
            </a:r>
            <a:r>
              <a:rPr lang="en-US" sz="1200" b="0" kern="1200" baseline="0" dirty="0" smtClean="0">
                <a:solidFill>
                  <a:schemeClr val="tx1"/>
                </a:solidFill>
                <a:latin typeface="+mn-lt"/>
                <a:ea typeface="+mn-ea"/>
                <a:cs typeface="+mn-cs"/>
              </a:rPr>
              <a:t> (first row, third option from the left).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rounded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a:t>
            </a:r>
            <a:r>
              <a:rPr lang="en-US" sz="1200" b="0" i="0" baseline="0" dirty="0" smtClean="0">
                <a:latin typeface="+mn-lt"/>
              </a:rPr>
              <a:t> 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Fill</a:t>
            </a:r>
            <a:r>
              <a:rPr lang="en-US" sz="1200" b="0" i="0" baseline="0" dirty="0" smtClean="0">
                <a:latin typeface="+mn-lt"/>
              </a:rPr>
              <a:t>, and then click </a:t>
            </a:r>
            <a:r>
              <a:rPr lang="en-US" sz="1200" b="1" i="0" baseline="0" dirty="0" smtClean="0">
                <a:latin typeface="+mn-lt"/>
              </a:rPr>
              <a:t>No Fill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Outline</a:t>
            </a:r>
            <a:r>
              <a:rPr lang="en-US" sz="1200" b="0" i="0" baseline="0" dirty="0" smtClean="0">
                <a:latin typeface="+mn-lt"/>
              </a:rPr>
              <a:t>, 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rectangle above the first rectangle until the lower edge overlays the top edge of the first rectangle.</a:t>
            </a:r>
            <a:r>
              <a:rPr lang="en-US" sz="1200" b="0" dirty="0" smtClean="0">
                <a:latin typeface="+mn-lt"/>
              </a:rPr>
              <a:t> (</a:t>
            </a:r>
            <a:r>
              <a:rPr lang="en-US" sz="1200" b="1" dirty="0" smtClean="0">
                <a:latin typeface="+mn-lt"/>
              </a:rPr>
              <a:t>Note: </a:t>
            </a:r>
            <a:r>
              <a:rPr lang="en-US" sz="1200" baseline="0" dirty="0" smtClean="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Press and hold CTRL, and then select both rectangles.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Selected Objects</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Group</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dashed arc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Arc</a:t>
            </a:r>
            <a:r>
              <a:rPr lang="en-US" sz="1200" b="0" i="0" baseline="0" dirty="0" smtClean="0">
                <a:latin typeface="+mn-lt"/>
              </a:rPr>
              <a:t> (third row, 12</a:t>
            </a:r>
            <a:r>
              <a:rPr lang="en-US" sz="1200" b="0" i="0" baseline="30000" dirty="0" smtClean="0">
                <a:latin typeface="+mn-lt"/>
              </a:rPr>
              <a:t>th</a:t>
            </a:r>
            <a:r>
              <a:rPr lang="en-US" sz="1200" b="0" i="0" baseline="0" dirty="0" smtClean="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Point to </a:t>
            </a:r>
            <a:r>
              <a:rPr lang="en-US" sz="1200" b="1" i="0" baseline="0" dirty="0" smtClean="0">
                <a:latin typeface="+mn-lt"/>
              </a:rPr>
              <a:t>Dashes</a:t>
            </a:r>
            <a:r>
              <a:rPr lang="en-US" sz="1200" b="0" i="0" baseline="0" dirty="0" smtClean="0">
                <a:latin typeface="+mn-lt"/>
              </a:rPr>
              <a:t>, and then click </a:t>
            </a:r>
            <a:r>
              <a:rPr lang="en-US" sz="1200" b="1" i="0" baseline="0" dirty="0" smtClean="0">
                <a:latin typeface="+mn-lt"/>
              </a:rPr>
              <a:t>Dash </a:t>
            </a:r>
            <a:r>
              <a:rPr lang="en-US" sz="1200" b="0" i="0" baseline="0" dirty="0" smtClean="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half circle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arc.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second arc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Fill</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 </a:t>
            </a:r>
            <a:r>
              <a:rPr lang="en-US" sz="1200" b="0" i="0" baseline="0" dirty="0" smtClean="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Shape Effects</a:t>
            </a:r>
            <a:r>
              <a:rPr lang="en-US" sz="1200" b="0" i="0" baseline="0" dirty="0" smtClean="0">
                <a:latin typeface="+mn-lt"/>
              </a:rPr>
              <a:t>, point to </a:t>
            </a:r>
            <a:r>
              <a:rPr lang="en-US" sz="1200" b="1" i="0" baseline="0" dirty="0" smtClean="0">
                <a:latin typeface="+mn-lt"/>
              </a:rPr>
              <a:t>Shadow</a:t>
            </a:r>
            <a:r>
              <a:rPr lang="en-US" sz="1200" b="0" i="0" baseline="0" dirty="0" smtClean="0">
                <a:latin typeface="+mn-lt"/>
              </a:rPr>
              <a:t>, and then click </a:t>
            </a:r>
            <a:r>
              <a:rPr lang="en-US" sz="1200" b="1" i="0" baseline="0" dirty="0" smtClean="0">
                <a:latin typeface="+mn-lt"/>
              </a:rPr>
              <a:t>Shadow</a:t>
            </a:r>
            <a:r>
              <a:rPr lang="en-US" sz="1200" b="0" i="0" baseline="0" dirty="0" smtClean="0">
                <a:latin typeface="+mn-lt"/>
              </a:rPr>
              <a:t> </a:t>
            </a:r>
            <a:r>
              <a:rPr lang="en-US" sz="1200" b="1" i="0" baseline="0" dirty="0" smtClean="0">
                <a:latin typeface="+mn-lt"/>
              </a:rPr>
              <a:t>Options</a:t>
            </a:r>
            <a:r>
              <a:rPr lang="en-US" sz="1200" b="0" i="0" baseline="0" dirty="0" smtClean="0">
                <a:latin typeface="+mn-lt"/>
              </a:rPr>
              <a:t>.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a:t>
            </a:r>
            <a:r>
              <a:rPr lang="en-US" sz="1200" b="0" i="0" baseline="0" dirty="0" smtClean="0">
                <a:latin typeface="+mn-lt"/>
              </a:rPr>
              <a:t> 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Inner</a:t>
            </a:r>
            <a:r>
              <a:rPr lang="en-US" sz="1200" b="0" i="0" baseline="0" dirty="0" smtClean="0">
                <a:latin typeface="+mn-lt"/>
              </a:rPr>
              <a:t> click </a:t>
            </a:r>
            <a:r>
              <a:rPr lang="en-US" sz="1200" b="1" i="0" baseline="0" dirty="0" smtClean="0">
                <a:latin typeface="+mn-lt"/>
              </a:rPr>
              <a:t>Inside Right </a:t>
            </a:r>
            <a:r>
              <a:rPr lang="en-US" sz="1200" b="0" i="0" baseline="0" dirty="0" smtClean="0">
                <a:latin typeface="+mn-lt"/>
              </a:rPr>
              <a:t>(second row, third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86%</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24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second arc until the yellow diamond adjustment handles are on the left edge of the slide.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to Slide</a:t>
            </a:r>
            <a:r>
              <a:rPr lang="en-US" sz="1200" b="0" i="1" baseline="0" dirty="0" smtClean="0">
                <a:latin typeface="+mn-lt"/>
              </a:rPr>
              <a:t>. </a:t>
            </a: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Middle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Send to Back</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button shapes on this slide, do the following:</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Oval </a:t>
            </a:r>
            <a:r>
              <a:rPr lang="en-US" sz="1200" b="0" i="0" baseline="0" dirty="0" smtClean="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More</a:t>
            </a:r>
            <a:r>
              <a:rPr lang="en-US" sz="1200" b="0" i="0" baseline="0" dirty="0" smtClean="0">
                <a:latin typeface="+mn-lt"/>
              </a:rPr>
              <a:t>, and then click </a:t>
            </a:r>
            <a:r>
              <a:rPr lang="en-US" sz="1200" b="1" i="0" baseline="0" dirty="0" smtClean="0">
                <a:latin typeface="+mn-lt"/>
              </a:rPr>
              <a:t>Light 1 Outline, Colored Fill – Dark 1</a:t>
            </a:r>
            <a:r>
              <a:rPr lang="en-US" sz="1200" b="0" i="0" baseline="0" dirty="0" smtClean="0">
                <a:latin typeface="+mn-lt"/>
              </a:rPr>
              <a:t> (third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 </a:t>
            </a:r>
            <a:r>
              <a:rPr lang="en-US" sz="1200" b="0" i="0" baseline="0" dirty="0" smtClean="0">
                <a:latin typeface="+mn-lt"/>
              </a:rPr>
              <a:t>group, click the </a:t>
            </a:r>
            <a:r>
              <a:rPr lang="en-US" sz="1200" b="1" i="0" baseline="0" dirty="0" smtClean="0">
                <a:latin typeface="+mn-lt"/>
              </a:rPr>
              <a:t>Format Shape </a:t>
            </a:r>
            <a:r>
              <a:rPr lang="en-US" sz="1200" b="0" i="0" baseline="0" dirty="0" smtClean="0">
                <a:latin typeface="+mn-lt"/>
              </a:rPr>
              <a:t>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a:t>
            </a:r>
            <a:r>
              <a:rPr lang="en-US" sz="1200" b="0" i="0" baseline="0" dirty="0" smtClean="0">
                <a:latin typeface="+mn-lt"/>
              </a:rPr>
              <a:t> 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 </a:t>
            </a:r>
            <a:r>
              <a:rPr lang="en-US" sz="1200" b="0" i="0" baseline="0" dirty="0" smtClean="0">
                <a:latin typeface="+mn-lt"/>
              </a:rPr>
              <a:t>click </a:t>
            </a:r>
            <a:r>
              <a:rPr lang="en-US" sz="1200" b="1" i="0" baseline="0" dirty="0" smtClean="0">
                <a:latin typeface="+mn-lt"/>
              </a:rPr>
              <a:t>Olive Green, Accent 3, Lighter 80</a:t>
            </a:r>
            <a:r>
              <a:rPr lang="en-US" sz="1200" b="1" i="0" baseline="0" dirty="0" smtClean="0">
                <a:latin typeface="+mn-lt"/>
                <a:ea typeface="Verdana"/>
                <a:cs typeface="Verdana"/>
              </a:rPr>
              <a:t>°</a:t>
            </a:r>
            <a:r>
              <a:rPr lang="en-US" sz="1200" b="1" i="0" baseline="0" dirty="0" smtClean="0">
                <a:latin typeface="+mn-lt"/>
              </a:rPr>
              <a:t> </a:t>
            </a:r>
            <a:r>
              <a:rPr lang="en-US" sz="1200" b="0" i="0" baseline="0" dirty="0" smtClean="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a:t>
            </a:r>
            <a:r>
              <a:rPr lang="en-US" sz="1200" b="0" i="0" baseline="0" dirty="0" smtClean="0">
                <a:latin typeface="+mn-lt"/>
              </a:rPr>
              <a:t> 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click </a:t>
            </a:r>
            <a:r>
              <a:rPr lang="en-US" sz="1200" b="1" i="0" baseline="0" dirty="0" smtClean="0">
                <a:latin typeface="+mn-lt"/>
              </a:rPr>
              <a:t>Offset Bottom </a:t>
            </a:r>
            <a:r>
              <a:rPr lang="en-US" sz="1200" b="0" i="0" baseline="0" dirty="0" smtClean="0">
                <a:latin typeface="+mn-lt"/>
              </a:rPr>
              <a:t>(first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a:t>
            </a:r>
            <a:r>
              <a:rPr lang="en-US" sz="1200" b="0" i="0" baseline="0" dirty="0" smtClean="0">
                <a:latin typeface="+mn-lt"/>
              </a:rPr>
              <a:t> in the left pane, and then do the following in the </a:t>
            </a:r>
            <a:r>
              <a:rPr lang="en-US" sz="1200" b="1" i="0" baseline="0" dirty="0" smtClean="0">
                <a:latin typeface="+mn-lt"/>
              </a:rPr>
              <a:t>3-D Format </a:t>
            </a:r>
            <a:r>
              <a:rPr lang="en-US" sz="1200" b="0" i="0" baseline="0" dirty="0" smtClean="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Art Deco</a:t>
            </a:r>
            <a:r>
              <a:rPr lang="en-US" sz="1200" b="0" i="0" baseline="0" dirty="0" smtClean="0">
                <a:latin typeface="+mn-lt"/>
              </a:rPr>
              <a:t> (third row, fourth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Contour</a:t>
            </a:r>
            <a:r>
              <a:rPr lang="en-US" sz="1200" b="0" kern="1200" baseline="0" dirty="0" smtClean="0">
                <a:solidFill>
                  <a:schemeClr val="tx1"/>
                </a:solidFill>
                <a:latin typeface="+mn-lt"/>
                <a:ea typeface="+mn-ea"/>
                <a:cs typeface="+mn-cs"/>
              </a:rPr>
              <a:t>, click the button next to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a:t>
            </a:r>
            <a:r>
              <a:rPr lang="en-US" sz="1200" b="0" kern="1200" baseline="0" dirty="0" smtClean="0">
                <a:solidFill>
                  <a:schemeClr val="tx1"/>
                </a:solidFill>
                <a:latin typeface="+mn-lt"/>
                <a:ea typeface="+mn-ea"/>
                <a:cs typeface="+mn-cs"/>
              </a:rPr>
              <a:t> from the left). In the </a:t>
            </a:r>
            <a:r>
              <a:rPr lang="en-US" sz="1200" b="1" kern="1200" baseline="0" dirty="0" smtClean="0">
                <a:solidFill>
                  <a:schemeClr val="tx1"/>
                </a:solidFill>
                <a:latin typeface="+mn-lt"/>
                <a:ea typeface="+mn-ea"/>
                <a:cs typeface="+mn-cs"/>
              </a:rPr>
              <a:t>Size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3.5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smtClean="0">
                <a:solidFill>
                  <a:schemeClr val="tx1"/>
                </a:solidFill>
                <a:latin typeface="+mn-lt"/>
                <a:ea typeface="+mn-ea"/>
                <a:cs typeface="+mn-cs"/>
              </a:rPr>
              <a:t>Under </a:t>
            </a:r>
            <a:r>
              <a:rPr lang="en-US" sz="1200" b="1" i="0" kern="1200" baseline="0" dirty="0" smtClean="0">
                <a:solidFill>
                  <a:schemeClr val="tx1"/>
                </a:solidFill>
                <a:latin typeface="+mn-lt"/>
                <a:ea typeface="+mn-ea"/>
                <a:cs typeface="+mn-cs"/>
              </a:rPr>
              <a:t>Surface</a:t>
            </a:r>
            <a:r>
              <a:rPr lang="en-US" sz="1200" b="0" i="0"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Material</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Standard</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Matte </a:t>
            </a:r>
            <a:r>
              <a:rPr lang="en-US" sz="1200" b="0" i="0" kern="1200" baseline="0" dirty="0" smtClean="0">
                <a:solidFill>
                  <a:schemeClr val="tx1"/>
                </a:solidFill>
                <a:latin typeface="+mn-lt"/>
                <a:ea typeface="+mn-ea"/>
                <a:cs typeface="+mn-cs"/>
              </a:rPr>
              <a:t>(first row, first option from the left). C</a:t>
            </a:r>
            <a:r>
              <a:rPr lang="en-US" sz="1200" b="0" kern="1200" baseline="0" dirty="0" smtClean="0">
                <a:solidFill>
                  <a:schemeClr val="tx1"/>
                </a:solidFill>
                <a:latin typeface="+mn-lt"/>
                <a:ea typeface="+mn-ea"/>
                <a:cs typeface="+mn-cs"/>
              </a:rPr>
              <a:t>lick the button next to </a:t>
            </a:r>
            <a:r>
              <a:rPr lang="en-US" sz="1200" b="1" i="0" kern="1200" baseline="0" dirty="0" smtClean="0">
                <a:solidFill>
                  <a:schemeClr val="tx1"/>
                </a:solidFill>
                <a:latin typeface="+mn-lt"/>
                <a:ea typeface="+mn-ea"/>
                <a:cs typeface="+mn-cs"/>
              </a:rPr>
              <a:t>Lighting</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Neutral</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Soft </a:t>
            </a:r>
            <a:r>
              <a:rPr lang="en-US" sz="1200" b="0" i="0" kern="1200" baseline="0" dirty="0" smtClean="0">
                <a:solidFill>
                  <a:schemeClr val="tx1"/>
                </a:solidFill>
                <a:latin typeface="+mn-lt"/>
                <a:ea typeface="+mn-ea"/>
                <a:cs typeface="+mn-cs"/>
              </a:rPr>
              <a:t>(first row, third option from the left).</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slide, s</a:t>
            </a:r>
            <a:r>
              <a:rPr lang="en-US" sz="1200" i="0" dirty="0" smtClean="0">
                <a:latin typeface="+mn-lt"/>
              </a:rPr>
              <a:t>elect the oval.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1.5”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oval. 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Clipboard</a:t>
            </a:r>
            <a:r>
              <a:rPr lang="en-US" sz="1200" i="0" baseline="0" dirty="0" smtClean="0">
                <a:latin typeface="+mn-lt"/>
              </a:rPr>
              <a:t> group, click the arrow under </a:t>
            </a:r>
            <a:r>
              <a:rPr lang="en-US" sz="1200" b="1" i="0" baseline="0" dirty="0" smtClean="0">
                <a:latin typeface="+mn-lt"/>
              </a:rPr>
              <a:t>Paste</a:t>
            </a:r>
            <a:r>
              <a:rPr lang="en-US" sz="1200" i="0" baseline="0" dirty="0" smtClean="0">
                <a:latin typeface="+mn-lt"/>
              </a:rPr>
              <a:t>, and then click </a:t>
            </a:r>
            <a:r>
              <a:rPr lang="en-US" sz="1200" b="1" i="0" baseline="0" dirty="0" smtClean="0">
                <a:latin typeface="+mn-lt"/>
              </a:rPr>
              <a:t>Duplicate</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3.52”</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Repeat step 9 two more times, for a total of four ovals.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a:t>
            </a:r>
            <a:r>
              <a:rPr lang="en-US" sz="1200" i="0" baseline="0" dirty="0" smtClean="0">
                <a:latin typeface="+mn-lt"/>
              </a:rPr>
              <a:t>In the </a:t>
            </a:r>
            <a:r>
              <a:rPr lang="en-US" sz="1200" b="1" i="0" baseline="0" dirty="0" smtClean="0">
                <a:latin typeface="+mn-lt"/>
              </a:rPr>
              <a:t>Size and Position </a:t>
            </a:r>
            <a:r>
              <a:rPr lang="en-US" sz="1200" i="0" baseline="0" dirty="0" smtClean="0">
                <a:latin typeface="+mn-lt"/>
              </a:rPr>
              <a:t>dialog box, on the </a:t>
            </a:r>
            <a:r>
              <a:rPr lang="en-US" sz="1200" b="1" i="0" baseline="0" dirty="0" smtClean="0">
                <a:latin typeface="+mn-lt"/>
              </a:rPr>
              <a:t>Position</a:t>
            </a:r>
            <a:r>
              <a:rPr lang="en-US" sz="1200" i="0" baseline="0" dirty="0" smtClean="0">
                <a:latin typeface="+mn-lt"/>
              </a:rPr>
              <a:t> tab,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third oval on the slide, and then enter </a:t>
            </a:r>
            <a:r>
              <a:rPr lang="en-US" sz="1200" b="1" i="0" baseline="0" dirty="0" smtClean="0">
                <a:latin typeface="+mn-lt"/>
              </a:rPr>
              <a:t>3.52”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4.27”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fourth oval on the slide, and then enter </a:t>
            </a:r>
            <a:r>
              <a:rPr lang="en-US" sz="1200" b="1" i="0" baseline="0" dirty="0" smtClean="0">
                <a:latin typeface="+mn-lt"/>
              </a:rPr>
              <a:t>2.99”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5.66”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text on this slide, do the following:</a:t>
            </a:r>
            <a:endParaRPr lang="en-US" sz="1200" i="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and select the text.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a:t>
            </a:r>
            <a:r>
              <a:rPr lang="en-US" sz="1200" i="0" baseline="0" dirty="0" smtClean="0">
                <a:latin typeface="+mn-lt"/>
              </a:rPr>
              <a:t>list, select </a:t>
            </a:r>
            <a:r>
              <a:rPr lang="en-US" sz="1200" b="1" i="0" baseline="0" dirty="0" smtClean="0">
                <a:latin typeface="+mn-lt"/>
              </a:rPr>
              <a:t>Corbel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Size </a:t>
            </a:r>
            <a:r>
              <a:rPr lang="en-US" sz="1200" i="0" baseline="0" dirty="0" smtClean="0">
                <a:latin typeface="+mn-lt"/>
              </a:rPr>
              <a:t>list, select </a:t>
            </a:r>
            <a:r>
              <a:rPr lang="en-US" sz="1200" b="1" i="0" baseline="0" dirty="0" smtClean="0">
                <a:latin typeface="+mn-lt"/>
              </a:rPr>
              <a:t>22</a:t>
            </a:r>
            <a:r>
              <a:rPr lang="en-US" sz="1200" b="0" i="0" baseline="0" dirty="0" smtClean="0">
                <a:latin typeface="+mn-lt"/>
              </a:rPr>
              <a:t>.</a:t>
            </a:r>
            <a:r>
              <a:rPr lang="en-US" sz="1200" b="1" i="0" baseline="0" dirty="0" smtClean="0">
                <a:latin typeface="+mn-lt"/>
              </a:rPr>
              <a:t> </a:t>
            </a:r>
            <a:endParaRPr lang="en-US" sz="120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Click the arrow next to </a:t>
            </a:r>
            <a:r>
              <a:rPr lang="en-US" sz="1200" b="1" i="0" baseline="0" dirty="0" smtClean="0">
                <a:latin typeface="+mn-lt"/>
              </a:rPr>
              <a:t>Font 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50% </a:t>
            </a:r>
            <a:r>
              <a:rPr lang="en-US" sz="1200" b="0" i="0" baseline="0" dirty="0" smtClean="0">
                <a:latin typeface="+mn-lt"/>
              </a:rPr>
              <a:t>(sixth row, first option from the left).</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Align Text Left </a:t>
            </a:r>
            <a:r>
              <a:rPr lang="en-US" sz="1200" i="0" baseline="0" dirty="0" smtClean="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text box. </a:t>
            </a: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Repeat steps 5-7 to create the third and fourth text boxes, dragging them to the right of the third and fourth ovals. </a:t>
            </a:r>
          </a:p>
          <a:p>
            <a:endParaRPr lang="en-US" sz="1200" i="1" baseline="0" dirty="0" smtClean="0">
              <a:latin typeface="+mn-lt"/>
            </a:endParaRPr>
          </a:p>
          <a:p>
            <a:endParaRPr lang="en-US" sz="1200" i="1" baseline="0" dirty="0" smtClean="0">
              <a:latin typeface="+mn-lt"/>
            </a:endParaRPr>
          </a:p>
          <a:p>
            <a:r>
              <a:rPr lang="en-US" sz="1200" baseline="0" dirty="0" smtClean="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a:t>
            </a:r>
            <a:r>
              <a:rPr lang="en-US" sz="1200" baseline="0" dirty="0" smtClean="0">
                <a:latin typeface="+mn-lt"/>
              </a:rPr>
              <a:t> the </a:t>
            </a:r>
            <a:r>
              <a:rPr lang="en-US" sz="1200" b="1" baseline="0" dirty="0" smtClean="0">
                <a:latin typeface="+mn-lt"/>
              </a:rPr>
              <a:t>Animations</a:t>
            </a:r>
            <a:r>
              <a:rPr lang="en-US" sz="1200" b="0" baseline="0" dirty="0" smtClean="0">
                <a:latin typeface="+mn-lt"/>
              </a:rPr>
              <a:t> tab, in the </a:t>
            </a:r>
            <a:r>
              <a:rPr lang="en-US" sz="1200" b="1" baseline="0" dirty="0" smtClean="0">
                <a:latin typeface="+mn-lt"/>
              </a:rPr>
              <a:t>Animations</a:t>
            </a:r>
            <a:r>
              <a:rPr lang="en-US" sz="1200" b="0" baseline="0" dirty="0" smtClean="0">
                <a:latin typeface="+mn-lt"/>
              </a:rPr>
              <a:t> group, click </a:t>
            </a:r>
            <a:r>
              <a:rPr lang="en-US" sz="1200" b="1" baseline="0" dirty="0" smtClean="0">
                <a:latin typeface="+mn-lt"/>
              </a:rPr>
              <a:t>Custom Animation</a:t>
            </a:r>
            <a:r>
              <a:rPr lang="en-US" sz="1200" b="0" baseline="0" dirty="0" smtClean="0">
                <a:latin typeface="+mn-lt"/>
              </a:rPr>
              <a:t>.</a:t>
            </a:r>
            <a:endParaRPr lang="en-US" sz="120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 the </a:t>
            </a:r>
            <a:r>
              <a:rPr lang="en-US" sz="1200" b="1" dirty="0" smtClean="0">
                <a:latin typeface="+mn-lt"/>
              </a:rPr>
              <a:t>Home</a:t>
            </a:r>
            <a:r>
              <a:rPr lang="en-US" sz="1200" dirty="0" smtClean="0">
                <a:latin typeface="+mn-lt"/>
              </a:rPr>
              <a:t> tab, in the </a:t>
            </a:r>
            <a:r>
              <a:rPr lang="en-US" sz="1200" b="1" dirty="0" smtClean="0">
                <a:latin typeface="+mn-lt"/>
              </a:rPr>
              <a:t>Editing</a:t>
            </a:r>
            <a:r>
              <a:rPr lang="en-US" sz="1200" dirty="0" smtClean="0">
                <a:latin typeface="+mn-lt"/>
              </a:rPr>
              <a:t> group, click </a:t>
            </a:r>
            <a:r>
              <a:rPr lang="en-US" sz="1200" b="1" dirty="0" smtClean="0">
                <a:latin typeface="+mn-lt"/>
              </a:rPr>
              <a:t>Select</a:t>
            </a:r>
            <a:r>
              <a:rPr lang="en-US" sz="1200" dirty="0" smtClean="0">
                <a:latin typeface="+mn-lt"/>
              </a:rPr>
              <a:t>, and then click </a:t>
            </a:r>
            <a:r>
              <a:rPr lang="en-US" sz="1200" b="1" dirty="0" smtClean="0">
                <a:latin typeface="+mn-lt"/>
              </a:rPr>
              <a:t>Selection Pane</a:t>
            </a:r>
            <a:r>
              <a:rPr lang="en-US" sz="1200" dirty="0" smtClean="0">
                <a:latin typeface="+mn-lt"/>
              </a:rPr>
              <a:t>. </a:t>
            </a:r>
          </a:p>
          <a:p>
            <a:pPr marL="228600" indent="-228600">
              <a:buFont typeface="+mj-lt"/>
              <a:buAutoNum type="arabicPeriod"/>
            </a:pPr>
            <a:r>
              <a:rPr lang="en-US" sz="1200" b="0" baseline="0" dirty="0" smtClean="0">
                <a:latin typeface="+mn-lt"/>
              </a:rPr>
              <a:t>In the </a:t>
            </a:r>
            <a:r>
              <a:rPr lang="en-US" sz="1200" b="1" baseline="0" dirty="0" smtClean="0">
                <a:latin typeface="+mn-lt"/>
              </a:rPr>
              <a:t>Selection and Visibility</a:t>
            </a:r>
            <a:r>
              <a:rPr lang="en-US" sz="1200" b="0" baseline="0" dirty="0" smtClean="0">
                <a:latin typeface="+mn-lt"/>
              </a:rPr>
              <a:t> 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 </a:t>
            </a:r>
          </a:p>
          <a:p>
            <a:pPr marL="1143000" lvl="2" indent="-228600">
              <a:buFont typeface="Arial" pitchFamily="34" charset="0"/>
              <a:buChar cha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123</a:t>
            </a:r>
            <a:r>
              <a:rPr lang="en-US" sz="1200" b="1" baseline="0" dirty="0" smtClean="0">
                <a:latin typeface="+mn-lt"/>
                <a:ea typeface="Verdana"/>
                <a:cs typeface="Verdana"/>
              </a:rPr>
              <a:t>°</a:t>
            </a:r>
            <a:r>
              <a:rPr lang="en-US" sz="1200" b="0" baseline="0" dirty="0" smtClean="0">
                <a:latin typeface="+mn-lt"/>
                <a:ea typeface="Verdana"/>
                <a:cs typeface="Verdana"/>
              </a:rPr>
              <a:t>,</a:t>
            </a:r>
            <a:r>
              <a:rPr lang="en-US" sz="1200" b="1" baseline="0" dirty="0" smtClean="0">
                <a:latin typeface="+mn-lt"/>
                <a:ea typeface="Verdana"/>
                <a:cs typeface="Verdana"/>
              </a:rPr>
              <a:t> </a:t>
            </a:r>
            <a:r>
              <a:rPr lang="en-US" sz="1200" b="0" baseline="0" dirty="0" smtClean="0">
                <a:latin typeface="+mn-lt"/>
              </a:rPr>
              <a:t>and then press ENTER. </a:t>
            </a:r>
            <a:r>
              <a:rPr lang="en-US" sz="1200" b="0" baseline="0" dirty="0" smtClean="0">
                <a:latin typeface="+mn-lt"/>
                <a:ea typeface="+mn-ea"/>
                <a:cs typeface="+mn-cs"/>
              </a:rPr>
              <a:t>Also in the </a:t>
            </a:r>
            <a:r>
              <a:rPr lang="en-US" sz="1200" b="1" baseline="0" dirty="0" smtClean="0">
                <a:latin typeface="+mn-lt"/>
                <a:ea typeface="+mn-ea"/>
                <a:cs typeface="+mn-cs"/>
              </a:rPr>
              <a:t>Amount</a:t>
            </a:r>
            <a:r>
              <a:rPr lang="en-US" sz="1200" b="0" baseline="0" dirty="0" smtClean="0">
                <a:latin typeface="+mn-lt"/>
                <a:ea typeface="+mn-ea"/>
                <a:cs typeface="+mn-cs"/>
              </a:rPr>
              <a:t> list, click</a:t>
            </a:r>
            <a:r>
              <a:rPr lang="en-US" sz="1200" b="0" baseline="0" dirty="0" smtClean="0">
                <a:latin typeface="+mn-lt"/>
              </a:rPr>
              <a:t> </a:t>
            </a:r>
            <a:r>
              <a:rPr lang="en-US" sz="1200" b="1" baseline="0" dirty="0" smtClean="0">
                <a:latin typeface="+mn-lt"/>
              </a:rPr>
              <a:t>Counterclockwise</a:t>
            </a:r>
            <a:r>
              <a:rPr lang="en-US" sz="1200" b="0" baseline="0" dirty="0" smtClean="0">
                <a:latin typeface="+mn-lt"/>
              </a:rPr>
              <a:t>.</a:t>
            </a:r>
          </a:p>
          <a:p>
            <a:pPr marL="1143000" lvl="2" indent="-228600">
              <a:buFont typeface="Arial" pitchFamily="34" charset="0"/>
              <a:buChar char="•"/>
            </a:pPr>
            <a:r>
              <a:rPr lang="en-US" sz="1200" b="0" baseline="0" dirty="0" smtClean="0">
                <a:latin typeface="+mn-lt"/>
              </a:rPr>
              <a:t>I</a:t>
            </a:r>
            <a:r>
              <a:rPr lang="en-US" sz="1200" dirty="0" smtClean="0">
                <a:latin typeface="+mn-lt"/>
              </a:rPr>
              <a:t>n the </a:t>
            </a:r>
            <a:r>
              <a:rPr lang="en-US" sz="1200" b="1" dirty="0" smtClean="0">
                <a:latin typeface="+mn-lt"/>
              </a:rPr>
              <a:t>Speed</a:t>
            </a:r>
            <a:r>
              <a:rPr lang="en-US" sz="1200" dirty="0" smtClean="0">
                <a:latin typeface="+mn-lt"/>
              </a:rPr>
              <a:t> </a:t>
            </a:r>
            <a:r>
              <a:rPr lang="en-US" sz="1200" baseline="0" dirty="0" smtClean="0">
                <a:latin typeface="+mn-lt"/>
              </a:rPr>
              <a:t>list</a:t>
            </a:r>
            <a:r>
              <a:rPr lang="en-US" sz="1200" dirty="0" smtClean="0">
                <a:latin typeface="+mn-lt"/>
              </a:rPr>
              <a:t>, select </a:t>
            </a:r>
            <a:r>
              <a:rPr lang="en-US" sz="1200" b="1" dirty="0" smtClean="0">
                <a:latin typeface="+mn-lt"/>
              </a:rPr>
              <a:t>Fast</a:t>
            </a:r>
            <a:r>
              <a:rPr lang="en-US" sz="1200" dirty="0" smtClean="0">
                <a:latin typeface="+mn-lt"/>
              </a:rPr>
              <a:t>. </a:t>
            </a:r>
          </a:p>
          <a:p>
            <a:pPr marL="228600" indent="-228600">
              <a:buFont typeface="+mj-lt"/>
              <a:buAutoNum type="arabicPeriod"/>
            </a:pPr>
            <a:r>
              <a:rPr lang="en-US" sz="1200" b="0" baseline="0" dirty="0" smtClean="0">
                <a:latin typeface="+mn-lt"/>
              </a:rPr>
              <a:t>On the slide, select the first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second animation effect (change fill color effect for the first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first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third animation effect (fade effect for the first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In the </a:t>
            </a:r>
            <a:r>
              <a:rPr lang="en-US" sz="1200" b="1" baseline="0" dirty="0" smtClean="0">
                <a:latin typeface="+mn-lt"/>
              </a:rPr>
              <a:t>Selection and Visibility </a:t>
            </a:r>
            <a:r>
              <a:rPr lang="en-US" sz="1200" b="0" baseline="0" dirty="0" smtClean="0">
                <a:latin typeface="+mn-lt"/>
              </a:rPr>
              <a:t>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fourth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On Click</a:t>
            </a:r>
            <a:r>
              <a:rPr lang="en-US" sz="1200" b="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22</a:t>
            </a:r>
            <a:r>
              <a:rPr lang="en-US" sz="1200" b="1" baseline="0" dirty="0" smtClean="0">
                <a:latin typeface="+mn-lt"/>
                <a:ea typeface="Verdana"/>
                <a:cs typeface="Verdana"/>
              </a:rPr>
              <a:t>°</a:t>
            </a:r>
            <a:r>
              <a:rPr lang="en-US" sz="1200" b="0" baseline="0" dirty="0" smtClean="0">
                <a:latin typeface="+mn-lt"/>
              </a:rPr>
              <a:t>, and then press ENTER.</a:t>
            </a:r>
            <a:r>
              <a:rPr lang="en-US" sz="1200" dirty="0" smtClean="0">
                <a:latin typeface="+mn-lt"/>
              </a:rPr>
              <a:t> </a:t>
            </a:r>
            <a:r>
              <a:rPr lang="en-US" sz="1200" b="0" baseline="0" dirty="0" smtClean="0">
                <a:latin typeface="+mn-lt"/>
              </a:rPr>
              <a:t> Also in the </a:t>
            </a:r>
            <a:r>
              <a:rPr lang="en-US" sz="1200" b="1" baseline="0" dirty="0" smtClean="0">
                <a:latin typeface="+mn-lt"/>
              </a:rPr>
              <a:t>Amount</a:t>
            </a:r>
            <a:r>
              <a:rPr lang="en-US" sz="1200" b="0" baseline="0" dirty="0" smtClean="0">
                <a:latin typeface="+mn-lt"/>
              </a:rPr>
              <a:t> list, click </a:t>
            </a:r>
            <a:r>
              <a:rPr lang="en-US" sz="1200" b="1" baseline="0" dirty="0" smtClean="0">
                <a:latin typeface="+mn-lt"/>
              </a:rPr>
              <a:t>Clockwise</a:t>
            </a:r>
            <a:r>
              <a:rPr lang="en-US" sz="1200" b="0" baseline="0" dirty="0" smtClean="0">
                <a:latin typeface="+mn-lt"/>
              </a:rPr>
              <a:t>.</a:t>
            </a:r>
            <a:r>
              <a:rPr lang="en-US" sz="120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Speed</a:t>
            </a:r>
            <a:r>
              <a:rPr lang="en-US" sz="1200" b="0" i="0" baseline="0" dirty="0" smtClean="0">
                <a:latin typeface="+mn-lt"/>
              </a:rPr>
              <a:t> list, select </a:t>
            </a:r>
            <a:r>
              <a:rPr lang="en-US" sz="1200" b="1" i="0" baseline="0" dirty="0" smtClean="0">
                <a:latin typeface="+mn-lt"/>
              </a:rPr>
              <a:t>Very Fast</a:t>
            </a:r>
            <a:r>
              <a:rPr lang="en-US" sz="1200" b="0" i="0" baseline="0" dirty="0" smtClean="0">
                <a:latin typeface="+mn-lt"/>
              </a:rPr>
              <a:t>.</a:t>
            </a:r>
          </a:p>
          <a:p>
            <a:pPr marL="228600" indent="-228600">
              <a:buFont typeface="+mj-lt"/>
              <a:buAutoNum type="arabicPeriod"/>
            </a:pPr>
            <a:r>
              <a:rPr lang="en-US" sz="1200" b="0" baseline="0" dirty="0" smtClean="0">
                <a:latin typeface="+mn-lt"/>
              </a:rPr>
              <a:t>On the slide, select the second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fifth animation effect (change fill color effect for the second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second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sixth animation effect (fade effect for the second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third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seventh animation effect (change fill color effect for the third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third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eighth animation effect (fade effect for the third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fourth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ninth animation effect (change fill color effect for the fourth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fourth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10</a:t>
            </a:r>
            <a:r>
              <a:rPr lang="en-US" sz="1200" b="0" baseline="30000" dirty="0" smtClean="0">
                <a:latin typeface="+mn-lt"/>
              </a:rPr>
              <a:t>th</a:t>
            </a:r>
            <a:r>
              <a:rPr lang="en-US" sz="1200" b="0" baseline="0" dirty="0" smtClean="0">
                <a:latin typeface="+mn-lt"/>
              </a:rPr>
              <a:t> animation effect (fade effect for the fourth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latin typeface="+mn-lt"/>
            </a:endParaRPr>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812486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400" b="1" dirty="0" smtClean="0"/>
              <a:t>Custom animation effects: snow</a:t>
            </a:r>
            <a:r>
              <a:rPr lang="en-US" sz="1400" b="1" baseline="0" dirty="0" smtClean="0"/>
              <a:t> scene</a:t>
            </a:r>
          </a:p>
          <a:p>
            <a:r>
              <a:rPr lang="en-US" sz="1400" baseline="0" dirty="0" smtClean="0"/>
              <a:t>(Difficult)</a:t>
            </a:r>
          </a:p>
          <a:p>
            <a:endParaRPr lang="en-US" baseline="0" dirty="0" smtClean="0">
              <a:latin typeface="+mn-lt"/>
            </a:endParaRPr>
          </a:p>
          <a:p>
            <a:endParaRPr lang="en-US" baseline="0" dirty="0" smtClean="0">
              <a:latin typeface="+mn-lt"/>
            </a:endParaRPr>
          </a:p>
          <a:p>
            <a:pPr marL="0" indent="0">
              <a:buFont typeface="+mj-lt"/>
              <a:buNone/>
            </a:pPr>
            <a:r>
              <a:rPr lang="en-US" b="1" dirty="0" smtClean="0">
                <a:latin typeface="+mn-lt"/>
              </a:rPr>
              <a:t>Tip</a:t>
            </a:r>
            <a:r>
              <a:rPr lang="en-US" b="0" dirty="0" smtClean="0">
                <a:latin typeface="+mn-lt"/>
              </a:rPr>
              <a:t>:</a:t>
            </a:r>
            <a:r>
              <a:rPr lang="en-US" dirty="0" smtClean="0">
                <a:latin typeface="+mn-lt"/>
              </a:rPr>
              <a:t> For </a:t>
            </a:r>
            <a:r>
              <a:rPr lang="en-US" baseline="0" dirty="0" smtClean="0">
                <a:latin typeface="+mn-lt"/>
              </a:rPr>
              <a:t>the effects on this slide, it is best to use a large, high-resolution  picture. The picture in the example above is 2000 pixels wide by 750 pixels high. </a:t>
            </a:r>
            <a:r>
              <a:rPr lang="en-US" b="0" baseline="0" dirty="0" smtClean="0">
                <a:latin typeface="+mn-lt"/>
              </a:rPr>
              <a:t>You will want to use drawing guides to reproduce the animation effects. </a:t>
            </a:r>
          </a:p>
          <a:p>
            <a:pPr marL="228600" indent="-228600">
              <a:buFont typeface="+mj-lt"/>
              <a:buNone/>
            </a:pPr>
            <a:endParaRPr lang="en-US" b="0" baseline="0" dirty="0" smtClean="0">
              <a:latin typeface="+mn-lt"/>
            </a:endParaRPr>
          </a:p>
          <a:p>
            <a:pPr marL="228600" indent="-228600">
              <a:buFont typeface="+mj-lt"/>
              <a:buNone/>
            </a:pPr>
            <a:endParaRPr lang="en-US" b="0" baseline="0" dirty="0" smtClean="0">
              <a:latin typeface="+mn-lt"/>
            </a:endParaRPr>
          </a:p>
          <a:p>
            <a:r>
              <a:rPr lang="en-US" baseline="0" dirty="0" smtClean="0">
                <a:latin typeface="+mn-lt"/>
              </a:rPr>
              <a:t>To display and set the drawing guides, do the following:</a:t>
            </a:r>
          </a:p>
          <a:p>
            <a:pPr marL="228600" indent="-228600">
              <a:buFont typeface="+mj-lt"/>
              <a:buAutoNum type="arabicPeriod"/>
            </a:pPr>
            <a:r>
              <a:rPr lang="en-US" sz="1200" dirty="0" smtClean="0">
                <a:latin typeface="+mn-lt"/>
              </a:rPr>
              <a:t>Right-click the slide background</a:t>
            </a:r>
            <a:r>
              <a:rPr lang="en-US" sz="1200" baseline="0" dirty="0" smtClean="0">
                <a:latin typeface="+mn-lt"/>
              </a:rPr>
              <a:t> and</a:t>
            </a:r>
            <a:r>
              <a:rPr lang="en-US" sz="1200" dirty="0" smtClean="0">
                <a:latin typeface="+mn-lt"/>
              </a:rPr>
              <a:t> select </a:t>
            </a:r>
            <a:r>
              <a:rPr lang="en-US" sz="1200" b="1" dirty="0" smtClean="0">
                <a:latin typeface="+mn-lt"/>
              </a:rPr>
              <a:t>Grid and Guides</a:t>
            </a:r>
            <a:r>
              <a:rPr lang="en-US" sz="1200" b="0" dirty="0" smtClean="0">
                <a:latin typeface="+mn-lt"/>
              </a:rPr>
              <a:t>.</a:t>
            </a:r>
            <a:r>
              <a:rPr lang="en-US" sz="1200" b="1" baseline="0" dirty="0" smtClean="0">
                <a:latin typeface="+mn-lt"/>
              </a:rPr>
              <a:t> </a:t>
            </a:r>
            <a:r>
              <a:rPr lang="en-US" sz="1200" b="0" dirty="0" smtClean="0">
                <a:latin typeface="+mn-lt"/>
              </a:rPr>
              <a:t>In the </a:t>
            </a:r>
            <a:r>
              <a:rPr lang="en-US" sz="1200" b="1" dirty="0" smtClean="0">
                <a:latin typeface="+mn-lt"/>
              </a:rPr>
              <a:t>Grid and Guides</a:t>
            </a:r>
            <a:r>
              <a:rPr lang="en-US" sz="1200" b="0" dirty="0" smtClean="0">
                <a:latin typeface="+mn-lt"/>
              </a:rPr>
              <a:t> dialog box, under </a:t>
            </a:r>
            <a:r>
              <a:rPr lang="en-US" sz="1200" b="1" dirty="0" smtClean="0">
                <a:latin typeface="+mn-lt"/>
              </a:rPr>
              <a:t>Guide</a:t>
            </a:r>
            <a:r>
              <a:rPr lang="en-US" sz="1200" dirty="0" smtClean="0">
                <a:latin typeface="+mn-lt"/>
              </a:rPr>
              <a:t> </a:t>
            </a:r>
            <a:r>
              <a:rPr lang="en-US" sz="1200" b="1" dirty="0" smtClean="0">
                <a:latin typeface="+mn-lt"/>
              </a:rPr>
              <a:t>settings</a:t>
            </a:r>
            <a:r>
              <a:rPr lang="en-US" sz="1200" b="0" dirty="0" smtClean="0">
                <a:latin typeface="+mn-lt"/>
              </a:rPr>
              <a:t>, select</a:t>
            </a:r>
            <a:r>
              <a:rPr lang="en-US" sz="1200" b="0" baseline="0" dirty="0" smtClean="0">
                <a:latin typeface="+mn-lt"/>
              </a:rPr>
              <a:t> </a:t>
            </a:r>
            <a:r>
              <a:rPr lang="en-US" sz="1200" b="1" dirty="0" smtClean="0">
                <a:latin typeface="+mn-lt"/>
              </a:rPr>
              <a:t>Display</a:t>
            </a:r>
            <a:r>
              <a:rPr lang="en-US" sz="1200" dirty="0" smtClean="0">
                <a:latin typeface="+mn-lt"/>
              </a:rPr>
              <a:t> </a:t>
            </a:r>
            <a:r>
              <a:rPr lang="en-US" sz="1200" b="1" dirty="0" smtClean="0">
                <a:latin typeface="+mn-lt"/>
              </a:rPr>
              <a:t>drawing</a:t>
            </a:r>
            <a:r>
              <a:rPr lang="en-US" sz="1200" dirty="0" smtClean="0">
                <a:latin typeface="+mn-lt"/>
              </a:rPr>
              <a:t> </a:t>
            </a:r>
            <a:r>
              <a:rPr lang="en-US" sz="1200" b="1" dirty="0" smtClean="0">
                <a:latin typeface="+mn-lt"/>
              </a:rPr>
              <a:t>guides</a:t>
            </a:r>
            <a:r>
              <a:rPr lang="en-US" sz="1200" dirty="0" smtClean="0">
                <a:latin typeface="+mn-lt"/>
              </a:rPr>
              <a:t> </a:t>
            </a:r>
            <a:r>
              <a:rPr lang="en-US" sz="1200" b="1" dirty="0" smtClean="0">
                <a:latin typeface="+mn-lt"/>
              </a:rPr>
              <a:t>on screen</a:t>
            </a:r>
            <a:r>
              <a:rPr lang="en-US" sz="1200" b="0" dirty="0" smtClean="0">
                <a:latin typeface="+mn-lt"/>
              </a:rPr>
              <a:t>, and then click </a:t>
            </a:r>
            <a:r>
              <a:rPr lang="en-US" sz="1200" b="1" dirty="0" smtClean="0">
                <a:latin typeface="+mn-lt"/>
              </a:rPr>
              <a:t>OK</a:t>
            </a:r>
            <a:r>
              <a:rPr lang="en-US" sz="1200" b="0" dirty="0" smtClean="0">
                <a:latin typeface="+mn-lt"/>
              </a:rPr>
              <a:t>.</a:t>
            </a:r>
            <a:r>
              <a:rPr lang="en-US" sz="1200" b="0" baseline="0" dirty="0" smtClean="0">
                <a:latin typeface="+mn-lt"/>
              </a:rPr>
              <a:t> (</a:t>
            </a:r>
            <a:r>
              <a:rPr lang="en-US" sz="1200" b="1" dirty="0" smtClean="0">
                <a:latin typeface="+mn-lt"/>
              </a:rPr>
              <a:t>Note: </a:t>
            </a:r>
            <a:r>
              <a:rPr lang="en-US" sz="1200" dirty="0" smtClean="0">
                <a:latin typeface="+mn-lt"/>
              </a:rPr>
              <a:t>One horizontal and one vertical guide will display on</a:t>
            </a:r>
            <a:r>
              <a:rPr lang="en-US" sz="1200" baseline="0" dirty="0" smtClean="0">
                <a:latin typeface="+mn-lt"/>
              </a:rPr>
              <a:t> the slide </a:t>
            </a:r>
            <a:r>
              <a:rPr lang="en-US" sz="1200" dirty="0" smtClean="0">
                <a:latin typeface="+mn-lt"/>
              </a:rPr>
              <a:t>at 0.00, the default</a:t>
            </a:r>
            <a:r>
              <a:rPr lang="en-US" sz="1200" baseline="0" dirty="0" smtClean="0">
                <a:latin typeface="+mn-lt"/>
              </a:rPr>
              <a:t> position</a:t>
            </a:r>
            <a:r>
              <a:rPr lang="en-US" sz="1200" dirty="0" smtClean="0">
                <a:latin typeface="+mn-lt"/>
              </a:rPr>
              <a:t>. As</a:t>
            </a:r>
            <a:r>
              <a:rPr lang="en-US" sz="1200" baseline="0" dirty="0" smtClean="0">
                <a:latin typeface="+mn-lt"/>
              </a:rPr>
              <a:t> you drag the guides, the cursor will display the new position.</a:t>
            </a:r>
            <a:r>
              <a:rPr lang="en-US" sz="1200" dirty="0" smtClean="0">
                <a:latin typeface="+mn-lt"/>
              </a:rPr>
              <a:t>) </a:t>
            </a:r>
          </a:p>
          <a:p>
            <a:pPr marL="228600" indent="-228600">
              <a:buFont typeface="+mj-lt"/>
              <a:buAutoNum type="arabicPeriod"/>
            </a:pPr>
            <a:r>
              <a:rPr lang="en-US" sz="1200" dirty="0" smtClean="0">
                <a:latin typeface="+mn-lt"/>
              </a:rPr>
              <a:t>Press and hold CTRL, select the vertical</a:t>
            </a:r>
            <a:r>
              <a:rPr lang="en-US" sz="1200" baseline="0" dirty="0" smtClean="0">
                <a:latin typeface="+mn-lt"/>
              </a:rPr>
              <a:t> guide, and then </a:t>
            </a:r>
            <a:r>
              <a:rPr lang="en-US" sz="1200" dirty="0" smtClean="0">
                <a:latin typeface="+mn-lt"/>
              </a:rPr>
              <a:t>drag it right to</a:t>
            </a:r>
            <a:r>
              <a:rPr lang="en-US" sz="1200" baseline="0" dirty="0" smtClean="0">
                <a:latin typeface="+mn-lt"/>
              </a:rPr>
              <a:t> the 5</a:t>
            </a:r>
            <a:r>
              <a:rPr lang="en-US" sz="1200" dirty="0" smtClean="0">
                <a:latin typeface="+mn-lt"/>
              </a:rPr>
              <a:t>.00 position.</a:t>
            </a:r>
          </a:p>
          <a:p>
            <a:endParaRPr lang="en-US" baseline="0" dirty="0" smtClean="0">
              <a:latin typeface="+mn-lt"/>
            </a:endParaRPr>
          </a:p>
          <a:p>
            <a:endParaRPr lang="en-US" baseline="0" dirty="0" smtClean="0">
              <a:latin typeface="+mn-lt"/>
            </a:endParaRPr>
          </a:p>
          <a:p>
            <a:r>
              <a:rPr lang="en-US" baseline="0" dirty="0" smtClean="0">
                <a:latin typeface="+mn-lt"/>
              </a:rPr>
              <a:t>To reproduce the picture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 the </a:t>
            </a:r>
            <a:r>
              <a:rPr lang="en-US" sz="1200" b="1" dirty="0" smtClean="0">
                <a:latin typeface="+mn-lt"/>
              </a:rPr>
              <a:t>Home</a:t>
            </a:r>
            <a:r>
              <a:rPr lang="en-US" sz="1200" dirty="0" smtClean="0">
                <a:latin typeface="+mn-lt"/>
              </a:rPr>
              <a:t> tab, in the </a:t>
            </a:r>
            <a:r>
              <a:rPr lang="en-US" sz="1200" b="1" dirty="0" smtClean="0">
                <a:latin typeface="+mn-lt"/>
              </a:rPr>
              <a:t>Slides</a:t>
            </a:r>
            <a:r>
              <a:rPr lang="en-US" sz="1200" dirty="0" smtClean="0">
                <a:latin typeface="+mn-lt"/>
              </a:rPr>
              <a:t> group, click </a:t>
            </a:r>
            <a:r>
              <a:rPr lang="en-US" sz="1200" b="1" dirty="0" smtClean="0">
                <a:latin typeface="+mn-lt"/>
              </a:rPr>
              <a:t>Layout</a:t>
            </a:r>
            <a:r>
              <a:rPr lang="en-US" sz="1200" dirty="0" smtClean="0">
                <a:latin typeface="+mn-lt"/>
              </a:rPr>
              <a:t>, and then click </a:t>
            </a:r>
            <a:r>
              <a:rPr lang="en-US" sz="1200" b="1" dirty="0" smtClean="0">
                <a:latin typeface="+mn-lt"/>
              </a:rPr>
              <a:t>Blank</a:t>
            </a:r>
            <a:r>
              <a:rPr lang="en-US" sz="1200" dirty="0" smtClean="0">
                <a:latin typeface="+mn-lt"/>
              </a:rPr>
              <a:t>.</a:t>
            </a:r>
          </a:p>
          <a:p>
            <a:pPr marL="228600" indent="-228600">
              <a:buFont typeface="+mj-lt"/>
              <a:buAutoNum type="arabicPeriod"/>
            </a:pPr>
            <a:r>
              <a:rPr lang="en-US" sz="1200" dirty="0" smtClean="0">
                <a:latin typeface="+mn-lt"/>
              </a:rPr>
              <a:t>On the </a:t>
            </a:r>
            <a:r>
              <a:rPr lang="en-US" sz="1200" b="1" dirty="0" smtClean="0">
                <a:latin typeface="+mn-lt"/>
              </a:rPr>
              <a:t>Insert</a:t>
            </a:r>
            <a:r>
              <a:rPr lang="en-US" sz="1200" dirty="0" smtClean="0">
                <a:latin typeface="+mn-lt"/>
              </a:rPr>
              <a:t> tab, in the </a:t>
            </a:r>
            <a:r>
              <a:rPr lang="en-US" sz="1200" b="1" dirty="0" smtClean="0">
                <a:latin typeface="+mn-lt"/>
              </a:rPr>
              <a:t>Illustration</a:t>
            </a:r>
            <a:r>
              <a:rPr lang="en-US" sz="1200" dirty="0" smtClean="0">
                <a:latin typeface="+mn-lt"/>
              </a:rPr>
              <a:t> group, click </a:t>
            </a:r>
            <a:r>
              <a:rPr lang="en-US" sz="1200" b="1" dirty="0" smtClean="0">
                <a:latin typeface="+mn-lt"/>
              </a:rPr>
              <a:t>Picture</a:t>
            </a:r>
            <a:r>
              <a:rPr lang="en-US" sz="1200" dirty="0" smtClean="0">
                <a:latin typeface="+mn-lt"/>
              </a:rPr>
              <a:t>. In the </a:t>
            </a:r>
            <a:r>
              <a:rPr lang="en-US" sz="1200" b="1" dirty="0" smtClean="0">
                <a:latin typeface="+mn-lt"/>
              </a:rPr>
              <a:t>Insert</a:t>
            </a:r>
            <a:r>
              <a:rPr lang="en-US" sz="1200" b="1" baseline="0" dirty="0" smtClean="0">
                <a:latin typeface="+mn-lt"/>
              </a:rPr>
              <a:t> Picture </a:t>
            </a:r>
            <a:r>
              <a:rPr lang="en-US" sz="1200" baseline="0" dirty="0" smtClean="0">
                <a:latin typeface="+mn-lt"/>
              </a:rPr>
              <a:t>dialog box, select a picture, and then click </a:t>
            </a:r>
            <a:r>
              <a:rPr lang="en-US" sz="1200" b="1" baseline="0" dirty="0" smtClean="0">
                <a:latin typeface="+mn-lt"/>
              </a:rPr>
              <a:t>Insert</a:t>
            </a:r>
            <a:r>
              <a:rPr lang="en-US" sz="120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a:t>
            </a:r>
            <a:r>
              <a:rPr lang="en-US" sz="1200" baseline="0" dirty="0" smtClean="0">
                <a:latin typeface="+mn-lt"/>
              </a:rPr>
              <a:t> the slide, s</a:t>
            </a:r>
            <a:r>
              <a:rPr lang="en-US" sz="1200" dirty="0" smtClean="0">
                <a:latin typeface="+mn-lt"/>
              </a:rPr>
              <a:t>elect the picture. </a:t>
            </a:r>
            <a:r>
              <a:rPr lang="en-US" sz="1200" i="0" baseline="0" dirty="0" smtClean="0">
                <a:latin typeface="+mn-lt"/>
              </a:rPr>
              <a:t>Under </a:t>
            </a:r>
            <a:r>
              <a:rPr lang="en-US" sz="1200" b="1" i="0" baseline="0" dirty="0" smtClean="0">
                <a:latin typeface="+mn-lt"/>
              </a:rPr>
              <a:t>Picture Tools</a:t>
            </a:r>
            <a:r>
              <a:rPr lang="en-US" sz="1200" i="0" baseline="0" dirty="0" smtClean="0">
                <a:latin typeface="+mn-lt"/>
              </a:rPr>
              <a:t>, on the </a:t>
            </a:r>
            <a:r>
              <a:rPr lang="en-US" sz="1200" b="1" i="0" baseline="0" dirty="0" smtClean="0">
                <a:latin typeface="+mn-lt"/>
              </a:rPr>
              <a:t>Format</a:t>
            </a:r>
            <a:r>
              <a:rPr lang="en-US" sz="1200" i="0" baseline="0" dirty="0" smtClean="0">
                <a:latin typeface="+mn-lt"/>
              </a:rPr>
              <a:t> tab, in the bottom right corner of the </a:t>
            </a:r>
            <a:r>
              <a:rPr lang="en-US" sz="1200" b="1" i="0" baseline="0" dirty="0" smtClean="0">
                <a:latin typeface="+mn-lt"/>
              </a:rPr>
              <a:t>Size</a:t>
            </a:r>
            <a:r>
              <a:rPr lang="en-US" sz="1200" i="0" baseline="0" dirty="0" smtClean="0">
                <a:latin typeface="+mn-lt"/>
              </a:rPr>
              <a:t> group, click the </a:t>
            </a:r>
            <a:r>
              <a:rPr lang="en-US" sz="1200" b="1" dirty="0" smtClean="0">
                <a:latin typeface="+mn-lt"/>
              </a:rPr>
              <a:t>Size and Position</a:t>
            </a:r>
            <a:r>
              <a:rPr lang="en-US" sz="1200" b="0" dirty="0" smtClean="0">
                <a:latin typeface="+mn-lt"/>
              </a:rPr>
              <a:t> dialog</a:t>
            </a:r>
            <a:r>
              <a:rPr lang="en-US" sz="1200" b="0" baseline="0" dirty="0" smtClean="0">
                <a:latin typeface="+mn-lt"/>
              </a:rPr>
              <a:t> box launcher. </a:t>
            </a:r>
            <a:r>
              <a:rPr lang="en-US" sz="1200" dirty="0" smtClean="0">
                <a:latin typeface="+mn-lt"/>
              </a:rPr>
              <a:t>In the </a:t>
            </a:r>
            <a:r>
              <a:rPr lang="en-US" sz="1200" b="1" dirty="0" smtClean="0">
                <a:latin typeface="+mn-lt"/>
              </a:rPr>
              <a:t>Size and Position </a:t>
            </a:r>
            <a:r>
              <a:rPr lang="en-US" sz="1200" dirty="0" smtClean="0">
                <a:latin typeface="+mn-lt"/>
              </a:rPr>
              <a:t> dialog box</a:t>
            </a:r>
            <a:r>
              <a:rPr lang="en-US" sz="1200" baseline="0" dirty="0" smtClean="0">
                <a:latin typeface="+mn-lt"/>
              </a:rPr>
              <a:t>, o</a:t>
            </a:r>
            <a:r>
              <a:rPr lang="en-US" sz="1200" dirty="0" smtClean="0">
                <a:latin typeface="+mn-lt"/>
              </a:rPr>
              <a:t>n the </a:t>
            </a:r>
            <a:r>
              <a:rPr lang="en-US" sz="1200" b="1" dirty="0" smtClean="0">
                <a:latin typeface="+mn-lt"/>
              </a:rPr>
              <a:t>Size</a:t>
            </a:r>
            <a:r>
              <a:rPr lang="en-US" sz="1200" dirty="0" smtClean="0">
                <a:latin typeface="+mn-lt"/>
              </a:rPr>
              <a:t> tab, resize or crop the picture as needed so that</a:t>
            </a:r>
            <a:r>
              <a:rPr lang="en-US" sz="1200" baseline="0" dirty="0" smtClean="0">
                <a:latin typeface="+mn-lt"/>
              </a:rPr>
              <a:t> under </a:t>
            </a:r>
            <a:r>
              <a:rPr lang="en-US" sz="1200" b="1" baseline="0" dirty="0" smtClean="0">
                <a:latin typeface="+mn-lt"/>
              </a:rPr>
              <a:t>Size and rotate</a:t>
            </a:r>
            <a:r>
              <a:rPr lang="en-US" sz="1200" baseline="0" dirty="0" smtClean="0">
                <a:latin typeface="+mn-lt"/>
              </a:rPr>
              <a:t>, the </a:t>
            </a:r>
            <a:r>
              <a:rPr lang="en-US" sz="1200" b="1" baseline="0" dirty="0" smtClean="0">
                <a:latin typeface="+mn-lt"/>
              </a:rPr>
              <a:t>Height</a:t>
            </a:r>
            <a:r>
              <a:rPr lang="en-US" sz="1200" baseline="0" dirty="0" smtClean="0">
                <a:latin typeface="+mn-lt"/>
              </a:rPr>
              <a:t> box is set to </a:t>
            </a:r>
            <a:r>
              <a:rPr lang="en-US" sz="1200" b="1" baseline="0" dirty="0" smtClean="0">
                <a:latin typeface="+mn-lt"/>
              </a:rPr>
              <a:t>7.5”</a:t>
            </a:r>
            <a:r>
              <a:rPr lang="en-US" sz="1200" baseline="0" dirty="0" smtClean="0">
                <a:latin typeface="+mn-lt"/>
              </a:rPr>
              <a:t> and the </a:t>
            </a:r>
            <a:r>
              <a:rPr lang="en-US" sz="1200" b="1" baseline="0" dirty="0" smtClean="0">
                <a:latin typeface="+mn-lt"/>
              </a:rPr>
              <a:t>Width</a:t>
            </a:r>
            <a:r>
              <a:rPr lang="en-US" sz="1200" baseline="0" dirty="0" smtClean="0">
                <a:latin typeface="+mn-lt"/>
              </a:rPr>
              <a:t> box is set to </a:t>
            </a:r>
            <a:r>
              <a:rPr lang="en-US" sz="1200" b="1" baseline="0" dirty="0" smtClean="0">
                <a:latin typeface="+mn-lt"/>
              </a:rPr>
              <a:t>20”</a:t>
            </a:r>
            <a:r>
              <a:rPr lang="en-US" sz="1200" baseline="0" dirty="0" smtClean="0">
                <a:latin typeface="+mn-lt"/>
              </a:rPr>
              <a:t>. Resize the picture under </a:t>
            </a:r>
            <a:r>
              <a:rPr lang="en-US" sz="1200" b="1" baseline="0" dirty="0" smtClean="0">
                <a:latin typeface="+mn-lt"/>
              </a:rPr>
              <a:t>Size and rotate </a:t>
            </a:r>
            <a:r>
              <a:rPr lang="en-US" sz="1200" baseline="0" dirty="0" smtClean="0">
                <a:latin typeface="+mn-lt"/>
              </a:rPr>
              <a:t>by entering values into the </a:t>
            </a:r>
            <a:r>
              <a:rPr lang="en-US" sz="1200" b="1" baseline="0" dirty="0" smtClean="0">
                <a:latin typeface="+mn-lt"/>
              </a:rPr>
              <a:t>Height</a:t>
            </a:r>
            <a:r>
              <a:rPr lang="en-US" sz="1200" baseline="0" dirty="0" smtClean="0">
                <a:latin typeface="+mn-lt"/>
              </a:rPr>
              <a:t> and </a:t>
            </a:r>
            <a:r>
              <a:rPr lang="en-US" sz="1200" b="1" baseline="0" dirty="0" smtClean="0">
                <a:latin typeface="+mn-lt"/>
              </a:rPr>
              <a:t>Width</a:t>
            </a:r>
            <a:r>
              <a:rPr lang="en-US" sz="1200" baseline="0" dirty="0" smtClean="0">
                <a:latin typeface="+mn-lt"/>
              </a:rPr>
              <a:t> boxes. Crop the picture under </a:t>
            </a:r>
            <a:r>
              <a:rPr lang="en-US" sz="1200" b="1" baseline="0" dirty="0" smtClean="0">
                <a:latin typeface="+mn-lt"/>
              </a:rPr>
              <a:t>Crop from </a:t>
            </a:r>
            <a:r>
              <a:rPr lang="en-US" sz="1200" baseline="0" dirty="0" smtClean="0">
                <a:latin typeface="+mn-lt"/>
              </a:rPr>
              <a:t>by entering values into the </a:t>
            </a:r>
            <a:r>
              <a:rPr lang="en-US" sz="1200" b="1" baseline="0" dirty="0" smtClean="0">
                <a:latin typeface="+mn-lt"/>
              </a:rPr>
              <a:t>Left</a:t>
            </a:r>
            <a:r>
              <a:rPr lang="en-US" sz="1200" baseline="0" dirty="0" smtClean="0">
                <a:latin typeface="+mn-lt"/>
              </a:rPr>
              <a:t>, </a:t>
            </a:r>
            <a:r>
              <a:rPr lang="en-US" sz="1200" b="1" baseline="0" dirty="0" smtClean="0">
                <a:latin typeface="+mn-lt"/>
              </a:rPr>
              <a:t>Right</a:t>
            </a:r>
            <a:r>
              <a:rPr lang="en-US" sz="1200" baseline="0" dirty="0" smtClean="0">
                <a:latin typeface="+mn-lt"/>
              </a:rPr>
              <a:t>, </a:t>
            </a:r>
            <a:r>
              <a:rPr lang="en-US" sz="1200" b="1" baseline="0" dirty="0" smtClean="0">
                <a:latin typeface="+mn-lt"/>
              </a:rPr>
              <a:t>Top</a:t>
            </a:r>
            <a:r>
              <a:rPr lang="en-US" sz="1200" baseline="0" dirty="0" smtClean="0">
                <a:latin typeface="+mn-lt"/>
              </a:rPr>
              <a:t>, and </a:t>
            </a:r>
            <a:r>
              <a:rPr lang="en-US" sz="1200" b="1" baseline="0" dirty="0" smtClean="0">
                <a:latin typeface="+mn-lt"/>
              </a:rPr>
              <a:t>Bottom</a:t>
            </a:r>
            <a:r>
              <a:rPr lang="en-US" sz="1200" baseline="0" dirty="0" smtClean="0">
                <a:latin typeface="+mn-lt"/>
              </a:rPr>
              <a:t> boxes. </a:t>
            </a:r>
          </a:p>
          <a:p>
            <a:pPr marL="228600" indent="-228600">
              <a:buFont typeface="+mj-lt"/>
              <a:buAutoNum type="arabicPeriod"/>
            </a:pPr>
            <a:r>
              <a:rPr lang="en-US" baseline="0" dirty="0" smtClean="0">
                <a:latin typeface="+mn-lt"/>
              </a:rPr>
              <a:t>On the </a:t>
            </a:r>
            <a:r>
              <a:rPr lang="en-US" b="1" baseline="0" dirty="0" smtClean="0">
                <a:latin typeface="+mn-lt"/>
              </a:rPr>
              <a:t>Home</a:t>
            </a:r>
            <a:r>
              <a:rPr lang="en-US" baseline="0" dirty="0" smtClean="0">
                <a:latin typeface="+mn-lt"/>
              </a:rPr>
              <a:t> tab, in the </a:t>
            </a:r>
            <a:r>
              <a:rPr lang="en-US" b="1" baseline="0" dirty="0" smtClean="0">
                <a:latin typeface="+mn-lt"/>
              </a:rPr>
              <a:t>Drawing</a:t>
            </a:r>
            <a:r>
              <a:rPr lang="en-US" baseline="0" dirty="0" smtClean="0">
                <a:latin typeface="+mn-lt"/>
              </a:rPr>
              <a:t> group, click the arrow under </a:t>
            </a:r>
            <a:r>
              <a:rPr lang="en-US" b="1" baseline="0" dirty="0" smtClean="0">
                <a:latin typeface="+mn-lt"/>
              </a:rPr>
              <a:t>Arrange</a:t>
            </a:r>
            <a:r>
              <a:rPr lang="en-US" baseline="0" dirty="0" smtClean="0">
                <a:latin typeface="+mn-lt"/>
              </a:rPr>
              <a:t>, point to </a:t>
            </a:r>
            <a:r>
              <a:rPr lang="en-US" b="1" baseline="0" dirty="0" smtClean="0">
                <a:latin typeface="+mn-lt"/>
              </a:rPr>
              <a:t>Align</a:t>
            </a:r>
            <a:r>
              <a:rPr lang="en-US" b="0" baseline="0" dirty="0" smtClean="0">
                <a:latin typeface="+mn-lt"/>
              </a:rPr>
              <a:t>,</a:t>
            </a:r>
            <a:r>
              <a:rPr lang="en-US" baseline="0" dirty="0" smtClean="0">
                <a:latin typeface="+mn-lt"/>
              </a:rPr>
              <a:t> and then do the following:</a:t>
            </a:r>
          </a:p>
          <a:p>
            <a:pPr marL="685800" lvl="1" indent="-228600">
              <a:buFont typeface="+mj-lt"/>
              <a:buAutoNum type="arabicPeriod"/>
            </a:pPr>
            <a:r>
              <a:rPr lang="en-US" baseline="0" dirty="0" smtClean="0">
                <a:latin typeface="+mn-lt"/>
              </a:rPr>
              <a:t>Click </a:t>
            </a:r>
            <a:r>
              <a:rPr lang="en-US" b="1" baseline="0" dirty="0" smtClean="0">
                <a:latin typeface="+mn-lt"/>
              </a:rPr>
              <a:t>Align to Slide</a:t>
            </a:r>
            <a:r>
              <a:rPr lang="en-US" baseline="0" dirty="0" smtClean="0">
                <a:latin typeface="+mn-lt"/>
              </a:rPr>
              <a:t>.</a:t>
            </a:r>
          </a:p>
          <a:p>
            <a:pPr marL="685800" lvl="1" indent="-228600">
              <a:buFont typeface="+mj-lt"/>
              <a:buAutoNum type="arabicPeriod"/>
            </a:pPr>
            <a:r>
              <a:rPr lang="en-US" baseline="0" dirty="0" smtClean="0">
                <a:latin typeface="+mn-lt"/>
              </a:rPr>
              <a:t>Click </a:t>
            </a:r>
            <a:r>
              <a:rPr lang="en-US" b="1" baseline="0" dirty="0" smtClean="0">
                <a:latin typeface="+mn-lt"/>
              </a:rPr>
              <a:t>Align</a:t>
            </a:r>
            <a:r>
              <a:rPr lang="en-US" baseline="0" dirty="0" smtClean="0">
                <a:latin typeface="+mn-lt"/>
              </a:rPr>
              <a:t> </a:t>
            </a:r>
            <a:r>
              <a:rPr lang="en-US" b="1" baseline="0" dirty="0" smtClean="0">
                <a:latin typeface="+mn-lt"/>
              </a:rPr>
              <a:t>Left</a:t>
            </a:r>
            <a:r>
              <a:rPr lang="en-US" baseline="0" dirty="0" smtClean="0">
                <a:latin typeface="+mn-lt"/>
              </a:rPr>
              <a:t>.</a:t>
            </a:r>
          </a:p>
          <a:p>
            <a:pPr marL="685800" lvl="1" indent="-228600">
              <a:buFont typeface="+mj-lt"/>
              <a:buAutoNum type="arabicPeriod"/>
            </a:pPr>
            <a:r>
              <a:rPr lang="en-US" baseline="0" dirty="0" smtClean="0">
                <a:latin typeface="+mn-lt"/>
              </a:rPr>
              <a:t>Click </a:t>
            </a:r>
            <a:r>
              <a:rPr lang="en-US" b="1" baseline="0" dirty="0" smtClean="0">
                <a:latin typeface="+mn-lt"/>
              </a:rPr>
              <a:t>Align</a:t>
            </a:r>
            <a:r>
              <a:rPr lang="en-US" baseline="0" dirty="0" smtClean="0">
                <a:latin typeface="+mn-lt"/>
              </a:rPr>
              <a:t> </a:t>
            </a:r>
            <a:r>
              <a:rPr lang="en-US" b="1" baseline="0" dirty="0" smtClean="0">
                <a:latin typeface="+mn-lt"/>
              </a:rPr>
              <a:t>Middle</a:t>
            </a:r>
            <a:r>
              <a:rPr lang="en-US" baseline="0" dirty="0" smtClean="0">
                <a:latin typeface="+mn-lt"/>
              </a:rPr>
              <a:t>.</a:t>
            </a:r>
          </a:p>
          <a:p>
            <a:pPr marL="228600" indent="-228600">
              <a:buFont typeface="+mj-lt"/>
              <a:buAutoNum type="arabicPeriod"/>
            </a:pPr>
            <a:endParaRPr lang="en-US" baseline="0" dirty="0" smtClean="0">
              <a:latin typeface="+mn-lt"/>
            </a:endParaRPr>
          </a:p>
          <a:p>
            <a:pPr marL="228600" indent="-228600">
              <a:buFont typeface="+mj-lt"/>
              <a:buAutoNum type="arabicPeriod"/>
            </a:pPr>
            <a:endParaRPr lang="en-US" baseline="0" dirty="0" smtClean="0">
              <a:latin typeface="+mn-lt"/>
            </a:endParaRPr>
          </a:p>
          <a:p>
            <a:pPr marL="228600" indent="-228600">
              <a:buFont typeface="+mj-lt"/>
              <a:buNone/>
            </a:pPr>
            <a:r>
              <a:rPr lang="en-US" baseline="0" dirty="0" smtClean="0">
                <a:latin typeface="+mn-lt"/>
              </a:rPr>
              <a:t>To reproduce the first snowflake effect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Illustrations</a:t>
            </a:r>
            <a:r>
              <a:rPr lang="en-US" sz="1200" i="0" baseline="0" dirty="0" smtClean="0">
                <a:latin typeface="+mn-lt"/>
              </a:rPr>
              <a:t> group, click </a:t>
            </a:r>
            <a:r>
              <a:rPr lang="en-US" sz="1200" b="1" i="0" baseline="0" dirty="0" smtClean="0">
                <a:latin typeface="+mn-lt"/>
              </a:rPr>
              <a:t>Clip Art</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In the </a:t>
            </a:r>
            <a:r>
              <a:rPr lang="en-US" sz="1200" b="1" baseline="0" dirty="0" smtClean="0">
                <a:latin typeface="+mn-lt"/>
              </a:rPr>
              <a:t>Clip Art</a:t>
            </a:r>
            <a:r>
              <a:rPr lang="en-US" sz="1200" b="0" baseline="0" dirty="0" smtClean="0">
                <a:latin typeface="+mn-lt"/>
              </a:rPr>
              <a:t> pane, in the </a:t>
            </a:r>
            <a:r>
              <a:rPr lang="en-US" sz="1200" b="1" baseline="0" dirty="0" smtClean="0">
                <a:latin typeface="+mn-lt"/>
              </a:rPr>
              <a:t>Search for</a:t>
            </a:r>
            <a:r>
              <a:rPr lang="en-US" sz="1200" b="0" baseline="0" dirty="0" smtClean="0">
                <a:latin typeface="+mn-lt"/>
              </a:rPr>
              <a:t> box, enter </a:t>
            </a:r>
            <a:r>
              <a:rPr lang="en-US" sz="1200" b="1" dirty="0" smtClean="0">
                <a:latin typeface="+mn-lt"/>
              </a:rPr>
              <a:t>j0299587.wmf</a:t>
            </a:r>
            <a:r>
              <a:rPr lang="en-US" sz="1200" dirty="0" smtClean="0">
                <a:latin typeface="+mn-lt"/>
              </a:rPr>
              <a:t>.</a:t>
            </a:r>
            <a:r>
              <a:rPr lang="en-US" sz="1200" baseline="0" dirty="0" smtClean="0">
                <a:latin typeface="+mn-lt"/>
              </a:rPr>
              <a:t> In the </a:t>
            </a:r>
            <a:r>
              <a:rPr lang="en-US" sz="1200" b="1" baseline="0" dirty="0" smtClean="0">
                <a:latin typeface="+mn-lt"/>
              </a:rPr>
              <a:t>Search in</a:t>
            </a:r>
            <a:r>
              <a:rPr lang="en-US" sz="1200" baseline="0" dirty="0" smtClean="0">
                <a:latin typeface="+mn-lt"/>
              </a:rPr>
              <a:t> list, select </a:t>
            </a:r>
            <a:r>
              <a:rPr lang="en-US" sz="1200" b="1" baseline="0" dirty="0" smtClean="0">
                <a:latin typeface="+mn-lt"/>
              </a:rPr>
              <a:t>Everywhere</a:t>
            </a:r>
            <a:r>
              <a:rPr lang="en-US" sz="1200" b="0" baseline="0" dirty="0" smtClean="0">
                <a:latin typeface="+mn-lt"/>
              </a:rPr>
              <a:t>, and then c</a:t>
            </a:r>
            <a:r>
              <a:rPr lang="en-US" sz="1200" baseline="0" dirty="0" smtClean="0">
                <a:latin typeface="+mn-lt"/>
              </a:rPr>
              <a:t>lick </a:t>
            </a:r>
            <a:r>
              <a:rPr lang="en-US" sz="1200" b="1" baseline="0" dirty="0" smtClean="0">
                <a:latin typeface="+mn-lt"/>
              </a:rPr>
              <a:t>Go</a:t>
            </a:r>
            <a:r>
              <a:rPr lang="en-US" sz="1200" b="0" baseline="0" dirty="0" smtClean="0">
                <a:latin typeface="+mn-lt"/>
              </a:rPr>
              <a:t>. </a:t>
            </a:r>
            <a:r>
              <a:rPr lang="en-US" sz="1200" baseline="0" dirty="0" smtClean="0">
                <a:latin typeface="+mn-lt"/>
              </a:rPr>
              <a:t>Select the clip art file in the pane to insert it into the slide. (</a:t>
            </a:r>
            <a:r>
              <a:rPr lang="en-US" sz="1200" b="1" i="0" baseline="0" dirty="0" smtClean="0">
                <a:latin typeface="+mn-lt"/>
              </a:rPr>
              <a:t>Note:</a:t>
            </a:r>
            <a:r>
              <a:rPr lang="en-US" sz="1200" i="0" baseline="0" dirty="0" smtClean="0">
                <a:latin typeface="+mn-lt"/>
              </a:rPr>
              <a:t> If you choose another clip art file, the clip art must be in the Windows Metafile format [.</a:t>
            </a:r>
            <a:r>
              <a:rPr lang="en-US" sz="1200" i="0" baseline="0" dirty="0" err="1" smtClean="0">
                <a:latin typeface="+mn-lt"/>
              </a:rPr>
              <a:t>wmf</a:t>
            </a:r>
            <a:r>
              <a:rPr lang="en-US" sz="1200" i="0" baseline="0" dirty="0" smtClean="0">
                <a:latin typeface="+mn-lt"/>
              </a:rPr>
              <a:t>].) </a:t>
            </a:r>
            <a:endParaRPr lang="en-US" sz="1200" i="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slide, select the clip art. 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Drawing</a:t>
            </a:r>
            <a:r>
              <a:rPr lang="en-US" sz="1200" i="0" baseline="0" dirty="0" smtClean="0">
                <a:latin typeface="+mn-lt"/>
              </a:rPr>
              <a:t> group, click </a:t>
            </a:r>
            <a:r>
              <a:rPr lang="en-US" sz="1200" b="1" i="0" baseline="0" dirty="0" smtClean="0">
                <a:latin typeface="+mn-lt"/>
              </a:rPr>
              <a:t>Arrange</a:t>
            </a:r>
            <a:r>
              <a:rPr lang="en-US" sz="1200" i="0" baseline="0" dirty="0" smtClean="0">
                <a:latin typeface="+mn-lt"/>
              </a:rPr>
              <a:t>, and then click </a:t>
            </a:r>
            <a:r>
              <a:rPr lang="en-US" sz="1200" b="1" i="0" baseline="0" dirty="0" smtClean="0">
                <a:latin typeface="+mn-lt"/>
              </a:rPr>
              <a:t>Ungroup</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In the </a:t>
            </a:r>
            <a:r>
              <a:rPr lang="en-US" sz="1200" b="1" baseline="0" dirty="0" smtClean="0">
                <a:latin typeface="+mn-lt"/>
              </a:rPr>
              <a:t>Microsoft Office PowerPoint </a:t>
            </a:r>
            <a:r>
              <a:rPr lang="en-US" sz="1200" baseline="0" dirty="0" smtClean="0">
                <a:latin typeface="+mn-lt"/>
              </a:rPr>
              <a:t>dialog box, click </a:t>
            </a:r>
            <a:r>
              <a:rPr lang="en-US" sz="1200" b="1" baseline="0" dirty="0" smtClean="0">
                <a:latin typeface="+mn-lt"/>
              </a:rPr>
              <a:t>Yes</a:t>
            </a:r>
            <a:r>
              <a:rPr lang="en-US" sz="1200" baseline="0" dirty="0" smtClean="0">
                <a:latin typeface="+mn-lt"/>
              </a:rPr>
              <a:t>. </a:t>
            </a:r>
            <a:endParaRPr lang="en-US" sz="1200" i="1"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On the slide, select the converted clip art.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Editing</a:t>
            </a:r>
            <a:r>
              <a:rPr lang="en-US" sz="1200" baseline="0" dirty="0" smtClean="0">
                <a:latin typeface="+mn-lt"/>
              </a:rPr>
              <a:t> group, click </a:t>
            </a:r>
            <a:r>
              <a:rPr lang="en-US" sz="1200" b="1" baseline="0" dirty="0" smtClean="0">
                <a:latin typeface="+mn-lt"/>
              </a:rPr>
              <a:t>Select</a:t>
            </a:r>
            <a:r>
              <a:rPr lang="en-US" sz="1200" baseline="0" dirty="0" smtClean="0">
                <a:latin typeface="+mn-lt"/>
              </a:rPr>
              <a:t>, and then click </a:t>
            </a:r>
            <a:r>
              <a:rPr lang="en-US" sz="1200" b="1" baseline="0" dirty="0" smtClean="0">
                <a:latin typeface="+mn-lt"/>
              </a:rPr>
              <a:t>Selection Pane</a:t>
            </a:r>
            <a:r>
              <a:rPr lang="en-US" sz="120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In the </a:t>
            </a:r>
            <a:r>
              <a:rPr lang="en-US" sz="1200" b="1" baseline="0" dirty="0" smtClean="0">
                <a:latin typeface="+mn-lt"/>
              </a:rPr>
              <a:t>Selection and Visibility </a:t>
            </a:r>
            <a:r>
              <a:rPr lang="en-US" sz="1200" b="0" baseline="0" dirty="0" smtClean="0">
                <a:latin typeface="+mn-lt"/>
              </a:rPr>
              <a:t>pane</a:t>
            </a:r>
            <a:r>
              <a:rPr lang="en-US" sz="1200" baseline="0" dirty="0" smtClean="0">
                <a:latin typeface="+mn-lt"/>
              </a:rPr>
              <a:t>, select the top-level group. On the </a:t>
            </a:r>
            <a:r>
              <a:rPr lang="en-US" sz="1200" b="1" baseline="0" dirty="0" smtClean="0">
                <a:latin typeface="+mn-lt"/>
              </a:rPr>
              <a:t>Home</a:t>
            </a:r>
            <a:r>
              <a:rPr lang="en-US" sz="1200" baseline="0" dirty="0" smtClean="0">
                <a:latin typeface="+mn-lt"/>
              </a:rPr>
              <a:t> tab, in the </a:t>
            </a:r>
            <a:r>
              <a:rPr lang="en-US" sz="1200" b="1" baseline="0" dirty="0" smtClean="0">
                <a:latin typeface="+mn-lt"/>
              </a:rPr>
              <a:t>Drawing</a:t>
            </a:r>
            <a:r>
              <a:rPr lang="en-US" sz="1200" baseline="0" dirty="0" smtClean="0">
                <a:latin typeface="+mn-lt"/>
              </a:rPr>
              <a:t> group, click </a:t>
            </a:r>
            <a:r>
              <a:rPr lang="en-US" sz="1200" b="1" baseline="0" dirty="0" smtClean="0">
                <a:latin typeface="+mn-lt"/>
              </a:rPr>
              <a:t>Arrange</a:t>
            </a:r>
            <a:r>
              <a:rPr lang="en-US" sz="1200" baseline="0" dirty="0" smtClean="0">
                <a:latin typeface="+mn-lt"/>
              </a:rPr>
              <a:t>, and then click </a:t>
            </a:r>
            <a:r>
              <a:rPr lang="en-US" sz="1200" b="1" baseline="0" dirty="0" smtClean="0">
                <a:latin typeface="+mn-lt"/>
              </a:rPr>
              <a:t>Ungroup</a:t>
            </a:r>
            <a:r>
              <a:rPr lang="en-US" sz="120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Also in the </a:t>
            </a:r>
            <a:r>
              <a:rPr lang="en-US" sz="1200" b="1" baseline="0" dirty="0" smtClean="0">
                <a:latin typeface="+mn-lt"/>
              </a:rPr>
              <a:t>Selection and Visibility</a:t>
            </a:r>
            <a:r>
              <a:rPr lang="en-US" sz="1200" baseline="0" dirty="0" smtClean="0">
                <a:latin typeface="+mn-lt"/>
              </a:rPr>
              <a:t>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Select the </a:t>
            </a:r>
            <a:r>
              <a:rPr lang="en-US" sz="1200" b="1" baseline="0" dirty="0" err="1" smtClean="0">
                <a:latin typeface="+mn-lt"/>
              </a:rPr>
              <a:t>Autoshape</a:t>
            </a:r>
            <a:r>
              <a:rPr lang="en-US" sz="1200" baseline="0" dirty="0" smtClean="0">
                <a:latin typeface="+mn-lt"/>
              </a:rPr>
              <a:t> object, and then press DELETE.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Press and hold CTRL+SHIFT, select all of the rectangle shapes, and then press DELETE.</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1200" baseline="0" dirty="0" smtClean="0">
                <a:latin typeface="+mn-lt"/>
              </a:rPr>
              <a:t>Also in the </a:t>
            </a:r>
            <a:r>
              <a:rPr lang="en-US" sz="1200" b="1" baseline="0" dirty="0" smtClean="0">
                <a:latin typeface="+mn-lt"/>
              </a:rPr>
              <a:t>Selection and Visibility</a:t>
            </a:r>
            <a:r>
              <a:rPr lang="en-US" sz="1200" baseline="0" dirty="0" smtClean="0">
                <a:latin typeface="+mn-lt"/>
              </a:rPr>
              <a:t> pane, p</a:t>
            </a:r>
            <a:r>
              <a:rPr lang="en-US" baseline="0" dirty="0" smtClean="0">
                <a:latin typeface="+mn-lt"/>
              </a:rPr>
              <a:t>ress and hold CTRL</a:t>
            </a:r>
            <a:r>
              <a:rPr lang="en-US" sz="1200" baseline="0" dirty="0" smtClean="0">
                <a:latin typeface="+mn-lt"/>
              </a:rPr>
              <a:t>+SHIFT</a:t>
            </a:r>
            <a:r>
              <a:rPr lang="en-US" baseline="0" dirty="0" smtClean="0">
                <a:latin typeface="+mn-lt"/>
              </a:rPr>
              <a:t>, and then select all the freeform shapes. On the </a:t>
            </a:r>
            <a:r>
              <a:rPr lang="en-US" b="1" baseline="0" dirty="0" smtClean="0">
                <a:latin typeface="+mn-lt"/>
              </a:rPr>
              <a:t>Home</a:t>
            </a:r>
            <a:r>
              <a:rPr lang="en-US" baseline="0" dirty="0" smtClean="0">
                <a:latin typeface="+mn-lt"/>
              </a:rPr>
              <a:t> tab, in the </a:t>
            </a:r>
            <a:r>
              <a:rPr lang="en-US" b="1" baseline="0" dirty="0" smtClean="0">
                <a:latin typeface="+mn-lt"/>
              </a:rPr>
              <a:t>Drawing</a:t>
            </a:r>
            <a:r>
              <a:rPr lang="en-US" baseline="0" dirty="0" smtClean="0">
                <a:latin typeface="+mn-lt"/>
              </a:rPr>
              <a:t> group, click the arrow under </a:t>
            </a:r>
            <a:r>
              <a:rPr lang="en-US" b="1" baseline="0" dirty="0" smtClean="0">
                <a:latin typeface="+mn-lt"/>
              </a:rPr>
              <a:t>Arrange</a:t>
            </a:r>
            <a:r>
              <a:rPr lang="en-US" baseline="0" dirty="0" smtClean="0">
                <a:latin typeface="+mn-lt"/>
              </a:rPr>
              <a:t>, and then click </a:t>
            </a:r>
            <a:r>
              <a:rPr lang="en-US" b="1" baseline="0" dirty="0" smtClean="0">
                <a:latin typeface="+mn-lt"/>
              </a:rPr>
              <a:t>Group</a:t>
            </a:r>
            <a:r>
              <a:rPr lang="en-US" baseline="0" dirty="0" smtClean="0">
                <a:latin typeface="+mn-lt"/>
              </a:rPr>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sz="1200" baseline="0" dirty="0" smtClean="0">
                <a:latin typeface="+mn-lt"/>
              </a:rPr>
              <a:t>Also in the </a:t>
            </a:r>
            <a:r>
              <a:rPr lang="en-US" sz="1200" b="1" baseline="0" dirty="0" smtClean="0">
                <a:latin typeface="+mn-lt"/>
              </a:rPr>
              <a:t>Selection and Visibility</a:t>
            </a:r>
            <a:r>
              <a:rPr lang="en-US" sz="1200" baseline="0" dirty="0" smtClean="0">
                <a:latin typeface="+mn-lt"/>
              </a:rPr>
              <a:t> pane, s</a:t>
            </a:r>
            <a:r>
              <a:rPr lang="en-US" baseline="0" dirty="0" smtClean="0">
                <a:latin typeface="+mn-lt"/>
              </a:rPr>
              <a:t>elect the group of objects (the snowflake). On the </a:t>
            </a:r>
            <a:r>
              <a:rPr lang="en-US" b="1" baseline="0" dirty="0" smtClean="0">
                <a:latin typeface="+mn-lt"/>
              </a:rPr>
              <a:t>Home</a:t>
            </a:r>
            <a:r>
              <a:rPr lang="en-US" baseline="0" dirty="0" smtClean="0">
                <a:latin typeface="+mn-lt"/>
              </a:rPr>
              <a:t> tab, in the </a:t>
            </a:r>
            <a:r>
              <a:rPr lang="en-US" b="1" baseline="0" dirty="0" smtClean="0">
                <a:latin typeface="+mn-lt"/>
              </a:rPr>
              <a:t>Drawing</a:t>
            </a:r>
            <a:r>
              <a:rPr lang="en-US" baseline="0" dirty="0" smtClean="0">
                <a:latin typeface="+mn-lt"/>
              </a:rPr>
              <a:t> group, click the arrow next to </a:t>
            </a:r>
            <a:r>
              <a:rPr lang="en-US" b="1" baseline="0" dirty="0" smtClean="0">
                <a:latin typeface="+mn-lt"/>
              </a:rPr>
              <a:t>Shape</a:t>
            </a:r>
            <a:r>
              <a:rPr lang="en-US" baseline="0" dirty="0" smtClean="0">
                <a:latin typeface="+mn-lt"/>
              </a:rPr>
              <a:t> </a:t>
            </a:r>
            <a:r>
              <a:rPr lang="en-US" b="1" baseline="0" dirty="0" smtClean="0">
                <a:latin typeface="+mn-lt"/>
              </a:rPr>
              <a:t>Fill</a:t>
            </a:r>
            <a:r>
              <a:rPr lang="en-US" baseline="0" dirty="0" smtClean="0">
                <a:latin typeface="+mn-lt"/>
              </a:rPr>
              <a:t>, and then under </a:t>
            </a:r>
            <a:r>
              <a:rPr lang="en-US" b="1" baseline="0" dirty="0" smtClean="0">
                <a:latin typeface="+mn-lt"/>
              </a:rPr>
              <a:t>Theme</a:t>
            </a:r>
            <a:r>
              <a:rPr lang="en-US" baseline="0" dirty="0" smtClean="0">
                <a:latin typeface="+mn-lt"/>
              </a:rPr>
              <a:t> </a:t>
            </a:r>
            <a:r>
              <a:rPr lang="en-US" b="1" baseline="0" dirty="0" smtClean="0">
                <a:latin typeface="+mn-lt"/>
              </a:rPr>
              <a:t>Colors</a:t>
            </a:r>
            <a:r>
              <a:rPr lang="en-US" baseline="0" dirty="0" smtClean="0">
                <a:latin typeface="+mn-lt"/>
              </a:rPr>
              <a:t> click </a:t>
            </a:r>
            <a:r>
              <a:rPr lang="en-US" b="1" baseline="0" dirty="0" smtClean="0">
                <a:latin typeface="+mn-lt"/>
              </a:rPr>
              <a:t>White, Background 1 </a:t>
            </a:r>
            <a:r>
              <a:rPr lang="en-US" baseline="0" dirty="0" smtClean="0">
                <a:latin typeface="+mn-lt"/>
              </a:rPr>
              <a:t>(first row, first option from the left).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baseline="0" dirty="0" smtClean="0">
                <a:latin typeface="+mn-lt"/>
              </a:rPr>
              <a:t>On the slide, right-click the group of objects and then click </a:t>
            </a:r>
            <a:r>
              <a:rPr lang="en-US" b="1" baseline="0" dirty="0" smtClean="0">
                <a:latin typeface="+mn-lt"/>
              </a:rPr>
              <a:t>Cut</a:t>
            </a:r>
            <a:r>
              <a:rPr lang="en-US" baseline="0" dirty="0" smtClean="0">
                <a:latin typeface="+mn-lt"/>
              </a:rPr>
              <a:t>. On the </a:t>
            </a:r>
            <a:r>
              <a:rPr lang="en-US" b="1" baseline="0" dirty="0" smtClean="0">
                <a:latin typeface="+mn-lt"/>
              </a:rPr>
              <a:t>Home</a:t>
            </a:r>
            <a:r>
              <a:rPr lang="en-US" baseline="0" dirty="0" smtClean="0">
                <a:latin typeface="+mn-lt"/>
              </a:rPr>
              <a:t> tab, in the </a:t>
            </a:r>
            <a:r>
              <a:rPr lang="en-US" b="1" baseline="0" dirty="0" smtClean="0">
                <a:latin typeface="+mn-lt"/>
              </a:rPr>
              <a:t>Clipboard</a:t>
            </a:r>
            <a:r>
              <a:rPr lang="en-US" baseline="0" dirty="0" smtClean="0">
                <a:latin typeface="+mn-lt"/>
              </a:rPr>
              <a:t> group, click the arrow under </a:t>
            </a:r>
            <a:r>
              <a:rPr lang="en-US" b="1" baseline="0" dirty="0" smtClean="0">
                <a:latin typeface="+mn-lt"/>
              </a:rPr>
              <a:t>Paste</a:t>
            </a:r>
            <a:r>
              <a:rPr lang="en-US" b="0" baseline="0" dirty="0" smtClean="0">
                <a:latin typeface="+mn-lt"/>
              </a:rPr>
              <a:t>,</a:t>
            </a:r>
            <a:r>
              <a:rPr lang="en-US" baseline="0" dirty="0" smtClean="0">
                <a:latin typeface="+mn-lt"/>
              </a:rPr>
              <a:t> and then click </a:t>
            </a:r>
            <a:r>
              <a:rPr lang="en-US" b="1" baseline="0" dirty="0" smtClean="0">
                <a:latin typeface="+mn-lt"/>
              </a:rPr>
              <a:t>Paste</a:t>
            </a:r>
            <a:r>
              <a:rPr lang="en-US" baseline="0" dirty="0" smtClean="0">
                <a:latin typeface="+mn-lt"/>
              </a:rPr>
              <a:t> </a:t>
            </a:r>
            <a:r>
              <a:rPr lang="en-US" b="1" baseline="0" dirty="0" smtClean="0">
                <a:latin typeface="+mn-lt"/>
              </a:rPr>
              <a:t>Special</a:t>
            </a:r>
            <a:r>
              <a:rPr lang="en-US" baseline="0" dirty="0" smtClean="0">
                <a:latin typeface="+mn-lt"/>
              </a:rPr>
              <a:t>. In the </a:t>
            </a:r>
            <a:r>
              <a:rPr lang="en-US" b="1" baseline="0" dirty="0" smtClean="0">
                <a:latin typeface="+mn-lt"/>
              </a:rPr>
              <a:t>Paste</a:t>
            </a:r>
            <a:r>
              <a:rPr lang="en-US" baseline="0" dirty="0" smtClean="0">
                <a:latin typeface="+mn-lt"/>
              </a:rPr>
              <a:t> </a:t>
            </a:r>
            <a:r>
              <a:rPr lang="en-US" b="1" baseline="0" dirty="0" smtClean="0">
                <a:latin typeface="+mn-lt"/>
              </a:rPr>
              <a:t>Special</a:t>
            </a:r>
            <a:r>
              <a:rPr lang="en-US" baseline="0" dirty="0" smtClean="0">
                <a:latin typeface="+mn-lt"/>
              </a:rPr>
              <a:t> dialog box, check </a:t>
            </a:r>
            <a:r>
              <a:rPr lang="en-US" b="1" baseline="0" dirty="0" smtClean="0">
                <a:latin typeface="+mn-lt"/>
              </a:rPr>
              <a:t>Paste</a:t>
            </a:r>
            <a:r>
              <a:rPr lang="en-US" baseline="0" dirty="0" smtClean="0">
                <a:latin typeface="+mn-lt"/>
              </a:rPr>
              <a:t>, and then under </a:t>
            </a:r>
            <a:r>
              <a:rPr lang="en-US" b="1" baseline="0" dirty="0" smtClean="0">
                <a:latin typeface="+mn-lt"/>
              </a:rPr>
              <a:t>As</a:t>
            </a:r>
            <a:r>
              <a:rPr lang="en-US" baseline="0" dirty="0" smtClean="0">
                <a:latin typeface="+mn-lt"/>
              </a:rPr>
              <a:t>, select </a:t>
            </a:r>
            <a:r>
              <a:rPr lang="en-US" b="1" baseline="0" dirty="0" smtClean="0">
                <a:latin typeface="+mn-lt"/>
              </a:rPr>
              <a:t>Picture (PNG)</a:t>
            </a:r>
            <a:r>
              <a:rPr lang="en-US" baseline="0" dirty="0" smtClean="0">
                <a:latin typeface="+mn-lt"/>
              </a:rPr>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8"/>
              <a:tabLst/>
              <a:defRPr/>
            </a:pPr>
            <a:r>
              <a:rPr lang="en-US" baseline="0" dirty="0" smtClean="0">
                <a:latin typeface="+mn-lt"/>
              </a:rPr>
              <a:t>On the slide, select the new snowflake. Under </a:t>
            </a:r>
            <a:r>
              <a:rPr lang="en-US" b="1" baseline="0" dirty="0" smtClean="0">
                <a:latin typeface="+mn-lt"/>
              </a:rPr>
              <a:t>Picture Tools</a:t>
            </a:r>
            <a:r>
              <a:rPr lang="en-US" baseline="0" dirty="0" smtClean="0">
                <a:latin typeface="+mn-lt"/>
              </a:rPr>
              <a:t>, on the </a:t>
            </a:r>
            <a:r>
              <a:rPr lang="en-US" b="1" baseline="0" dirty="0" smtClean="0">
                <a:latin typeface="+mn-lt"/>
              </a:rPr>
              <a:t>Format</a:t>
            </a:r>
            <a:r>
              <a:rPr lang="en-US" baseline="0" dirty="0" smtClean="0">
                <a:latin typeface="+mn-lt"/>
              </a:rPr>
              <a:t> tab, in the bottom right corner of the </a:t>
            </a:r>
            <a:r>
              <a:rPr lang="en-US" b="1" baseline="0" dirty="0" smtClean="0">
                <a:latin typeface="+mn-lt"/>
              </a:rPr>
              <a:t>Size</a:t>
            </a:r>
            <a:r>
              <a:rPr lang="en-US" baseline="0" dirty="0" smtClean="0">
                <a:latin typeface="+mn-lt"/>
              </a:rPr>
              <a:t> group, click the </a:t>
            </a:r>
            <a:r>
              <a:rPr lang="en-US" b="1" baseline="0" dirty="0" smtClean="0">
                <a:latin typeface="+mn-lt"/>
              </a:rPr>
              <a:t>Size and Position</a:t>
            </a:r>
            <a:r>
              <a:rPr lang="en-US" baseline="0" dirty="0" smtClean="0">
                <a:latin typeface="+mn-lt"/>
              </a:rPr>
              <a:t> dialog box launcher. In the </a:t>
            </a:r>
            <a:r>
              <a:rPr lang="en-US" b="1" baseline="0" dirty="0" smtClean="0">
                <a:latin typeface="+mn-lt"/>
              </a:rPr>
              <a:t>Size and Position </a:t>
            </a:r>
            <a:r>
              <a:rPr lang="en-US" baseline="0" dirty="0" smtClean="0">
                <a:latin typeface="+mn-lt"/>
              </a:rPr>
              <a:t>dialog box, on the </a:t>
            </a:r>
            <a:r>
              <a:rPr lang="en-US" b="1" baseline="0" dirty="0" smtClean="0">
                <a:latin typeface="+mn-lt"/>
              </a:rPr>
              <a:t>Size</a:t>
            </a:r>
            <a:r>
              <a:rPr lang="en-US" baseline="0" dirty="0" smtClean="0">
                <a:latin typeface="+mn-lt"/>
              </a:rPr>
              <a:t> tab, under </a:t>
            </a:r>
            <a:r>
              <a:rPr lang="en-US" b="1" baseline="0" dirty="0" smtClean="0">
                <a:latin typeface="+mn-lt"/>
              </a:rPr>
              <a:t>Size and rotation</a:t>
            </a:r>
            <a:r>
              <a:rPr lang="en-US" b="0" baseline="0" dirty="0" smtClean="0">
                <a:latin typeface="+mn-lt"/>
              </a:rPr>
              <a:t>, </a:t>
            </a:r>
            <a:r>
              <a:rPr lang="en-US" baseline="0" dirty="0" smtClean="0">
                <a:latin typeface="+mn-lt"/>
              </a:rPr>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Height </a:t>
            </a:r>
            <a:r>
              <a:rPr lang="en-US" sz="1200" i="0" baseline="0" dirty="0" smtClean="0">
                <a:latin typeface="+mn-lt"/>
              </a:rPr>
              <a:t>box, enter </a:t>
            </a:r>
            <a:r>
              <a:rPr lang="en-US" sz="1200" b="1" i="0" baseline="0" dirty="0" smtClean="0">
                <a:latin typeface="+mn-lt"/>
              </a:rPr>
              <a:t>1”</a:t>
            </a:r>
            <a:r>
              <a:rPr lang="en-US" sz="120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Width</a:t>
            </a:r>
            <a:r>
              <a:rPr lang="en-US" sz="1200" i="0" baseline="0" dirty="0" smtClean="0">
                <a:latin typeface="+mn-lt"/>
              </a:rPr>
              <a:t> box, enter </a:t>
            </a:r>
            <a:r>
              <a:rPr lang="en-US" sz="1200" b="1" i="0" baseline="0" dirty="0" smtClean="0">
                <a:latin typeface="+mn-lt"/>
              </a:rPr>
              <a:t>0.87”</a:t>
            </a:r>
            <a:r>
              <a:rPr lang="en-US" sz="120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Rotation</a:t>
            </a:r>
            <a:r>
              <a:rPr lang="en-US" sz="1200" i="0" baseline="0" dirty="0" smtClean="0">
                <a:latin typeface="+mn-lt"/>
              </a:rPr>
              <a:t> box, enter </a:t>
            </a:r>
            <a:r>
              <a:rPr lang="en-US" sz="1200" b="1" i="0" baseline="0" dirty="0" smtClean="0">
                <a:latin typeface="+mn-lt"/>
              </a:rPr>
              <a:t>20</a:t>
            </a:r>
            <a:r>
              <a:rPr lang="en-US" sz="1200" b="1" i="0" baseline="0" dirty="0" smtClean="0">
                <a:latin typeface="+mn-lt"/>
                <a:cs typeface="Arial"/>
              </a:rPr>
              <a:t>°.</a:t>
            </a:r>
            <a:endParaRPr lang="en-US" baseline="0" dirty="0" smtClean="0">
              <a:latin typeface="+mn-lt"/>
            </a:endParaRPr>
          </a:p>
          <a:p>
            <a:pPr marL="228600" indent="-228600">
              <a:buFont typeface="+mj-lt"/>
              <a:buAutoNum type="arabicPeriod" startAt="12"/>
            </a:pPr>
            <a:r>
              <a:rPr lang="en-US" baseline="0" dirty="0" smtClean="0">
                <a:latin typeface="+mn-lt"/>
              </a:rPr>
              <a:t>Drag the snowflake into the top left corner of the picture.</a:t>
            </a:r>
          </a:p>
          <a:p>
            <a:pPr marL="228600" indent="-228600">
              <a:buFont typeface="+mj-lt"/>
              <a:buAutoNum type="arabicPeriod" startAt="12"/>
            </a:pPr>
            <a:endParaRPr lang="en-US" dirty="0" smtClean="0">
              <a:latin typeface="+mn-lt"/>
            </a:endParaRPr>
          </a:p>
          <a:p>
            <a:pPr marL="228600" indent="-228600">
              <a:buFont typeface="+mj-lt"/>
              <a:buAutoNum type="arabicPeriod" startAt="12"/>
            </a:pPr>
            <a:endParaRPr lang="en-US" dirty="0" smtClean="0">
              <a:latin typeface="+mn-lt"/>
            </a:endParaRPr>
          </a:p>
          <a:p>
            <a:pPr marL="228600" indent="-228600">
              <a:buFont typeface="+mj-lt"/>
              <a:buNone/>
            </a:pPr>
            <a:r>
              <a:rPr lang="en-US" dirty="0" smtClean="0">
                <a:latin typeface="+mn-lt"/>
              </a:rPr>
              <a:t>To reproduce the second snowflake effect on this</a:t>
            </a:r>
            <a:r>
              <a:rPr lang="en-US" baseline="0" dirty="0" smtClean="0">
                <a:latin typeface="+mn-lt"/>
              </a:rPr>
              <a:t> slide, do the following:</a:t>
            </a:r>
            <a:endParaRPr lang="en-US" dirty="0" smtClean="0">
              <a:latin typeface="+mn-lt"/>
            </a:endParaRPr>
          </a:p>
          <a:p>
            <a:pPr marL="228600" indent="-228600">
              <a:buFont typeface="+mj-lt"/>
              <a:buAutoNum type="arabicPeriod"/>
            </a:pPr>
            <a:r>
              <a:rPr lang="en-US" dirty="0" smtClean="0">
                <a:latin typeface="+mn-lt"/>
              </a:rPr>
              <a:t>On the slide, select the snowflake</a:t>
            </a:r>
            <a:r>
              <a:rPr lang="en-US" baseline="0" dirty="0" smtClean="0">
                <a:latin typeface="+mn-lt"/>
              </a:rPr>
              <a:t>. On the </a:t>
            </a:r>
            <a:r>
              <a:rPr lang="en-US" b="1" baseline="0" dirty="0" smtClean="0">
                <a:latin typeface="+mn-lt"/>
              </a:rPr>
              <a:t>Home</a:t>
            </a:r>
            <a:r>
              <a:rPr lang="en-US" baseline="0" dirty="0" smtClean="0">
                <a:latin typeface="+mn-lt"/>
              </a:rPr>
              <a:t> tab, in the </a:t>
            </a:r>
            <a:r>
              <a:rPr lang="en-US" b="1" baseline="0" dirty="0" smtClean="0">
                <a:latin typeface="+mn-lt"/>
              </a:rPr>
              <a:t>Clipboard</a:t>
            </a:r>
            <a:r>
              <a:rPr lang="en-US" baseline="0" dirty="0" smtClean="0">
                <a:latin typeface="+mn-lt"/>
              </a:rPr>
              <a:t> group, click the arrow under </a:t>
            </a:r>
            <a:r>
              <a:rPr lang="en-US" b="1" baseline="0" dirty="0" smtClean="0">
                <a:latin typeface="+mn-lt"/>
              </a:rPr>
              <a:t>Paste</a:t>
            </a:r>
            <a:r>
              <a:rPr lang="en-US" b="0" baseline="0" dirty="0" smtClean="0">
                <a:latin typeface="+mn-lt"/>
              </a:rPr>
              <a:t>,</a:t>
            </a:r>
            <a:r>
              <a:rPr lang="en-US" baseline="0" dirty="0" smtClean="0">
                <a:latin typeface="+mn-lt"/>
              </a:rPr>
              <a:t> and then click </a:t>
            </a:r>
            <a:r>
              <a:rPr lang="en-US" b="1" baseline="0" dirty="0" smtClean="0">
                <a:latin typeface="+mn-lt"/>
              </a:rPr>
              <a:t>Duplicate</a:t>
            </a:r>
            <a:r>
              <a:rPr lang="en-US" baseline="0" dirty="0" smtClean="0">
                <a:latin typeface="+mn-lt"/>
              </a:rPr>
              <a:t>.</a:t>
            </a:r>
          </a:p>
          <a:p>
            <a:pPr marL="228600" indent="-228600">
              <a:buFont typeface="+mj-lt"/>
              <a:buAutoNum type="arabicPeriod"/>
            </a:pPr>
            <a:r>
              <a:rPr lang="en-US" baseline="0" dirty="0" smtClean="0">
                <a:latin typeface="+mn-lt"/>
              </a:rPr>
              <a:t>Select the second snowflake. Under </a:t>
            </a:r>
            <a:r>
              <a:rPr lang="en-US" b="1" baseline="0" dirty="0" smtClean="0">
                <a:latin typeface="+mn-lt"/>
              </a:rPr>
              <a:t>Picture Tools</a:t>
            </a:r>
            <a:r>
              <a:rPr lang="en-US" baseline="0" dirty="0" smtClean="0">
                <a:latin typeface="+mn-lt"/>
              </a:rPr>
              <a:t>, on the </a:t>
            </a:r>
            <a:r>
              <a:rPr lang="en-US" b="1" baseline="0" dirty="0" smtClean="0">
                <a:latin typeface="+mn-lt"/>
              </a:rPr>
              <a:t>Format</a:t>
            </a:r>
            <a:r>
              <a:rPr lang="en-US" baseline="0" dirty="0" smtClean="0">
                <a:latin typeface="+mn-lt"/>
              </a:rPr>
              <a:t> tab, in the bottom right corner of the </a:t>
            </a:r>
            <a:r>
              <a:rPr lang="en-US" b="1" baseline="0" dirty="0" smtClean="0">
                <a:latin typeface="+mn-lt"/>
              </a:rPr>
              <a:t>Size</a:t>
            </a:r>
            <a:r>
              <a:rPr lang="en-US" baseline="0" dirty="0" smtClean="0">
                <a:latin typeface="+mn-lt"/>
              </a:rPr>
              <a:t> group, click the </a:t>
            </a:r>
            <a:r>
              <a:rPr lang="en-US" b="1" baseline="0" dirty="0" smtClean="0">
                <a:latin typeface="+mn-lt"/>
              </a:rPr>
              <a:t>Size and Position</a:t>
            </a:r>
            <a:r>
              <a:rPr lang="en-US" baseline="0" dirty="0" smtClean="0">
                <a:latin typeface="+mn-lt"/>
              </a:rPr>
              <a:t> dialog box launcher. In the </a:t>
            </a:r>
            <a:r>
              <a:rPr lang="en-US" b="1" baseline="0" dirty="0" smtClean="0">
                <a:latin typeface="+mn-lt"/>
              </a:rPr>
              <a:t>Size and Position </a:t>
            </a:r>
            <a:r>
              <a:rPr lang="en-US" baseline="0" dirty="0" smtClean="0">
                <a:latin typeface="+mn-lt"/>
              </a:rPr>
              <a:t>dialog box, on the </a:t>
            </a:r>
            <a:r>
              <a:rPr lang="en-US" b="1" baseline="0" dirty="0" smtClean="0">
                <a:latin typeface="+mn-lt"/>
              </a:rPr>
              <a:t>Size</a:t>
            </a:r>
            <a:r>
              <a:rPr lang="en-US" baseline="0" dirty="0" smtClean="0">
                <a:latin typeface="+mn-lt"/>
              </a:rPr>
              <a:t> tab, under </a:t>
            </a:r>
            <a:r>
              <a:rPr lang="en-US" b="1" baseline="0" dirty="0" smtClean="0">
                <a:latin typeface="+mn-lt"/>
              </a:rPr>
              <a:t>Size and rotation </a:t>
            </a:r>
            <a:r>
              <a:rPr lang="en-US" baseline="0" dirty="0" smtClean="0">
                <a:latin typeface="+mn-lt"/>
              </a:rPr>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Height </a:t>
            </a:r>
            <a:r>
              <a:rPr lang="en-US" sz="1200" i="0" baseline="0" dirty="0" smtClean="0">
                <a:latin typeface="+mn-lt"/>
              </a:rPr>
              <a:t>box, enter </a:t>
            </a:r>
            <a:r>
              <a:rPr lang="en-US" sz="1200" b="1" i="0" baseline="0" dirty="0" smtClean="0">
                <a:latin typeface="+mn-lt"/>
              </a:rPr>
              <a:t>0.42”</a:t>
            </a:r>
            <a:r>
              <a:rPr lang="en-US" sz="120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Width</a:t>
            </a:r>
            <a:r>
              <a:rPr lang="en-US" sz="1200" i="0" baseline="0" dirty="0" smtClean="0">
                <a:latin typeface="+mn-lt"/>
              </a:rPr>
              <a:t> box, enter </a:t>
            </a:r>
            <a:r>
              <a:rPr lang="en-US" sz="1200" b="1" i="0" baseline="0" dirty="0" smtClean="0">
                <a:latin typeface="+mn-lt"/>
              </a:rPr>
              <a:t>0.36”</a:t>
            </a:r>
            <a:r>
              <a:rPr lang="en-US" sz="120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Rotation</a:t>
            </a:r>
            <a:r>
              <a:rPr lang="en-US" sz="1200" i="0" baseline="0" dirty="0" smtClean="0">
                <a:latin typeface="+mn-lt"/>
              </a:rPr>
              <a:t> box, enter </a:t>
            </a:r>
            <a:r>
              <a:rPr lang="en-US" sz="1200" b="1" i="0" baseline="0" dirty="0" smtClean="0">
                <a:latin typeface="+mn-lt"/>
              </a:rPr>
              <a:t>20</a:t>
            </a:r>
            <a:r>
              <a:rPr lang="en-US" sz="1200" b="1" i="0" baseline="0" dirty="0" smtClean="0">
                <a:latin typeface="+mn-lt"/>
                <a:cs typeface="Arial"/>
              </a:rPr>
              <a:t>°</a:t>
            </a:r>
            <a:r>
              <a:rPr lang="en-US" sz="1200" b="0" i="0" baseline="0" dirty="0" smtClean="0">
                <a:latin typeface="+mn-lt"/>
                <a:cs typeface="Arial"/>
              </a:rPr>
              <a:t>.</a:t>
            </a:r>
            <a:endParaRPr lang="en-US" sz="1200" b="0" i="0" baseline="0" dirty="0" smtClean="0">
              <a:latin typeface="+mn-lt"/>
            </a:endParaRPr>
          </a:p>
          <a:p>
            <a:pPr marL="228600" indent="-228600">
              <a:buFont typeface="+mj-lt"/>
              <a:buAutoNum type="arabicPeriod"/>
            </a:pPr>
            <a:r>
              <a:rPr lang="en-US" baseline="0" dirty="0" smtClean="0">
                <a:latin typeface="+mn-lt"/>
              </a:rPr>
              <a:t>Drag the second snowflake off the left edge of the slide. </a:t>
            </a:r>
            <a:endParaRPr lang="en-US" i="1" baseline="0" dirty="0" smtClean="0">
              <a:latin typeface="+mn-lt"/>
            </a:endParaRPr>
          </a:p>
          <a:p>
            <a:pPr marL="228600" indent="-228600">
              <a:buFont typeface="+mj-lt"/>
              <a:buAutoNum type="arabicPeriod"/>
            </a:pPr>
            <a:endParaRPr lang="en-US" dirty="0" smtClean="0">
              <a:latin typeface="+mn-lt"/>
            </a:endParaRPr>
          </a:p>
          <a:p>
            <a:pPr marL="228600" indent="-228600">
              <a:buFont typeface="+mj-lt"/>
              <a:buAutoNum type="arabicPeriod"/>
            </a:pPr>
            <a:endParaRPr lang="en-US" dirty="0" smtClean="0">
              <a:latin typeface="+mn-lt"/>
            </a:endParaRPr>
          </a:p>
          <a:p>
            <a:pPr marL="228600" indent="-228600">
              <a:buFont typeface="+mj-lt"/>
              <a:buNone/>
            </a:pPr>
            <a:r>
              <a:rPr lang="en-US" dirty="0" smtClean="0">
                <a:latin typeface="+mn-lt"/>
              </a:rPr>
              <a:t>To reproduce the third snowflake effect on this slide, do the following:</a:t>
            </a:r>
          </a:p>
          <a:p>
            <a:pPr marL="228600" indent="-228600">
              <a:buFont typeface="+mj-lt"/>
              <a:buAutoNum type="arabicPeriod"/>
            </a:pPr>
            <a:r>
              <a:rPr lang="en-US" dirty="0" smtClean="0">
                <a:latin typeface="+mn-lt"/>
              </a:rPr>
              <a:t>Select the second</a:t>
            </a:r>
            <a:r>
              <a:rPr lang="en-US" baseline="0" dirty="0" smtClean="0">
                <a:latin typeface="+mn-lt"/>
              </a:rPr>
              <a:t> </a:t>
            </a:r>
            <a:r>
              <a:rPr lang="en-US" dirty="0" smtClean="0">
                <a:latin typeface="+mn-lt"/>
              </a:rPr>
              <a:t>snowflake</a:t>
            </a:r>
            <a:r>
              <a:rPr lang="en-US" baseline="0" dirty="0" smtClean="0">
                <a:latin typeface="+mn-lt"/>
              </a:rPr>
              <a:t> picture on the slide. On the </a:t>
            </a:r>
            <a:r>
              <a:rPr lang="en-US" b="1" baseline="0" dirty="0" smtClean="0">
                <a:latin typeface="+mn-lt"/>
              </a:rPr>
              <a:t>Home</a:t>
            </a:r>
            <a:r>
              <a:rPr lang="en-US" baseline="0" dirty="0" smtClean="0">
                <a:latin typeface="+mn-lt"/>
              </a:rPr>
              <a:t> tab, in the </a:t>
            </a:r>
            <a:r>
              <a:rPr lang="en-US" b="1" baseline="0" dirty="0" smtClean="0">
                <a:latin typeface="+mn-lt"/>
              </a:rPr>
              <a:t>Clipboard</a:t>
            </a:r>
            <a:r>
              <a:rPr lang="en-US" baseline="0" dirty="0" smtClean="0">
                <a:latin typeface="+mn-lt"/>
              </a:rPr>
              <a:t> group, click the arrow under </a:t>
            </a:r>
            <a:r>
              <a:rPr lang="en-US" b="1" baseline="0" dirty="0" smtClean="0">
                <a:latin typeface="+mn-lt"/>
              </a:rPr>
              <a:t>Paste</a:t>
            </a:r>
            <a:r>
              <a:rPr lang="en-US" b="0" baseline="0" dirty="0" smtClean="0">
                <a:latin typeface="+mn-lt"/>
              </a:rPr>
              <a:t>,</a:t>
            </a:r>
            <a:r>
              <a:rPr lang="en-US" baseline="0" dirty="0" smtClean="0">
                <a:latin typeface="+mn-lt"/>
              </a:rPr>
              <a:t> and then click </a:t>
            </a:r>
            <a:r>
              <a:rPr lang="en-US" b="1" baseline="0" dirty="0" smtClean="0">
                <a:latin typeface="+mn-lt"/>
              </a:rPr>
              <a:t>Duplicate</a:t>
            </a:r>
            <a:r>
              <a:rPr lang="en-US" baseline="0" dirty="0" smtClean="0">
                <a:latin typeface="+mn-lt"/>
              </a:rPr>
              <a:t>.</a:t>
            </a:r>
          </a:p>
          <a:p>
            <a:pPr marL="228600" indent="-228600">
              <a:buFont typeface="+mj-lt"/>
              <a:buAutoNum type="arabicPeriod"/>
            </a:pPr>
            <a:r>
              <a:rPr lang="en-US" baseline="0" dirty="0" smtClean="0">
                <a:latin typeface="+mn-lt"/>
              </a:rPr>
              <a:t>Select the third snowflake. Under </a:t>
            </a:r>
            <a:r>
              <a:rPr lang="en-US" b="1" baseline="0" dirty="0" smtClean="0">
                <a:latin typeface="+mn-lt"/>
              </a:rPr>
              <a:t>Picture Tools</a:t>
            </a:r>
            <a:r>
              <a:rPr lang="en-US" baseline="0" dirty="0" smtClean="0">
                <a:latin typeface="+mn-lt"/>
              </a:rPr>
              <a:t>, on the </a:t>
            </a:r>
            <a:r>
              <a:rPr lang="en-US" b="1" baseline="0" dirty="0" smtClean="0">
                <a:latin typeface="+mn-lt"/>
              </a:rPr>
              <a:t>Format</a:t>
            </a:r>
            <a:r>
              <a:rPr lang="en-US" baseline="0" dirty="0" smtClean="0">
                <a:latin typeface="+mn-lt"/>
              </a:rPr>
              <a:t> tab, in the bottom right corner of the </a:t>
            </a:r>
            <a:r>
              <a:rPr lang="en-US" b="1" baseline="0" dirty="0" smtClean="0">
                <a:latin typeface="+mn-lt"/>
              </a:rPr>
              <a:t>Size</a:t>
            </a:r>
            <a:r>
              <a:rPr lang="en-US" baseline="0" dirty="0" smtClean="0">
                <a:latin typeface="+mn-lt"/>
              </a:rPr>
              <a:t> group, click the </a:t>
            </a:r>
            <a:r>
              <a:rPr lang="en-US" b="1" baseline="0" dirty="0" smtClean="0">
                <a:latin typeface="+mn-lt"/>
              </a:rPr>
              <a:t>Size and Position</a:t>
            </a:r>
            <a:r>
              <a:rPr lang="en-US" baseline="0" dirty="0" smtClean="0">
                <a:latin typeface="+mn-lt"/>
              </a:rPr>
              <a:t> dialog box launcher. In the </a:t>
            </a:r>
            <a:r>
              <a:rPr lang="en-US" b="1" baseline="0" dirty="0" smtClean="0">
                <a:latin typeface="+mn-lt"/>
              </a:rPr>
              <a:t>Size and Position </a:t>
            </a:r>
            <a:r>
              <a:rPr lang="en-US" baseline="0" dirty="0" smtClean="0">
                <a:latin typeface="+mn-lt"/>
              </a:rPr>
              <a:t>dialog box, on the </a:t>
            </a:r>
            <a:r>
              <a:rPr lang="en-US" b="1" baseline="0" dirty="0" smtClean="0">
                <a:latin typeface="+mn-lt"/>
              </a:rPr>
              <a:t>Size</a:t>
            </a:r>
            <a:r>
              <a:rPr lang="en-US" baseline="0" dirty="0" smtClean="0">
                <a:latin typeface="+mn-lt"/>
              </a:rPr>
              <a:t> tab, under </a:t>
            </a:r>
            <a:r>
              <a:rPr lang="en-US" b="1" baseline="0" dirty="0" smtClean="0">
                <a:latin typeface="+mn-lt"/>
              </a:rPr>
              <a:t>Size and rotation </a:t>
            </a:r>
            <a:r>
              <a:rPr lang="en-US" baseline="0" dirty="0" smtClean="0">
                <a:latin typeface="+mn-lt"/>
              </a:rPr>
              <a:t>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Height </a:t>
            </a:r>
            <a:r>
              <a:rPr lang="en-US" sz="1200" i="0" baseline="0" dirty="0" smtClean="0">
                <a:latin typeface="+mn-lt"/>
              </a:rPr>
              <a:t>box, enter </a:t>
            </a:r>
            <a:r>
              <a:rPr lang="en-US" b="1" baseline="0" dirty="0" smtClean="0">
                <a:latin typeface="+mn-lt"/>
              </a:rPr>
              <a:t>0.56”</a:t>
            </a:r>
            <a:r>
              <a:rPr lang="en-US" sz="120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Width</a:t>
            </a:r>
            <a:r>
              <a:rPr lang="en-US" sz="1200" i="0" baseline="0" dirty="0" smtClean="0">
                <a:latin typeface="+mn-lt"/>
              </a:rPr>
              <a:t> box, enter </a:t>
            </a:r>
            <a:r>
              <a:rPr lang="en-US" sz="1200" b="1" i="0" baseline="0" dirty="0" smtClean="0">
                <a:latin typeface="+mn-lt"/>
              </a:rPr>
              <a:t>0.48”</a:t>
            </a:r>
            <a:r>
              <a:rPr lang="en-US" sz="120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Rotation</a:t>
            </a:r>
            <a:r>
              <a:rPr lang="en-US" sz="1200" i="0" baseline="0" dirty="0" smtClean="0">
                <a:latin typeface="+mn-lt"/>
              </a:rPr>
              <a:t> box, enter </a:t>
            </a:r>
            <a:r>
              <a:rPr lang="en-US" sz="1200" b="1" i="0" baseline="0" dirty="0" smtClean="0">
                <a:latin typeface="+mn-lt"/>
              </a:rPr>
              <a:t>20</a:t>
            </a:r>
            <a:r>
              <a:rPr lang="en-US" sz="1200" b="1" i="0" baseline="0" dirty="0" smtClean="0">
                <a:latin typeface="+mn-lt"/>
                <a:cs typeface="Arial"/>
              </a:rPr>
              <a:t>°</a:t>
            </a:r>
            <a:r>
              <a:rPr lang="en-US" sz="1200" b="0" i="0" baseline="0" dirty="0" smtClean="0">
                <a:latin typeface="+mn-lt"/>
                <a:cs typeface="Arial"/>
              </a:rPr>
              <a:t>.</a:t>
            </a:r>
            <a:endParaRPr lang="en-US" sz="1200" b="0" i="0" baseline="0" dirty="0" smtClean="0">
              <a:latin typeface="+mn-lt"/>
            </a:endParaRPr>
          </a:p>
          <a:p>
            <a:pPr marL="228600" indent="-228600">
              <a:buFont typeface="+mj-lt"/>
              <a:buAutoNum type="arabicPeriod"/>
            </a:pPr>
            <a:r>
              <a:rPr lang="en-US" baseline="0" dirty="0" smtClean="0">
                <a:latin typeface="+mn-lt"/>
              </a:rPr>
              <a:t>Drag the third snowflake off the left edge of the slide, below and slightly left of the second snowflake. </a:t>
            </a:r>
            <a:endParaRPr lang="en-US" i="1" baseline="0" dirty="0" smtClean="0">
              <a:latin typeface="+mn-lt"/>
            </a:endParaRPr>
          </a:p>
          <a:p>
            <a:pPr marL="228600" indent="-228600">
              <a:buFont typeface="+mj-lt"/>
              <a:buAutoNum type="arabicPeriod"/>
            </a:pPr>
            <a:endParaRPr lang="en-US" baseline="0" dirty="0" smtClean="0">
              <a:latin typeface="+mn-lt"/>
            </a:endParaRPr>
          </a:p>
          <a:p>
            <a:pPr marL="228600" indent="-228600">
              <a:buFont typeface="+mj-lt"/>
              <a:buAutoNum type="arabicPeriod"/>
            </a:pPr>
            <a:endParaRPr lang="en-US" baseline="0" dirty="0" smtClean="0">
              <a:latin typeface="+mn-lt"/>
            </a:endParaRPr>
          </a:p>
          <a:p>
            <a:pPr marL="228600" indent="-228600">
              <a:buFont typeface="+mj-lt"/>
              <a:buNone/>
            </a:pPr>
            <a:r>
              <a:rPr lang="en-US" baseline="0" dirty="0" smtClean="0">
                <a:latin typeface="+mn-lt"/>
              </a:rPr>
              <a:t>To reproduce the text box for the quotation on this slide, do the following:</a:t>
            </a:r>
          </a:p>
          <a:p>
            <a:pPr marL="228600" indent="-228600">
              <a:buFont typeface="+mj-lt"/>
              <a:buAutoNum type="arabicPeriod"/>
            </a:pPr>
            <a:r>
              <a:rPr lang="en-US" dirty="0" smtClean="0">
                <a:latin typeface="+mn-lt"/>
              </a:rPr>
              <a:t>On</a:t>
            </a:r>
            <a:r>
              <a:rPr lang="en-US" baseline="0" dirty="0" smtClean="0">
                <a:latin typeface="+mn-lt"/>
              </a:rPr>
              <a:t> the </a:t>
            </a:r>
            <a:r>
              <a:rPr lang="en-US" b="1" baseline="0" dirty="0" smtClean="0">
                <a:latin typeface="+mn-lt"/>
              </a:rPr>
              <a:t>Insert</a:t>
            </a:r>
            <a:r>
              <a:rPr lang="en-US" baseline="0" dirty="0" smtClean="0">
                <a:latin typeface="+mn-lt"/>
              </a:rPr>
              <a:t> tab, in the </a:t>
            </a:r>
            <a:r>
              <a:rPr lang="en-US" b="1" baseline="0" dirty="0" smtClean="0">
                <a:latin typeface="+mn-lt"/>
              </a:rPr>
              <a:t>Text</a:t>
            </a:r>
            <a:r>
              <a:rPr lang="en-US" baseline="0" dirty="0" smtClean="0">
                <a:latin typeface="+mn-lt"/>
              </a:rPr>
              <a:t> group, click </a:t>
            </a:r>
            <a:r>
              <a:rPr lang="en-US" b="1" baseline="0" dirty="0" smtClean="0">
                <a:latin typeface="+mn-lt"/>
              </a:rPr>
              <a:t>Text</a:t>
            </a:r>
            <a:r>
              <a:rPr lang="en-US" baseline="0" dirty="0" smtClean="0">
                <a:latin typeface="+mn-lt"/>
              </a:rPr>
              <a:t> </a:t>
            </a:r>
            <a:r>
              <a:rPr lang="en-US" b="1" baseline="0" dirty="0" smtClean="0">
                <a:latin typeface="+mn-lt"/>
              </a:rPr>
              <a:t>Box</a:t>
            </a:r>
            <a:r>
              <a:rPr lang="en-US" baseline="0" dirty="0" smtClean="0">
                <a:latin typeface="+mn-lt"/>
              </a:rPr>
              <a:t>. On the slide, drag to draw a text box. </a:t>
            </a:r>
          </a:p>
          <a:p>
            <a:pPr marL="228600" indent="-228600">
              <a:buFont typeface="+mj-lt"/>
              <a:buAutoNum type="arabicPeriod"/>
            </a:pPr>
            <a:r>
              <a:rPr lang="en-US" sz="1200" i="0" baseline="0" dirty="0" smtClean="0">
                <a:latin typeface="+mn-lt"/>
              </a:rPr>
              <a:t>Enter text for the quotation in the text box, and then select the text.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b="1" baseline="0" dirty="0" smtClean="0">
                <a:latin typeface="+mn-lt"/>
              </a:rPr>
              <a:t>Georgia</a:t>
            </a:r>
            <a:r>
              <a:rPr lang="en-US" sz="1200" b="1"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select </a:t>
            </a:r>
            <a:r>
              <a:rPr lang="en-US" b="1" baseline="0" dirty="0" smtClean="0">
                <a:latin typeface="+mn-lt"/>
              </a:rPr>
              <a:t>18</a:t>
            </a:r>
            <a:r>
              <a:rPr lang="en-US" sz="1200" i="0" baseline="0" dirty="0" smtClean="0">
                <a:latin typeface="+mn-lt"/>
              </a:rPr>
              <a:t> from the </a:t>
            </a:r>
            <a:r>
              <a:rPr lang="en-US" sz="1200" b="1" i="0" baseline="0" dirty="0" smtClean="0">
                <a:latin typeface="+mn-lt"/>
              </a:rPr>
              <a:t>Font Size </a:t>
            </a:r>
            <a:r>
              <a:rPr lang="en-US" sz="1200" b="0" i="0" baseline="0" dirty="0" smtClean="0">
                <a:latin typeface="+mn-lt"/>
              </a:rPr>
              <a:t>list</a:t>
            </a:r>
            <a:r>
              <a:rPr lang="en-US" sz="1200" i="0" baseline="0" dirty="0" smtClean="0">
                <a:latin typeface="+mn-lt"/>
              </a:rPr>
              <a:t>, click </a:t>
            </a:r>
            <a:r>
              <a:rPr lang="en-US" sz="1200" b="1" i="0" baseline="0" dirty="0" smtClean="0">
                <a:latin typeface="+mn-lt"/>
              </a:rPr>
              <a:t>Italic</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i="0" baseline="0" dirty="0" smtClean="0">
                <a:latin typeface="+mn-lt"/>
              </a:rPr>
              <a:t>White, Background 1</a:t>
            </a:r>
            <a:r>
              <a:rPr lang="en-US" sz="1200" i="0" baseline="0" dirty="0" smtClean="0">
                <a:latin typeface="+mn-lt"/>
              </a:rPr>
              <a:t>. </a:t>
            </a:r>
            <a:endParaRPr lang="en-US" b="1" baseline="0" dirty="0" smtClean="0">
              <a:latin typeface="+mn-lt"/>
            </a:endParaRPr>
          </a:p>
          <a:p>
            <a:pPr marL="228600" indent="-228600">
              <a:buFont typeface="+mj-lt"/>
              <a:buAutoNum type="arabicPeriod"/>
            </a:pPr>
            <a:r>
              <a:rPr lang="en-US" baseline="0" dirty="0" smtClean="0">
                <a:latin typeface="+mn-lt"/>
              </a:rPr>
              <a:t>Drag the text box to the right of the first snowflake, near the top left corner of the slide.</a:t>
            </a:r>
          </a:p>
          <a:p>
            <a:pPr marL="228600" indent="-228600">
              <a:buFont typeface="+mj-lt"/>
              <a:buAutoNum type="arabicPeriod"/>
            </a:pPr>
            <a:endParaRPr lang="en-US" baseline="0" dirty="0" smtClean="0">
              <a:latin typeface="+mn-lt"/>
            </a:endParaRPr>
          </a:p>
          <a:p>
            <a:pPr marL="228600" indent="-228600">
              <a:buFont typeface="+mj-lt"/>
              <a:buAutoNum type="arabicPeriod"/>
            </a:pPr>
            <a:endParaRPr lang="en-US" baseline="0" dirty="0" smtClean="0">
              <a:latin typeface="+mn-lt"/>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latin typeface="+mn-lt"/>
              </a:rPr>
              <a:t>To reproduce the text box for the quotation attribution on this slide, do the following:</a:t>
            </a:r>
          </a:p>
          <a:p>
            <a:pPr marL="228600" indent="-228600">
              <a:buFont typeface="+mj-lt"/>
              <a:buAutoNum type="arabicPeriod"/>
            </a:pPr>
            <a:r>
              <a:rPr lang="en-US" dirty="0" smtClean="0">
                <a:latin typeface="+mn-lt"/>
              </a:rPr>
              <a:t>On</a:t>
            </a:r>
            <a:r>
              <a:rPr lang="en-US" baseline="0" dirty="0" smtClean="0">
                <a:latin typeface="+mn-lt"/>
              </a:rPr>
              <a:t> the </a:t>
            </a:r>
            <a:r>
              <a:rPr lang="en-US" b="1" baseline="0" dirty="0" smtClean="0">
                <a:latin typeface="+mn-lt"/>
              </a:rPr>
              <a:t>Insert</a:t>
            </a:r>
            <a:r>
              <a:rPr lang="en-US" baseline="0" dirty="0" smtClean="0">
                <a:latin typeface="+mn-lt"/>
              </a:rPr>
              <a:t> tab, in the </a:t>
            </a:r>
            <a:r>
              <a:rPr lang="en-US" b="1" baseline="0" dirty="0" smtClean="0">
                <a:latin typeface="+mn-lt"/>
              </a:rPr>
              <a:t>Text</a:t>
            </a:r>
            <a:r>
              <a:rPr lang="en-US" baseline="0" dirty="0" smtClean="0">
                <a:latin typeface="+mn-lt"/>
              </a:rPr>
              <a:t> group, click </a:t>
            </a:r>
            <a:r>
              <a:rPr lang="en-US" b="1" baseline="0" dirty="0" smtClean="0">
                <a:latin typeface="+mn-lt"/>
              </a:rPr>
              <a:t>Text</a:t>
            </a:r>
            <a:r>
              <a:rPr lang="en-US" baseline="0" dirty="0" smtClean="0">
                <a:latin typeface="+mn-lt"/>
              </a:rPr>
              <a:t> </a:t>
            </a:r>
            <a:r>
              <a:rPr lang="en-US" b="1" baseline="0" dirty="0" smtClean="0">
                <a:latin typeface="+mn-lt"/>
              </a:rPr>
              <a:t>Box</a:t>
            </a:r>
            <a:r>
              <a:rPr lang="en-US" baseline="0" dirty="0" smtClean="0">
                <a:latin typeface="+mn-lt"/>
              </a:rPr>
              <a:t>. On the slide, drag to draw a text box. </a:t>
            </a:r>
          </a:p>
          <a:p>
            <a:pPr marL="228600" indent="-228600">
              <a:buFont typeface="+mj-lt"/>
              <a:buAutoNum type="arabicPeriod"/>
            </a:pPr>
            <a:r>
              <a:rPr lang="en-US" sz="1200" i="0" baseline="0" dirty="0" smtClean="0">
                <a:latin typeface="+mn-lt"/>
              </a:rPr>
              <a:t>Enter text for the quotation attribution in the text box, and then select the text.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select </a:t>
            </a:r>
            <a:r>
              <a:rPr lang="en-US" b="1" baseline="0" dirty="0" smtClean="0">
                <a:latin typeface="+mn-lt"/>
              </a:rPr>
              <a:t>Georgia</a:t>
            </a:r>
            <a:r>
              <a:rPr lang="en-US" sz="1200" b="1" baseline="0" dirty="0" smtClean="0">
                <a:latin typeface="+mn-lt"/>
              </a:rPr>
              <a:t> </a:t>
            </a:r>
            <a:r>
              <a:rPr lang="en-US" sz="1200" i="0" baseline="0" dirty="0" smtClean="0">
                <a:latin typeface="+mn-lt"/>
              </a:rPr>
              <a:t>from the </a:t>
            </a:r>
            <a:r>
              <a:rPr lang="en-US" sz="1200" b="1" i="0" baseline="0" dirty="0" smtClean="0">
                <a:latin typeface="+mn-lt"/>
              </a:rPr>
              <a:t>Font</a:t>
            </a:r>
            <a:r>
              <a:rPr lang="en-US" sz="1200" i="0" baseline="0" dirty="0" smtClean="0">
                <a:latin typeface="+mn-lt"/>
              </a:rPr>
              <a:t> list, select </a:t>
            </a:r>
            <a:r>
              <a:rPr lang="en-US" b="1" baseline="0" dirty="0" smtClean="0">
                <a:latin typeface="+mn-lt"/>
              </a:rPr>
              <a:t>14</a:t>
            </a:r>
            <a:r>
              <a:rPr lang="en-US" sz="1200" i="0" baseline="0" dirty="0" smtClean="0">
                <a:latin typeface="+mn-lt"/>
              </a:rPr>
              <a:t> from the </a:t>
            </a:r>
            <a:r>
              <a:rPr lang="en-US" sz="1200" b="1" i="0" baseline="0" dirty="0" smtClean="0">
                <a:latin typeface="+mn-lt"/>
              </a:rPr>
              <a:t>Font Size </a:t>
            </a:r>
            <a:r>
              <a:rPr lang="en-US" sz="1200" b="0" i="0" baseline="0" dirty="0" smtClean="0">
                <a:latin typeface="+mn-lt"/>
              </a:rPr>
              <a:t>list</a:t>
            </a:r>
            <a:r>
              <a:rPr lang="en-US" sz="1200" i="0" baseline="0" dirty="0" smtClean="0">
                <a:latin typeface="+mn-lt"/>
              </a:rPr>
              <a:t>, click </a:t>
            </a:r>
            <a:r>
              <a:rPr lang="en-US" sz="1200" b="1" i="0" baseline="0" dirty="0" smtClean="0">
                <a:latin typeface="+mn-lt"/>
              </a:rPr>
              <a:t>Italic</a:t>
            </a:r>
            <a:r>
              <a:rPr lang="en-US" sz="1200" i="0" baseline="0" dirty="0" smtClean="0">
                <a:latin typeface="+mn-lt"/>
              </a:rPr>
              <a:t>, click the arrow next to </a:t>
            </a:r>
            <a:r>
              <a:rPr lang="en-US" sz="1200" b="1" i="0" baseline="0" dirty="0" smtClean="0">
                <a:latin typeface="+mn-lt"/>
              </a:rPr>
              <a:t>Font Color</a:t>
            </a:r>
            <a:r>
              <a:rPr lang="en-US" sz="1200" i="0" baseline="0" dirty="0" smtClean="0">
                <a:latin typeface="+mn-lt"/>
              </a:rPr>
              <a:t>, and then under </a:t>
            </a:r>
            <a:r>
              <a:rPr lang="en-US" sz="1200" b="1" i="0" baseline="0" dirty="0" smtClean="0">
                <a:latin typeface="+mn-lt"/>
              </a:rPr>
              <a:t>Theme Colors </a:t>
            </a:r>
            <a:r>
              <a:rPr lang="en-US" sz="1200" i="0" baseline="0" dirty="0" smtClean="0">
                <a:latin typeface="+mn-lt"/>
              </a:rPr>
              <a:t>click </a:t>
            </a:r>
            <a:r>
              <a:rPr lang="en-US" sz="1200" b="1" i="0" baseline="0" dirty="0" smtClean="0">
                <a:latin typeface="+mn-lt"/>
              </a:rPr>
              <a:t>White, Background 1</a:t>
            </a:r>
            <a:r>
              <a:rPr lang="en-US" sz="1200" i="0" baseline="0" dirty="0" smtClean="0">
                <a:latin typeface="+mn-lt"/>
              </a:rPr>
              <a:t>. </a:t>
            </a:r>
            <a:endParaRPr lang="en-US" b="1" baseline="0" dirty="0" smtClean="0">
              <a:latin typeface="+mn-lt"/>
            </a:endParaRPr>
          </a:p>
          <a:p>
            <a:pPr marL="228600" indent="-228600">
              <a:buFont typeface="+mj-lt"/>
              <a:buAutoNum type="arabicPeriod"/>
            </a:pPr>
            <a:r>
              <a:rPr lang="en-US" baseline="0" dirty="0" smtClean="0">
                <a:latin typeface="+mn-lt"/>
              </a:rPr>
              <a:t>Drag the text box below and to the right of the quotation text box.</a:t>
            </a:r>
          </a:p>
          <a:p>
            <a:pPr marL="228600" indent="-228600">
              <a:buFont typeface="+mj-lt"/>
              <a:buNone/>
            </a:pPr>
            <a:endParaRPr lang="en-US" baseline="0" dirty="0" smtClean="0">
              <a:latin typeface="+mn-lt"/>
            </a:endParaRPr>
          </a:p>
          <a:p>
            <a:pPr marL="228600" indent="-228600">
              <a:buFont typeface="+mj-lt"/>
              <a:buNone/>
            </a:pPr>
            <a:endParaRPr lang="en-US" baseline="0" dirty="0" smtClean="0">
              <a:latin typeface="+mn-lt"/>
            </a:endParaRPr>
          </a:p>
          <a:p>
            <a:pPr marL="0" indent="0">
              <a:buFont typeface="+mj-lt"/>
              <a:buNone/>
            </a:pPr>
            <a:r>
              <a:rPr lang="en-US" baseline="0" dirty="0" smtClean="0">
                <a:latin typeface="+mn-lt"/>
              </a:rPr>
              <a:t>To reproduce the animation effects for the second snowflake from the top, do the following:</a:t>
            </a:r>
            <a:endParaRPr lang="en-US" b="1" baseline="0" dirty="0" smtClean="0">
              <a:latin typeface="+mn-lt"/>
            </a:endParaRPr>
          </a:p>
          <a:p>
            <a:pPr marL="228600" indent="-228600">
              <a:buFont typeface="+mj-lt"/>
              <a:buAutoNum type="arabicPeriod"/>
            </a:pPr>
            <a:r>
              <a:rPr lang="en-US" b="0" baseline="0" dirty="0" smtClean="0">
                <a:latin typeface="+mn-lt"/>
              </a:rPr>
              <a:t>It will be helpful to view the ruler and zoom out from the slide in order to reproduce the animation effects. On the </a:t>
            </a:r>
            <a:r>
              <a:rPr lang="en-US" b="1" baseline="0" dirty="0" smtClean="0">
                <a:latin typeface="+mn-lt"/>
              </a:rPr>
              <a:t>View</a:t>
            </a:r>
            <a:r>
              <a:rPr lang="en-US" b="0" baseline="0" dirty="0" smtClean="0">
                <a:latin typeface="+mn-lt"/>
              </a:rPr>
              <a:t> tab, in the </a:t>
            </a:r>
            <a:r>
              <a:rPr lang="en-US" b="1" baseline="0" dirty="0" smtClean="0">
                <a:latin typeface="+mn-lt"/>
              </a:rPr>
              <a:t>Zoom</a:t>
            </a:r>
            <a:r>
              <a:rPr lang="en-US" b="0" baseline="0" dirty="0" smtClean="0">
                <a:latin typeface="+mn-lt"/>
              </a:rPr>
              <a:t> group, click </a:t>
            </a:r>
            <a:r>
              <a:rPr lang="en-US" b="1" baseline="0" dirty="0" smtClean="0">
                <a:latin typeface="+mn-lt"/>
              </a:rPr>
              <a:t>Zoom</a:t>
            </a:r>
            <a:r>
              <a:rPr lang="en-US" b="0" baseline="0" dirty="0" smtClean="0">
                <a:latin typeface="+mn-lt"/>
              </a:rPr>
              <a:t>. In the </a:t>
            </a:r>
            <a:r>
              <a:rPr lang="en-US" b="1" baseline="0" dirty="0" smtClean="0">
                <a:latin typeface="+mn-lt"/>
              </a:rPr>
              <a:t>Zoom</a:t>
            </a:r>
            <a:r>
              <a:rPr lang="en-US" b="0" baseline="0" dirty="0" smtClean="0">
                <a:latin typeface="+mn-lt"/>
              </a:rPr>
              <a:t> dialog box, select </a:t>
            </a:r>
            <a:r>
              <a:rPr lang="en-US" b="1" baseline="0" dirty="0" smtClean="0">
                <a:latin typeface="+mn-lt"/>
              </a:rPr>
              <a:t>50%</a:t>
            </a:r>
            <a:r>
              <a:rPr lang="en-US" b="0" baseline="0" dirty="0" smtClean="0">
                <a:latin typeface="+mn-lt"/>
              </a:rPr>
              <a:t>. Also in the </a:t>
            </a:r>
            <a:r>
              <a:rPr lang="en-US" b="1" baseline="0" dirty="0" smtClean="0">
                <a:latin typeface="+mn-lt"/>
              </a:rPr>
              <a:t>View</a:t>
            </a:r>
            <a:r>
              <a:rPr lang="en-US" b="0" baseline="0" dirty="0" smtClean="0">
                <a:latin typeface="+mn-lt"/>
              </a:rPr>
              <a:t> tab, in the </a:t>
            </a:r>
            <a:r>
              <a:rPr lang="en-US" b="1" baseline="0" dirty="0" smtClean="0">
                <a:latin typeface="+mn-lt"/>
              </a:rPr>
              <a:t>Show/Hide</a:t>
            </a:r>
            <a:r>
              <a:rPr lang="en-US" b="0" baseline="0" dirty="0" smtClean="0">
                <a:latin typeface="+mn-lt"/>
              </a:rPr>
              <a:t> group, select </a:t>
            </a:r>
            <a:r>
              <a:rPr lang="en-US" b="1" baseline="0" dirty="0" smtClean="0">
                <a:latin typeface="+mn-lt"/>
              </a:rPr>
              <a:t>Ruler</a:t>
            </a:r>
            <a:r>
              <a:rPr lang="en-US" b="0" baseline="0" dirty="0" smtClean="0">
                <a:latin typeface="+mn-lt"/>
              </a:rPr>
              <a:t>. </a:t>
            </a:r>
          </a:p>
          <a:p>
            <a:pPr marL="228600" indent="-228600">
              <a:buFont typeface="+mj-lt"/>
              <a:buAutoNum type="arabicPeriod"/>
            </a:pPr>
            <a:r>
              <a:rPr lang="en-US" baseline="0" dirty="0" smtClean="0">
                <a:latin typeface="+mn-lt"/>
              </a:rPr>
              <a:t>On the </a:t>
            </a:r>
            <a:r>
              <a:rPr lang="en-US" b="1" baseline="0" dirty="0" smtClean="0">
                <a:latin typeface="+mn-lt"/>
              </a:rPr>
              <a:t>Animations</a:t>
            </a:r>
            <a:r>
              <a:rPr lang="en-US" baseline="0" dirty="0" smtClean="0">
                <a:latin typeface="+mn-lt"/>
              </a:rPr>
              <a:t> tab, in the </a:t>
            </a:r>
            <a:r>
              <a:rPr lang="en-US" b="1" baseline="0" dirty="0" smtClean="0">
                <a:latin typeface="+mn-lt"/>
              </a:rPr>
              <a:t>Animations</a:t>
            </a:r>
            <a:r>
              <a:rPr lang="en-US" baseline="0" dirty="0" smtClean="0">
                <a:latin typeface="+mn-lt"/>
              </a:rPr>
              <a:t> group, click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a:t>
            </a:r>
          </a:p>
          <a:p>
            <a:pPr marL="228600" indent="-228600">
              <a:buFont typeface="+mj-lt"/>
              <a:buAutoNum type="arabicPeriod"/>
            </a:pPr>
            <a:r>
              <a:rPr lang="en-US" baseline="0" dirty="0" smtClean="0">
                <a:latin typeface="+mn-lt"/>
              </a:rPr>
              <a:t>Select the top snowflake off of the left edge of the slide.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Motion</a:t>
            </a:r>
            <a:r>
              <a:rPr lang="en-US" baseline="0" dirty="0" smtClean="0">
                <a:latin typeface="+mn-lt"/>
              </a:rPr>
              <a:t> </a:t>
            </a:r>
            <a:r>
              <a:rPr lang="en-US" b="1" baseline="0" dirty="0" smtClean="0">
                <a:latin typeface="+mn-lt"/>
              </a:rPr>
              <a:t>Paths</a:t>
            </a:r>
            <a:r>
              <a:rPr lang="en-US" baseline="0" dirty="0" smtClean="0">
                <a:latin typeface="+mn-lt"/>
              </a:rPr>
              <a:t>, point to </a:t>
            </a:r>
            <a:r>
              <a:rPr lang="en-US" b="1" baseline="0" dirty="0" smtClean="0">
                <a:latin typeface="+mn-lt"/>
              </a:rPr>
              <a:t>Draw</a:t>
            </a:r>
            <a:r>
              <a:rPr lang="en-US" baseline="0" dirty="0" smtClean="0">
                <a:latin typeface="+mn-lt"/>
              </a:rPr>
              <a:t> </a:t>
            </a:r>
            <a:r>
              <a:rPr lang="en-US" b="1" baseline="0" dirty="0" smtClean="0">
                <a:latin typeface="+mn-lt"/>
              </a:rPr>
              <a:t>Custom</a:t>
            </a:r>
            <a:r>
              <a:rPr lang="en-US" baseline="0" dirty="0" smtClean="0">
                <a:latin typeface="+mn-lt"/>
              </a:rPr>
              <a:t> </a:t>
            </a:r>
            <a:r>
              <a:rPr lang="en-US" b="1" baseline="0" dirty="0" smtClean="0">
                <a:latin typeface="+mn-lt"/>
              </a:rPr>
              <a:t>Path</a:t>
            </a:r>
            <a:r>
              <a:rPr lang="en-US" baseline="0" dirty="0" smtClean="0">
                <a:latin typeface="+mn-lt"/>
              </a:rPr>
              <a:t>, and then click </a:t>
            </a:r>
            <a:r>
              <a:rPr lang="en-US" b="1" baseline="0" dirty="0" smtClean="0">
                <a:latin typeface="+mn-lt"/>
              </a:rPr>
              <a:t>Curve</a:t>
            </a:r>
            <a:r>
              <a:rPr lang="en-US" baseline="0" dirty="0" smtClean="0">
                <a:latin typeface="+mn-lt"/>
              </a:rPr>
              <a:t>. </a:t>
            </a:r>
          </a:p>
          <a:p>
            <a:pPr marL="228600" indent="-228600">
              <a:buFont typeface="+mj-lt"/>
              <a:buAutoNum type="arabicPeriod"/>
            </a:pPr>
            <a:r>
              <a:rPr lang="en-US" baseline="0" dirty="0" smtClean="0">
                <a:latin typeface="+mn-lt"/>
              </a:rPr>
              <a:t>To draw the curved motion path, do the following on the slide:</a:t>
            </a:r>
            <a:endParaRPr lang="en-US" i="1" baseline="0" dirty="0" smtClean="0">
              <a:latin typeface="+mn-lt"/>
            </a:endParaRPr>
          </a:p>
          <a:p>
            <a:pPr marL="685800" lvl="1" indent="-228600">
              <a:buFont typeface="+mj-lt"/>
              <a:buAutoNum type="arabicPeriod"/>
            </a:pPr>
            <a:r>
              <a:rPr lang="en-US" baseline="0" dirty="0" smtClean="0">
                <a:latin typeface="+mn-lt"/>
              </a:rPr>
              <a:t>Click the first point off the left edge of the slide, near the snowflake.</a:t>
            </a:r>
          </a:p>
          <a:p>
            <a:pPr marL="685800" lvl="1" indent="-228600">
              <a:buFont typeface="+mj-lt"/>
              <a:buAutoNum type="arabicPeriod"/>
            </a:pPr>
            <a:r>
              <a:rPr lang="en-US" baseline="0" dirty="0" smtClean="0">
                <a:latin typeface="+mn-lt"/>
              </a:rPr>
              <a:t>Click the second point 3.5” to the left of the </a:t>
            </a:r>
            <a:r>
              <a:rPr lang="en-US" i="0" baseline="0" dirty="0" smtClean="0">
                <a:latin typeface="+mn-lt"/>
              </a:rPr>
              <a:t>0.00</a:t>
            </a:r>
            <a:r>
              <a:rPr lang="en-US" i="1" baseline="0" dirty="0" smtClean="0">
                <a:latin typeface="+mn-lt"/>
              </a:rPr>
              <a:t> </a:t>
            </a:r>
            <a:r>
              <a:rPr lang="en-US" baseline="0" dirty="0" smtClean="0">
                <a:latin typeface="+mn-lt"/>
              </a:rPr>
              <a:t>vertical drawing guide and 0.5” above the horizontal drawing guide.</a:t>
            </a:r>
          </a:p>
          <a:p>
            <a:pPr marL="685800" lvl="1" indent="-228600">
              <a:buFont typeface="+mj-lt"/>
              <a:buAutoNum type="arabicPeriod"/>
            </a:pPr>
            <a:r>
              <a:rPr lang="en-US" baseline="0" dirty="0" smtClean="0">
                <a:latin typeface="+mn-lt"/>
              </a:rPr>
              <a:t>Click the third point 0.5” to the left of the </a:t>
            </a:r>
            <a:r>
              <a:rPr lang="en-US" i="0" baseline="0" dirty="0" smtClean="0">
                <a:latin typeface="+mn-lt"/>
              </a:rPr>
              <a:t>0.00 </a:t>
            </a:r>
            <a:r>
              <a:rPr lang="en-US" baseline="0" dirty="0" smtClean="0">
                <a:latin typeface="+mn-lt"/>
              </a:rPr>
              <a:t>vertical drawing guide and 0.5” below the horizontal drawing guide.</a:t>
            </a:r>
          </a:p>
          <a:p>
            <a:pPr marL="685800" lvl="1" indent="-228600">
              <a:buFont typeface="+mj-lt"/>
              <a:buAutoNum type="arabicPeriod"/>
            </a:pPr>
            <a:r>
              <a:rPr lang="en-US" baseline="0" dirty="0" smtClean="0">
                <a:latin typeface="+mn-lt"/>
              </a:rPr>
              <a:t>Click the fourth point 2” to the right of the </a:t>
            </a:r>
            <a:r>
              <a:rPr lang="en-US" i="0" baseline="0" dirty="0" smtClean="0">
                <a:latin typeface="+mn-lt"/>
              </a:rPr>
              <a:t>0.00 </a:t>
            </a:r>
            <a:r>
              <a:rPr lang="en-US" baseline="0" dirty="0" smtClean="0">
                <a:latin typeface="+mn-lt"/>
              </a:rPr>
              <a:t>vertical drawing guide and 0.4” below the horizontal drawing guide.</a:t>
            </a:r>
          </a:p>
          <a:p>
            <a:pPr marL="685800" lvl="1" indent="-228600">
              <a:buFont typeface="+mj-lt"/>
              <a:buAutoNum type="arabicPeriod"/>
            </a:pPr>
            <a:r>
              <a:rPr lang="en-US" baseline="0" dirty="0" smtClean="0">
                <a:latin typeface="+mn-lt"/>
              </a:rPr>
              <a:t>Click the fifth point 4” to the right of the 0.00 vertical drawing guide and 0.8” below the horizontal drawing guide.</a:t>
            </a:r>
          </a:p>
          <a:p>
            <a:pPr marL="685800" lvl="1" indent="-228600">
              <a:buFont typeface="+mj-lt"/>
              <a:buAutoNum type="arabicPeriod"/>
            </a:pPr>
            <a:r>
              <a:rPr lang="en-US" baseline="0" dirty="0" smtClean="0">
                <a:latin typeface="+mn-lt"/>
              </a:rPr>
              <a:t>Double-click the sixth and final point 0.5” to the right of the 5.00 vertical drawing guide and 0.75” below the horizontal drawing guide, off the right edge of the slide.</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select the first animation effect (curved motion path). Click the arrow to the right of the </a:t>
            </a:r>
            <a:r>
              <a:rPr lang="en-US" b="0" baseline="0" dirty="0" smtClean="0">
                <a:latin typeface="+mn-lt"/>
              </a:rPr>
              <a:t>effect,</a:t>
            </a:r>
            <a:r>
              <a:rPr lang="en-US" b="1" baseline="0" dirty="0" smtClean="0">
                <a:latin typeface="+mn-lt"/>
              </a:rPr>
              <a:t> </a:t>
            </a:r>
            <a:r>
              <a:rPr lang="en-US" baseline="0" dirty="0" smtClean="0">
                <a:latin typeface="+mn-lt"/>
              </a:rPr>
              <a:t>and then click </a:t>
            </a:r>
            <a:r>
              <a:rPr lang="en-US" b="1" baseline="0" dirty="0" smtClean="0">
                <a:latin typeface="+mn-lt"/>
              </a:rPr>
              <a:t>Effect</a:t>
            </a:r>
            <a:r>
              <a:rPr lang="en-US" baseline="0" dirty="0" smtClean="0">
                <a:latin typeface="+mn-lt"/>
              </a:rPr>
              <a:t> </a:t>
            </a:r>
            <a:r>
              <a:rPr lang="en-US" b="1" baseline="0" dirty="0" smtClean="0">
                <a:latin typeface="+mn-lt"/>
              </a:rPr>
              <a:t>Options</a:t>
            </a:r>
            <a:r>
              <a:rPr lang="en-US" baseline="0" dirty="0" smtClean="0">
                <a:latin typeface="+mn-lt"/>
              </a:rPr>
              <a:t>. In the </a:t>
            </a:r>
            <a:r>
              <a:rPr lang="en-US" b="1" baseline="0" dirty="0" smtClean="0">
                <a:latin typeface="+mn-lt"/>
              </a:rPr>
              <a:t>Curve</a:t>
            </a:r>
            <a:r>
              <a:rPr lang="en-US" baseline="0" dirty="0" smtClean="0">
                <a:latin typeface="+mn-lt"/>
              </a:rPr>
              <a:t> dialog box, do the following:</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in the </a:t>
            </a:r>
            <a:r>
              <a:rPr lang="en-US" b="1" baseline="0" dirty="0" smtClean="0">
                <a:latin typeface="+mn-lt"/>
              </a:rPr>
              <a:t>Path</a:t>
            </a:r>
            <a:r>
              <a:rPr lang="en-US" baseline="0" dirty="0" smtClean="0">
                <a:latin typeface="+mn-lt"/>
              </a:rPr>
              <a:t> list, select </a:t>
            </a:r>
            <a:r>
              <a:rPr lang="en-US" b="1" baseline="0" dirty="0" smtClean="0">
                <a:latin typeface="+mn-lt"/>
              </a:rPr>
              <a:t>Locked</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clear </a:t>
            </a:r>
            <a:r>
              <a:rPr lang="en-US" b="1" baseline="0" dirty="0" smtClean="0">
                <a:latin typeface="+mn-lt"/>
              </a:rPr>
              <a:t>Smooth</a:t>
            </a:r>
            <a:r>
              <a:rPr lang="en-US" baseline="0" dirty="0" smtClean="0">
                <a:latin typeface="+mn-lt"/>
              </a:rPr>
              <a:t> </a:t>
            </a:r>
            <a:r>
              <a:rPr lang="en-US" b="1" baseline="0" dirty="0" smtClean="0">
                <a:latin typeface="+mn-lt"/>
              </a:rPr>
              <a:t>Start</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clear </a:t>
            </a:r>
            <a:r>
              <a:rPr lang="en-US" b="1" baseline="0" dirty="0" smtClean="0">
                <a:latin typeface="+mn-lt"/>
              </a:rPr>
              <a:t>Smooth</a:t>
            </a:r>
            <a:r>
              <a:rPr lang="en-US" baseline="0" dirty="0" smtClean="0">
                <a:latin typeface="+mn-lt"/>
              </a:rPr>
              <a:t> </a:t>
            </a:r>
            <a:r>
              <a:rPr lang="en-US" b="1" baseline="0" dirty="0" smtClean="0">
                <a:latin typeface="+mn-lt"/>
              </a:rPr>
              <a:t>End</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Speed</a:t>
            </a:r>
            <a:r>
              <a:rPr lang="en-US" baseline="0" dirty="0" smtClean="0">
                <a:latin typeface="+mn-lt"/>
              </a:rPr>
              <a:t> box, enter </a:t>
            </a:r>
            <a:r>
              <a:rPr lang="en-US" b="1" baseline="0" dirty="0" smtClean="0">
                <a:latin typeface="+mn-lt"/>
              </a:rPr>
              <a:t>12 seconds</a:t>
            </a:r>
            <a:r>
              <a:rPr lang="en-US" baseline="0" dirty="0" smtClean="0">
                <a:latin typeface="+mn-lt"/>
              </a:rPr>
              <a:t>.</a:t>
            </a:r>
          </a:p>
          <a:p>
            <a:pPr marL="228600" indent="-228600">
              <a:buFont typeface="+mj-lt"/>
              <a:buAutoNum type="arabicPeriod"/>
            </a:pPr>
            <a:r>
              <a:rPr lang="en-US" baseline="0" dirty="0" smtClean="0">
                <a:latin typeface="+mn-lt"/>
              </a:rPr>
              <a:t>Select the top snowflake off the left edge of the slide.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Emphasis</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Emphasis</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Basic</a:t>
            </a:r>
            <a:r>
              <a:rPr lang="en-US" b="0" baseline="0" dirty="0" smtClean="0">
                <a:latin typeface="+mn-lt"/>
              </a:rPr>
              <a:t>,</a:t>
            </a:r>
            <a:r>
              <a:rPr lang="en-US" baseline="0" dirty="0" smtClean="0">
                <a:latin typeface="+mn-lt"/>
              </a:rPr>
              <a:t> click </a:t>
            </a:r>
            <a:r>
              <a:rPr lang="en-US" b="1" baseline="0" dirty="0" smtClean="0">
                <a:latin typeface="+mn-lt"/>
              </a:rPr>
              <a:t>Spin</a:t>
            </a:r>
            <a:r>
              <a:rPr lang="en-US" b="0" baseline="0" dirty="0" smtClean="0">
                <a:latin typeface="+mn-lt"/>
              </a:rPr>
              <a:t>, and then click </a:t>
            </a:r>
            <a:r>
              <a:rPr lang="en-US" b="1" baseline="0" dirty="0" smtClean="0">
                <a:latin typeface="+mn-lt"/>
              </a:rPr>
              <a:t>OK</a:t>
            </a:r>
            <a:r>
              <a:rPr lang="en-US" baseline="0" dirty="0" smtClean="0">
                <a:latin typeface="+mn-lt"/>
              </a:rPr>
              <a:t>. </a:t>
            </a:r>
          </a:p>
          <a:p>
            <a:pPr marL="228600" indent="-228600">
              <a:buFont typeface="+mj-lt"/>
              <a:buAutoNum type="arabicPeriod"/>
            </a:pPr>
            <a:r>
              <a:rPr lang="en-US" baseline="0" dirty="0" smtClean="0">
                <a:latin typeface="+mn-lt"/>
              </a:rPr>
              <a:t>Select the second animation effect (</a:t>
            </a:r>
            <a:r>
              <a:rPr lang="en-US" b="0" baseline="0" dirty="0" smtClean="0">
                <a:latin typeface="+mn-lt"/>
              </a:rPr>
              <a:t>spin </a:t>
            </a:r>
            <a:r>
              <a:rPr lang="en-US" baseline="0" dirty="0" smtClean="0">
                <a:latin typeface="+mn-lt"/>
              </a:rPr>
              <a:t>effect). Under </a:t>
            </a:r>
            <a:r>
              <a:rPr lang="en-US" b="1" baseline="0" dirty="0" smtClean="0">
                <a:latin typeface="+mn-lt"/>
              </a:rPr>
              <a:t>Modify: Spin</a:t>
            </a:r>
            <a:r>
              <a:rPr lang="en-US" b="0" baseline="0" dirty="0" smtClean="0">
                <a:latin typeface="+mn-lt"/>
              </a:rPr>
              <a:t>, i</a:t>
            </a:r>
            <a:r>
              <a:rPr lang="en-US" baseline="0" dirty="0" smtClean="0">
                <a:latin typeface="+mn-lt"/>
              </a:rPr>
              <a:t>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228600" indent="-228600">
              <a:buFont typeface="+mj-lt"/>
              <a:buAutoNum type="arabicPeriod"/>
            </a:pPr>
            <a:r>
              <a:rPr lang="en-US" baseline="0" dirty="0" smtClean="0">
                <a:latin typeface="+mn-lt"/>
              </a:rPr>
              <a:t>Click the arrow to the right of the </a:t>
            </a:r>
            <a:r>
              <a:rPr lang="en-US" b="0" baseline="0" dirty="0" smtClean="0">
                <a:latin typeface="+mn-lt"/>
              </a:rPr>
              <a:t>second animation </a:t>
            </a:r>
            <a:r>
              <a:rPr lang="en-US" baseline="0" dirty="0" smtClean="0">
                <a:latin typeface="+mn-lt"/>
              </a:rPr>
              <a:t>effect, and then click </a:t>
            </a:r>
            <a:r>
              <a:rPr lang="en-US" b="1" baseline="0" dirty="0" smtClean="0">
                <a:latin typeface="+mn-lt"/>
              </a:rPr>
              <a:t>Timing</a:t>
            </a:r>
            <a:r>
              <a:rPr lang="en-US" baseline="0" dirty="0" smtClean="0">
                <a:latin typeface="+mn-lt"/>
              </a:rPr>
              <a:t>. In the </a:t>
            </a:r>
            <a:r>
              <a:rPr lang="en-US" b="1" baseline="0" dirty="0" smtClean="0">
                <a:latin typeface="+mn-lt"/>
              </a:rPr>
              <a:t>Spin</a:t>
            </a:r>
            <a:r>
              <a:rPr lang="en-US" baseline="0" dirty="0" smtClean="0">
                <a:latin typeface="+mn-lt"/>
              </a:rPr>
              <a:t> dialog box, on the </a:t>
            </a:r>
            <a:r>
              <a:rPr lang="en-US" b="1" baseline="0" dirty="0" smtClean="0">
                <a:latin typeface="+mn-lt"/>
              </a:rPr>
              <a:t>Timing</a:t>
            </a:r>
            <a:r>
              <a:rPr lang="en-US" baseline="0" dirty="0" smtClean="0">
                <a:latin typeface="+mn-lt"/>
              </a:rPr>
              <a:t> tab, do the following:</a:t>
            </a:r>
          </a:p>
          <a:p>
            <a:pPr marL="685800" lvl="1" indent="-228600">
              <a:buFont typeface="Arial" pitchFamily="34" charset="0"/>
              <a:buChar char="•"/>
            </a:pPr>
            <a:r>
              <a:rPr lang="en-US" baseline="0" dirty="0" smtClean="0">
                <a:latin typeface="+mn-lt"/>
              </a:rPr>
              <a:t>In the </a:t>
            </a:r>
            <a:r>
              <a:rPr lang="en-US" b="1" baseline="0" dirty="0" smtClean="0">
                <a:latin typeface="+mn-lt"/>
              </a:rPr>
              <a:t>Speed</a:t>
            </a:r>
            <a:r>
              <a:rPr lang="en-US" baseline="0" dirty="0" smtClean="0">
                <a:latin typeface="+mn-lt"/>
              </a:rPr>
              <a:t> box, enter </a:t>
            </a:r>
            <a:r>
              <a:rPr lang="en-US" b="1" baseline="0" dirty="0" smtClean="0">
                <a:latin typeface="+mn-lt"/>
              </a:rPr>
              <a:t>6 seconds</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Repeat</a:t>
            </a:r>
            <a:r>
              <a:rPr lang="en-US" baseline="0" dirty="0" smtClean="0">
                <a:latin typeface="+mn-lt"/>
              </a:rPr>
              <a:t> list, select </a:t>
            </a:r>
            <a:r>
              <a:rPr lang="en-US" b="1" baseline="0" dirty="0" smtClean="0">
                <a:latin typeface="+mn-lt"/>
              </a:rPr>
              <a:t>2</a:t>
            </a:r>
            <a:r>
              <a:rPr lang="en-US" baseline="0" dirty="0" smtClean="0">
                <a:latin typeface="+mn-lt"/>
              </a:rPr>
              <a:t>.</a:t>
            </a:r>
          </a:p>
          <a:p>
            <a:pPr marL="228600" indent="-228600">
              <a:buFont typeface="+mj-lt"/>
              <a:buAutoNum type="arabicPeriod"/>
            </a:pPr>
            <a:r>
              <a:rPr lang="en-US" baseline="0" dirty="0" smtClean="0">
                <a:latin typeface="+mn-lt"/>
              </a:rPr>
              <a:t>Select the top snowflake off the left edge of the slide.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Emphasis</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Emphasis</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Basic</a:t>
            </a:r>
            <a:r>
              <a:rPr lang="en-US" baseline="0" dirty="0" smtClean="0">
                <a:latin typeface="+mn-lt"/>
              </a:rPr>
              <a:t>, click </a:t>
            </a:r>
            <a:r>
              <a:rPr lang="en-US" b="1" baseline="0" dirty="0" smtClean="0">
                <a:latin typeface="+mn-lt"/>
              </a:rPr>
              <a:t>Grow/Shrink</a:t>
            </a:r>
            <a:r>
              <a:rPr lang="en-US" b="0" baseline="0" dirty="0" smtClean="0">
                <a:latin typeface="+mn-lt"/>
              </a:rPr>
              <a:t>, and then click </a:t>
            </a:r>
            <a:r>
              <a:rPr lang="en-US" b="1" baseline="0" dirty="0" smtClean="0">
                <a:latin typeface="+mn-lt"/>
              </a:rPr>
              <a:t>OK</a:t>
            </a:r>
            <a:r>
              <a:rPr lang="en-US" baseline="0" dirty="0" smtClean="0">
                <a:latin typeface="+mn-lt"/>
              </a:rPr>
              <a:t>. </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third animation effect (</a:t>
            </a:r>
            <a:r>
              <a:rPr lang="en-US" b="0" baseline="0" dirty="0" smtClean="0">
                <a:latin typeface="+mn-lt"/>
              </a:rPr>
              <a:t>grow/shrink</a:t>
            </a:r>
            <a:r>
              <a:rPr lang="en-US" baseline="0" dirty="0" smtClean="0">
                <a:latin typeface="+mn-lt"/>
              </a:rPr>
              <a:t> effect), and then click </a:t>
            </a:r>
            <a:r>
              <a:rPr lang="en-US" b="1" baseline="0" dirty="0" smtClean="0">
                <a:latin typeface="+mn-lt"/>
              </a:rPr>
              <a:t>Effect</a:t>
            </a:r>
            <a:r>
              <a:rPr lang="en-US" baseline="0" dirty="0" smtClean="0">
                <a:latin typeface="+mn-lt"/>
              </a:rPr>
              <a:t> </a:t>
            </a:r>
            <a:r>
              <a:rPr lang="en-US" b="1" baseline="0" dirty="0" smtClean="0">
                <a:latin typeface="+mn-lt"/>
              </a:rPr>
              <a:t>Options</a:t>
            </a:r>
            <a:r>
              <a:rPr lang="en-US" baseline="0" dirty="0" smtClean="0">
                <a:latin typeface="+mn-lt"/>
              </a:rPr>
              <a:t>. In the </a:t>
            </a:r>
            <a:r>
              <a:rPr lang="en-US" b="1" baseline="0" dirty="0" smtClean="0">
                <a:latin typeface="+mn-lt"/>
              </a:rPr>
              <a:t>Grow/Shrink</a:t>
            </a:r>
            <a:r>
              <a:rPr lang="en-US" baseline="0" dirty="0" smtClean="0">
                <a:latin typeface="+mn-lt"/>
              </a:rPr>
              <a:t> dialog box, do the following:</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in the </a:t>
            </a:r>
            <a:r>
              <a:rPr lang="en-US" b="1" baseline="0" dirty="0" smtClean="0">
                <a:latin typeface="+mn-lt"/>
              </a:rPr>
              <a:t>Size</a:t>
            </a:r>
            <a:r>
              <a:rPr lang="en-US" baseline="0" dirty="0" smtClean="0">
                <a:latin typeface="+mn-lt"/>
              </a:rPr>
              <a:t> list, in the </a:t>
            </a:r>
            <a:r>
              <a:rPr lang="en-US" b="1" baseline="0" dirty="0" smtClean="0">
                <a:latin typeface="+mn-lt"/>
              </a:rPr>
              <a:t>Custom</a:t>
            </a:r>
            <a:r>
              <a:rPr lang="en-US" baseline="0" dirty="0" smtClean="0">
                <a:latin typeface="+mn-lt"/>
              </a:rPr>
              <a:t> box, enter </a:t>
            </a:r>
            <a:r>
              <a:rPr lang="en-US" b="1" baseline="0" dirty="0" smtClean="0">
                <a:latin typeface="+mn-lt"/>
              </a:rPr>
              <a:t>60%</a:t>
            </a:r>
            <a:r>
              <a:rPr lang="en-US" b="0" baseline="0" dirty="0" smtClean="0">
                <a:latin typeface="+mn-lt"/>
              </a:rPr>
              <a:t>,</a:t>
            </a:r>
            <a:r>
              <a:rPr lang="en-US" baseline="0" dirty="0" smtClean="0">
                <a:latin typeface="+mn-lt"/>
              </a:rPr>
              <a:t> and then press ENTER. </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select </a:t>
            </a:r>
            <a:r>
              <a:rPr lang="en-US" b="1" baseline="0" dirty="0" smtClean="0">
                <a:latin typeface="+mn-lt"/>
              </a:rPr>
              <a:t>Smooth</a:t>
            </a:r>
            <a:r>
              <a:rPr lang="en-US" baseline="0" dirty="0" smtClean="0">
                <a:latin typeface="+mn-lt"/>
              </a:rPr>
              <a:t> </a:t>
            </a:r>
            <a:r>
              <a:rPr lang="en-US" b="1" baseline="0" dirty="0" smtClean="0">
                <a:latin typeface="+mn-lt"/>
              </a:rPr>
              <a:t>Start</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select </a:t>
            </a:r>
            <a:r>
              <a:rPr lang="en-US" b="1" baseline="0" dirty="0" smtClean="0">
                <a:latin typeface="+mn-lt"/>
              </a:rPr>
              <a:t>Smooth</a:t>
            </a:r>
            <a:r>
              <a:rPr lang="en-US" baseline="0" dirty="0" smtClean="0">
                <a:latin typeface="+mn-lt"/>
              </a:rPr>
              <a:t> </a:t>
            </a:r>
            <a:r>
              <a:rPr lang="en-US" b="1" baseline="0" dirty="0" smtClean="0">
                <a:latin typeface="+mn-lt"/>
              </a:rPr>
              <a:t>End</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select </a:t>
            </a:r>
            <a:r>
              <a:rPr lang="en-US" b="1" baseline="0" dirty="0" smtClean="0">
                <a:latin typeface="+mn-lt"/>
              </a:rPr>
              <a:t>Auto-reverse</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Start</a:t>
            </a:r>
            <a:r>
              <a:rPr lang="en-US" baseline="0" dirty="0" smtClean="0">
                <a:latin typeface="+mn-lt"/>
              </a:rPr>
              <a:t> list, select </a:t>
            </a:r>
            <a:r>
              <a:rPr lang="en-US" b="1" baseline="0" dirty="0" smtClean="0">
                <a:latin typeface="+mn-lt"/>
              </a:rPr>
              <a:t>With Previous</a:t>
            </a:r>
            <a:r>
              <a:rPr lang="en-US" baseline="0" dirty="0" smtClean="0">
                <a:latin typeface="+mn-lt"/>
              </a:rPr>
              <a:t>. </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Speed</a:t>
            </a:r>
            <a:r>
              <a:rPr lang="en-US" baseline="0" dirty="0" smtClean="0">
                <a:latin typeface="+mn-lt"/>
              </a:rPr>
              <a:t> box, enter </a:t>
            </a:r>
            <a:r>
              <a:rPr lang="en-US" b="1" baseline="0" dirty="0" smtClean="0">
                <a:latin typeface="+mn-lt"/>
              </a:rPr>
              <a:t>6 seconds</a:t>
            </a:r>
            <a:r>
              <a:rPr lang="en-US" baseline="0" dirty="0" smtClean="0">
                <a:latin typeface="+mn-lt"/>
              </a:rPr>
              <a:t>.</a:t>
            </a:r>
          </a:p>
          <a:p>
            <a:pPr marL="228600" indent="-228600">
              <a:buFont typeface="+mj-lt"/>
              <a:buAutoNum type="arabicPeriod"/>
            </a:pPr>
            <a:endParaRPr lang="en-US" baseline="0" dirty="0" smtClean="0">
              <a:latin typeface="+mn-lt"/>
            </a:endParaRPr>
          </a:p>
          <a:p>
            <a:pPr marL="228600" indent="-228600">
              <a:buFont typeface="+mj-lt"/>
              <a:buAutoNum type="arabicPeriod"/>
            </a:pPr>
            <a:endParaRPr lang="en-US" baseline="0" dirty="0" smtClean="0">
              <a:latin typeface="+mn-lt"/>
            </a:endParaRPr>
          </a:p>
          <a:p>
            <a:pPr marL="228600" indent="-228600">
              <a:buFont typeface="+mj-lt"/>
              <a:buNone/>
            </a:pPr>
            <a:r>
              <a:rPr lang="en-US" baseline="0" dirty="0" smtClean="0">
                <a:latin typeface="+mn-lt"/>
              </a:rPr>
              <a:t>To reproduce the animation effects for the third snowflake from the top, do the following:</a:t>
            </a:r>
          </a:p>
          <a:p>
            <a:pPr marL="228600" indent="-228600">
              <a:buFont typeface="+mj-lt"/>
              <a:buAutoNum type="arabicPeriod"/>
            </a:pPr>
            <a:r>
              <a:rPr lang="en-US" baseline="0" dirty="0" smtClean="0">
                <a:latin typeface="+mn-lt"/>
              </a:rPr>
              <a:t>Select the bottom snowflake off the left edge of the slide.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Motion</a:t>
            </a:r>
            <a:r>
              <a:rPr lang="en-US" baseline="0" dirty="0" smtClean="0">
                <a:latin typeface="+mn-lt"/>
              </a:rPr>
              <a:t> </a:t>
            </a:r>
            <a:r>
              <a:rPr lang="en-US" b="1" baseline="0" dirty="0" smtClean="0">
                <a:latin typeface="+mn-lt"/>
              </a:rPr>
              <a:t>Paths</a:t>
            </a:r>
            <a:r>
              <a:rPr lang="en-US" baseline="0" dirty="0" smtClean="0">
                <a:latin typeface="+mn-lt"/>
              </a:rPr>
              <a:t>, point to </a:t>
            </a:r>
            <a:r>
              <a:rPr lang="en-US" b="1" baseline="0" dirty="0" smtClean="0">
                <a:latin typeface="+mn-lt"/>
              </a:rPr>
              <a:t>Draw</a:t>
            </a:r>
            <a:r>
              <a:rPr lang="en-US" baseline="0" dirty="0" smtClean="0">
                <a:latin typeface="+mn-lt"/>
              </a:rPr>
              <a:t> </a:t>
            </a:r>
            <a:r>
              <a:rPr lang="en-US" b="1" baseline="0" dirty="0" smtClean="0">
                <a:latin typeface="+mn-lt"/>
              </a:rPr>
              <a:t>Custom</a:t>
            </a:r>
            <a:r>
              <a:rPr lang="en-US" baseline="0" dirty="0" smtClean="0">
                <a:latin typeface="+mn-lt"/>
              </a:rPr>
              <a:t> </a:t>
            </a:r>
            <a:r>
              <a:rPr lang="en-US" b="1" baseline="0" dirty="0" smtClean="0">
                <a:latin typeface="+mn-lt"/>
              </a:rPr>
              <a:t>Path</a:t>
            </a:r>
            <a:r>
              <a:rPr lang="en-US" baseline="0" dirty="0" smtClean="0">
                <a:latin typeface="+mn-lt"/>
              </a:rPr>
              <a:t>, and then click </a:t>
            </a:r>
            <a:r>
              <a:rPr lang="en-US" b="1" baseline="0" dirty="0" smtClean="0">
                <a:latin typeface="+mn-lt"/>
              </a:rPr>
              <a:t>Curve</a:t>
            </a:r>
            <a:r>
              <a:rPr lang="en-US" baseline="0" dirty="0" smtClean="0">
                <a:latin typeface="+mn-lt"/>
              </a:rPr>
              <a:t>. </a:t>
            </a:r>
          </a:p>
          <a:p>
            <a:pPr marL="228600" indent="-228600">
              <a:buFont typeface="+mj-lt"/>
              <a:buAutoNum type="arabicPeriod"/>
            </a:pPr>
            <a:r>
              <a:rPr lang="en-US" baseline="0" dirty="0" smtClean="0">
                <a:latin typeface="+mn-lt"/>
              </a:rPr>
              <a:t>To draw the curved motion path, do the following on the slide:</a:t>
            </a:r>
          </a:p>
          <a:p>
            <a:pPr marL="685800" lvl="1" indent="-228600">
              <a:buFont typeface="+mj-lt"/>
              <a:buAutoNum type="arabicPeriod"/>
            </a:pPr>
            <a:r>
              <a:rPr lang="en-US" baseline="0" dirty="0" smtClean="0">
                <a:latin typeface="+mn-lt"/>
              </a:rPr>
              <a:t>Click the first point off the left edge of the slide, near the snowflake.</a:t>
            </a:r>
          </a:p>
          <a:p>
            <a:pPr marL="685800" lvl="1" indent="-228600">
              <a:buFont typeface="+mj-lt"/>
              <a:buAutoNum type="arabicPeriod"/>
            </a:pPr>
            <a:r>
              <a:rPr lang="en-US" baseline="0" dirty="0" smtClean="0">
                <a:latin typeface="+mn-lt"/>
              </a:rPr>
              <a:t>Click the second point 3.5” to the left of the 0.00 vertical drawing guide and 1” below the horizontal drawing guide.</a:t>
            </a:r>
          </a:p>
          <a:p>
            <a:pPr marL="685800" lvl="1" indent="-228600">
              <a:buFont typeface="+mj-lt"/>
              <a:buAutoNum type="arabicPeriod"/>
            </a:pPr>
            <a:r>
              <a:rPr lang="en-US" baseline="0" dirty="0" smtClean="0">
                <a:latin typeface="+mn-lt"/>
              </a:rPr>
              <a:t>Click the third point at the intersection of the 0.00 vertical and horizontal drawing guides.</a:t>
            </a:r>
          </a:p>
          <a:p>
            <a:pPr marL="685800" lvl="1" indent="-228600">
              <a:buFont typeface="+mj-lt"/>
              <a:buAutoNum type="arabicPeriod"/>
            </a:pPr>
            <a:r>
              <a:rPr lang="en-US" baseline="0" dirty="0" smtClean="0">
                <a:latin typeface="+mn-lt"/>
              </a:rPr>
              <a:t>Click the fourth point 2” to the right of the 0.00 vertical drawing guide and 0.25” below the horizontal drawing guide.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latin typeface="+mn-lt"/>
              </a:rPr>
              <a:t>Click the fifth point 4” to the right of the vertical drawing guide and 0.5” above the horizontal drawing guide.</a:t>
            </a:r>
          </a:p>
          <a:p>
            <a:pPr marL="685800" lvl="1" indent="-228600">
              <a:buFont typeface="+mj-lt"/>
              <a:buAutoNum type="arabicPeriod"/>
            </a:pPr>
            <a:r>
              <a:rPr lang="en-US" baseline="0" dirty="0" smtClean="0">
                <a:latin typeface="+mn-lt"/>
              </a:rPr>
              <a:t>Double-click the sixth and final point 0.25” to the right of the 5.00 vertical drawing guide and 0.5” above the horizontal drawing guide, off the right edge of the slide.</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0" baseline="0" dirty="0" smtClean="0">
                <a:latin typeface="+mn-lt"/>
              </a:rPr>
              <a:t>the fourth animation effect (second motion path),</a:t>
            </a:r>
            <a:r>
              <a:rPr lang="en-US" b="1" baseline="0" dirty="0" smtClean="0">
                <a:latin typeface="+mn-lt"/>
              </a:rPr>
              <a:t> </a:t>
            </a:r>
            <a:r>
              <a:rPr lang="en-US" baseline="0" dirty="0" smtClean="0">
                <a:latin typeface="+mn-lt"/>
              </a:rPr>
              <a:t>and then click </a:t>
            </a:r>
            <a:r>
              <a:rPr lang="en-US" b="1" baseline="0" dirty="0" smtClean="0">
                <a:latin typeface="+mn-lt"/>
              </a:rPr>
              <a:t>Effect</a:t>
            </a:r>
            <a:r>
              <a:rPr lang="en-US" baseline="0" dirty="0" smtClean="0">
                <a:latin typeface="+mn-lt"/>
              </a:rPr>
              <a:t> </a:t>
            </a:r>
            <a:r>
              <a:rPr lang="en-US" b="1" baseline="0" dirty="0" smtClean="0">
                <a:latin typeface="+mn-lt"/>
              </a:rPr>
              <a:t>Options</a:t>
            </a:r>
            <a:r>
              <a:rPr lang="en-US" baseline="0" dirty="0" smtClean="0">
                <a:latin typeface="+mn-lt"/>
              </a:rPr>
              <a:t>. In the </a:t>
            </a:r>
            <a:r>
              <a:rPr lang="en-US" b="1" baseline="0" dirty="0" smtClean="0">
                <a:latin typeface="+mn-lt"/>
              </a:rPr>
              <a:t>Custom</a:t>
            </a:r>
            <a:r>
              <a:rPr lang="en-US" baseline="0" dirty="0" smtClean="0">
                <a:latin typeface="+mn-lt"/>
              </a:rPr>
              <a:t> </a:t>
            </a:r>
            <a:r>
              <a:rPr lang="en-US" b="1" baseline="0" dirty="0" smtClean="0">
                <a:latin typeface="+mn-lt"/>
              </a:rPr>
              <a:t>Path</a:t>
            </a:r>
            <a:r>
              <a:rPr lang="en-US" baseline="0" dirty="0" smtClean="0">
                <a:latin typeface="+mn-lt"/>
              </a:rPr>
              <a:t> dialog box, do the following:</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in the </a:t>
            </a:r>
            <a:r>
              <a:rPr lang="en-US" b="1" baseline="0" dirty="0" smtClean="0">
                <a:latin typeface="+mn-lt"/>
              </a:rPr>
              <a:t>Path</a:t>
            </a:r>
            <a:r>
              <a:rPr lang="en-US" baseline="0" dirty="0" smtClean="0">
                <a:latin typeface="+mn-lt"/>
              </a:rPr>
              <a:t> list, select </a:t>
            </a:r>
            <a:r>
              <a:rPr lang="en-US" b="1" baseline="0" dirty="0" smtClean="0">
                <a:latin typeface="+mn-lt"/>
              </a:rPr>
              <a:t>Locked</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clear </a:t>
            </a:r>
            <a:r>
              <a:rPr lang="en-US" b="1" baseline="0" dirty="0" smtClean="0">
                <a:latin typeface="+mn-lt"/>
              </a:rPr>
              <a:t>Smooth</a:t>
            </a:r>
            <a:r>
              <a:rPr lang="en-US" baseline="0" dirty="0" smtClean="0">
                <a:latin typeface="+mn-lt"/>
              </a:rPr>
              <a:t> </a:t>
            </a:r>
            <a:r>
              <a:rPr lang="en-US" b="1" baseline="0" dirty="0" smtClean="0">
                <a:latin typeface="+mn-lt"/>
              </a:rPr>
              <a:t>Start</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select </a:t>
            </a:r>
            <a:r>
              <a:rPr lang="en-US" b="1" baseline="0" dirty="0" smtClean="0">
                <a:latin typeface="+mn-lt"/>
              </a:rPr>
              <a:t>Smooth</a:t>
            </a:r>
            <a:r>
              <a:rPr lang="en-US" baseline="0" dirty="0" smtClean="0">
                <a:latin typeface="+mn-lt"/>
              </a:rPr>
              <a:t> </a:t>
            </a:r>
            <a:r>
              <a:rPr lang="en-US" b="1" baseline="0" dirty="0" smtClean="0">
                <a:latin typeface="+mn-lt"/>
              </a:rPr>
              <a:t>End</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Start</a:t>
            </a:r>
            <a:r>
              <a:rPr lang="en-US" baseline="0" dirty="0" smtClean="0">
                <a:latin typeface="+mn-lt"/>
              </a:rPr>
              <a:t> list, select </a:t>
            </a:r>
            <a:r>
              <a:rPr lang="en-US" b="1" baseline="0" dirty="0" smtClean="0">
                <a:latin typeface="+mn-lt"/>
              </a:rPr>
              <a:t>With Previous</a:t>
            </a:r>
            <a:r>
              <a:rPr lang="en-US"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Delay</a:t>
            </a:r>
            <a:r>
              <a:rPr lang="en-US" baseline="0" dirty="0" smtClean="0">
                <a:latin typeface="+mn-lt"/>
              </a:rPr>
              <a:t> box, enter </a:t>
            </a:r>
            <a:r>
              <a:rPr lang="en-US" b="1" baseline="0" dirty="0" smtClean="0">
                <a:latin typeface="+mn-lt"/>
              </a:rPr>
              <a:t>8</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Speed</a:t>
            </a:r>
            <a:r>
              <a:rPr lang="en-US" baseline="0" dirty="0" smtClean="0">
                <a:latin typeface="+mn-lt"/>
              </a:rPr>
              <a:t> box, </a:t>
            </a:r>
            <a:r>
              <a:rPr lang="en-US" b="0" baseline="0" dirty="0" smtClean="0">
                <a:latin typeface="+mn-lt"/>
              </a:rPr>
              <a:t>enter</a:t>
            </a:r>
            <a:r>
              <a:rPr lang="en-US" b="1" baseline="0" dirty="0" smtClean="0">
                <a:latin typeface="+mn-lt"/>
              </a:rPr>
              <a:t> 13 seconds</a:t>
            </a:r>
            <a:r>
              <a:rPr lang="en-US" b="0" baseline="0" dirty="0" smtClean="0">
                <a:latin typeface="+mn-lt"/>
              </a:rPr>
              <a:t>, and then click </a:t>
            </a:r>
            <a:r>
              <a:rPr lang="en-US" b="1" baseline="0" dirty="0" smtClean="0">
                <a:latin typeface="+mn-lt"/>
              </a:rPr>
              <a:t>OK</a:t>
            </a:r>
            <a:r>
              <a:rPr lang="en-US" baseline="0" dirty="0" smtClean="0">
                <a:latin typeface="+mn-lt"/>
              </a:rPr>
              <a:t>.</a:t>
            </a:r>
          </a:p>
          <a:p>
            <a:pPr marL="228600" indent="-228600">
              <a:buFont typeface="+mj-lt"/>
              <a:buAutoNum type="arabicPeriod"/>
            </a:pPr>
            <a:r>
              <a:rPr lang="en-US" baseline="0" dirty="0" smtClean="0">
                <a:latin typeface="+mn-lt"/>
              </a:rPr>
              <a:t>Select the bottom snowflake off the left edge of the slide.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Emphasis</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Emphasis</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Basic</a:t>
            </a:r>
            <a:r>
              <a:rPr lang="en-US" b="0" baseline="0" dirty="0" smtClean="0">
                <a:latin typeface="+mn-lt"/>
              </a:rPr>
              <a:t>,</a:t>
            </a:r>
            <a:r>
              <a:rPr lang="en-US" baseline="0" dirty="0" smtClean="0">
                <a:latin typeface="+mn-lt"/>
              </a:rPr>
              <a:t> click </a:t>
            </a:r>
            <a:r>
              <a:rPr lang="en-US" b="1" baseline="0" dirty="0" smtClean="0">
                <a:latin typeface="+mn-lt"/>
              </a:rPr>
              <a:t>Spin</a:t>
            </a:r>
            <a:r>
              <a:rPr lang="en-US" b="0" baseline="0" dirty="0" smtClean="0">
                <a:latin typeface="+mn-lt"/>
              </a:rPr>
              <a:t>, and then click </a:t>
            </a:r>
            <a:r>
              <a:rPr lang="en-US" b="1" baseline="0" dirty="0" smtClean="0">
                <a:latin typeface="+mn-lt"/>
              </a:rPr>
              <a:t>OK</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select the fifth animation effect (spin effect), and under </a:t>
            </a:r>
            <a:r>
              <a:rPr lang="en-US" b="1" baseline="0" dirty="0" smtClean="0">
                <a:latin typeface="+mn-lt"/>
              </a:rPr>
              <a:t>Modify: Spin</a:t>
            </a:r>
            <a:r>
              <a:rPr lang="en-US" baseline="0" dirty="0" smtClean="0">
                <a:latin typeface="+mn-lt"/>
              </a:rPr>
              <a:t> do the following:</a:t>
            </a:r>
          </a:p>
          <a:p>
            <a:pPr marL="685800" lvl="1" indent="-228600">
              <a:buFont typeface="Arial" pitchFamily="34" charset="0"/>
              <a:buChar char="•"/>
            </a:pPr>
            <a:r>
              <a:rPr lang="en-US" baseline="0" dirty="0" smtClean="0">
                <a:latin typeface="+mn-lt"/>
              </a:rPr>
              <a:t>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Amount</a:t>
            </a:r>
            <a:r>
              <a:rPr lang="en-US" baseline="0" dirty="0" smtClean="0">
                <a:latin typeface="+mn-lt"/>
              </a:rPr>
              <a:t> list, in the </a:t>
            </a:r>
            <a:r>
              <a:rPr lang="en-US" b="1" baseline="0" dirty="0" smtClean="0">
                <a:latin typeface="+mn-lt"/>
              </a:rPr>
              <a:t>Custom</a:t>
            </a:r>
            <a:r>
              <a:rPr lang="en-US" baseline="0" dirty="0" smtClean="0">
                <a:latin typeface="+mn-lt"/>
              </a:rPr>
              <a:t> box, enter </a:t>
            </a:r>
            <a:r>
              <a:rPr lang="en-US" b="1" baseline="0" dirty="0" smtClean="0">
                <a:latin typeface="+mn-lt"/>
              </a:rPr>
              <a:t>360°</a:t>
            </a:r>
            <a:r>
              <a:rPr lang="en-US" b="0" baseline="0" dirty="0" smtClean="0">
                <a:latin typeface="+mn-lt"/>
              </a:rPr>
              <a:t>, and then press ENTER. </a:t>
            </a:r>
            <a:endParaRPr lang="en-US" i="1" baseline="0" dirty="0" smtClean="0">
              <a:latin typeface="+mn-lt"/>
            </a:endParaRPr>
          </a:p>
          <a:p>
            <a:pPr marL="685800" lvl="1" indent="-228600">
              <a:buFont typeface="Arial" pitchFamily="34" charset="0"/>
              <a:buChar char="•"/>
            </a:pPr>
            <a:r>
              <a:rPr lang="en-US" baseline="0" dirty="0" smtClean="0">
                <a:latin typeface="+mn-lt"/>
              </a:rPr>
              <a:t>Also in the </a:t>
            </a:r>
            <a:r>
              <a:rPr lang="en-US" b="1" baseline="0" dirty="0" smtClean="0">
                <a:latin typeface="+mn-lt"/>
              </a:rPr>
              <a:t>Amount</a:t>
            </a:r>
            <a:r>
              <a:rPr lang="en-US" baseline="0" dirty="0" smtClean="0">
                <a:latin typeface="+mn-lt"/>
              </a:rPr>
              <a:t> list, select </a:t>
            </a:r>
            <a:r>
              <a:rPr lang="en-US" b="1" baseline="0" dirty="0" smtClean="0">
                <a:latin typeface="+mn-lt"/>
              </a:rPr>
              <a:t>Counterclockwise</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fifth animation effect, and then click </a:t>
            </a:r>
            <a:r>
              <a:rPr lang="en-US" b="1" baseline="0" dirty="0" smtClean="0">
                <a:latin typeface="+mn-lt"/>
              </a:rPr>
              <a:t>Timing</a:t>
            </a:r>
            <a:r>
              <a:rPr lang="en-US" baseline="0" dirty="0" smtClean="0">
                <a:latin typeface="+mn-lt"/>
              </a:rPr>
              <a:t>. In the </a:t>
            </a:r>
            <a:r>
              <a:rPr lang="en-US" b="1" baseline="0" dirty="0" smtClean="0">
                <a:latin typeface="+mn-lt"/>
              </a:rPr>
              <a:t>Spin </a:t>
            </a:r>
            <a:r>
              <a:rPr lang="en-US" baseline="0" dirty="0" smtClean="0">
                <a:latin typeface="+mn-lt"/>
              </a:rPr>
              <a:t>dialog box, on the </a:t>
            </a:r>
            <a:r>
              <a:rPr lang="en-US" b="1" baseline="0" dirty="0" smtClean="0">
                <a:latin typeface="+mn-lt"/>
              </a:rPr>
              <a:t>Timing</a:t>
            </a:r>
            <a:r>
              <a:rPr lang="en-US" baseline="0" dirty="0" smtClean="0">
                <a:latin typeface="+mn-lt"/>
              </a:rPr>
              <a:t> tab, do the following:</a:t>
            </a:r>
          </a:p>
          <a:p>
            <a:pPr marL="685800" lvl="1" indent="-228600">
              <a:buFont typeface="Arial" pitchFamily="34" charset="0"/>
              <a:buChar char="•"/>
            </a:pPr>
            <a:r>
              <a:rPr lang="en-US" baseline="0" dirty="0" smtClean="0">
                <a:latin typeface="+mn-lt"/>
              </a:rPr>
              <a:t>In the </a:t>
            </a:r>
            <a:r>
              <a:rPr lang="en-US" b="1" baseline="0" dirty="0" smtClean="0">
                <a:latin typeface="+mn-lt"/>
              </a:rPr>
              <a:t>Delay</a:t>
            </a:r>
            <a:r>
              <a:rPr lang="en-US" baseline="0" dirty="0" smtClean="0">
                <a:latin typeface="+mn-lt"/>
              </a:rPr>
              <a:t> box, enter </a:t>
            </a:r>
            <a:r>
              <a:rPr lang="en-US" b="1" baseline="0" dirty="0" smtClean="0">
                <a:latin typeface="+mn-lt"/>
              </a:rPr>
              <a:t>8</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Speed</a:t>
            </a:r>
            <a:r>
              <a:rPr lang="en-US" baseline="0" dirty="0" smtClean="0">
                <a:latin typeface="+mn-lt"/>
              </a:rPr>
              <a:t> box, enter </a:t>
            </a:r>
            <a:r>
              <a:rPr lang="en-US" b="1" baseline="0" dirty="0" smtClean="0">
                <a:latin typeface="+mn-lt"/>
              </a:rPr>
              <a:t>13 seconds</a:t>
            </a:r>
            <a:r>
              <a:rPr lang="en-US" baseline="0" dirty="0" smtClean="0">
                <a:latin typeface="+mn-lt"/>
              </a:rPr>
              <a:t>.</a:t>
            </a:r>
          </a:p>
          <a:p>
            <a:pPr marL="228600" indent="-228600">
              <a:buFont typeface="+mj-lt"/>
              <a:buAutoNum type="arabicPeriod"/>
            </a:pPr>
            <a:r>
              <a:rPr lang="en-US" baseline="0" dirty="0" smtClean="0">
                <a:latin typeface="+mn-lt"/>
              </a:rPr>
              <a:t>Select the bottom snowflake off the left edge of the slide.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Emphasis</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Emphasis</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Basic</a:t>
            </a:r>
            <a:r>
              <a:rPr lang="en-US" b="0" baseline="0" dirty="0" smtClean="0">
                <a:latin typeface="+mn-lt"/>
              </a:rPr>
              <a:t>,</a:t>
            </a:r>
            <a:r>
              <a:rPr lang="en-US" baseline="0" dirty="0" smtClean="0">
                <a:latin typeface="+mn-lt"/>
              </a:rPr>
              <a:t> click </a:t>
            </a:r>
            <a:r>
              <a:rPr lang="en-US" b="1" baseline="0" dirty="0" smtClean="0">
                <a:latin typeface="+mn-lt"/>
              </a:rPr>
              <a:t>Grow/Shrink</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select the sixth animation effect (grow/shrink effect). Click the arrow to the right of the effect, and then click </a:t>
            </a:r>
            <a:r>
              <a:rPr lang="en-US" b="1" baseline="0" dirty="0" smtClean="0">
                <a:latin typeface="+mn-lt"/>
              </a:rPr>
              <a:t>Effect</a:t>
            </a:r>
            <a:r>
              <a:rPr lang="en-US" baseline="0" dirty="0" smtClean="0">
                <a:latin typeface="+mn-lt"/>
              </a:rPr>
              <a:t> </a:t>
            </a:r>
            <a:r>
              <a:rPr lang="en-US" b="1" baseline="0" dirty="0" smtClean="0">
                <a:latin typeface="+mn-lt"/>
              </a:rPr>
              <a:t>Options</a:t>
            </a:r>
            <a:r>
              <a:rPr lang="en-US" baseline="0" dirty="0" smtClean="0">
                <a:latin typeface="+mn-lt"/>
              </a:rPr>
              <a:t>. In the </a:t>
            </a:r>
            <a:r>
              <a:rPr lang="en-US" b="1" baseline="0" dirty="0" smtClean="0">
                <a:latin typeface="+mn-lt"/>
              </a:rPr>
              <a:t>Grow/Shrink</a:t>
            </a:r>
            <a:r>
              <a:rPr lang="en-US" baseline="0" dirty="0" smtClean="0">
                <a:latin typeface="+mn-lt"/>
              </a:rPr>
              <a:t> dialog box, do the following:</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in the </a:t>
            </a:r>
            <a:r>
              <a:rPr lang="en-US" b="1" baseline="0" dirty="0" smtClean="0">
                <a:latin typeface="+mn-lt"/>
              </a:rPr>
              <a:t>Size</a:t>
            </a:r>
            <a:r>
              <a:rPr lang="en-US" baseline="0" dirty="0" smtClean="0">
                <a:latin typeface="+mn-lt"/>
              </a:rPr>
              <a:t> list, in the </a:t>
            </a:r>
            <a:r>
              <a:rPr lang="en-US" b="1" baseline="0" dirty="0" smtClean="0">
                <a:latin typeface="+mn-lt"/>
              </a:rPr>
              <a:t>Custom</a:t>
            </a:r>
            <a:r>
              <a:rPr lang="en-US" baseline="0" dirty="0" smtClean="0">
                <a:latin typeface="+mn-lt"/>
              </a:rPr>
              <a:t> box, enter </a:t>
            </a:r>
            <a:r>
              <a:rPr lang="en-US" b="1" baseline="0" dirty="0" smtClean="0">
                <a:latin typeface="+mn-lt"/>
              </a:rPr>
              <a:t>40%</a:t>
            </a:r>
            <a:r>
              <a:rPr lang="en-US" b="0" baseline="0" dirty="0" smtClean="0">
                <a:latin typeface="+mn-lt"/>
              </a:rPr>
              <a:t>,</a:t>
            </a:r>
            <a:r>
              <a:rPr lang="en-US" b="1" baseline="0" dirty="0" smtClean="0">
                <a:latin typeface="+mn-lt"/>
              </a:rPr>
              <a:t> </a:t>
            </a:r>
            <a:r>
              <a:rPr lang="en-US" baseline="0" dirty="0" smtClean="0">
                <a:latin typeface="+mn-lt"/>
              </a:rPr>
              <a:t>and then press ENTER.</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select </a:t>
            </a:r>
            <a:r>
              <a:rPr lang="en-US" b="1" baseline="0" dirty="0" smtClean="0">
                <a:latin typeface="+mn-lt"/>
              </a:rPr>
              <a:t>Smooth</a:t>
            </a:r>
            <a:r>
              <a:rPr lang="en-US" baseline="0" dirty="0" smtClean="0">
                <a:latin typeface="+mn-lt"/>
              </a:rPr>
              <a:t> </a:t>
            </a:r>
            <a:r>
              <a:rPr lang="en-US" b="1" baseline="0" dirty="0" smtClean="0">
                <a:latin typeface="+mn-lt"/>
              </a:rPr>
              <a:t>Start</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select </a:t>
            </a:r>
            <a:r>
              <a:rPr lang="en-US" b="1" baseline="0" dirty="0" smtClean="0">
                <a:latin typeface="+mn-lt"/>
              </a:rPr>
              <a:t>Smooth</a:t>
            </a:r>
            <a:r>
              <a:rPr lang="en-US" baseline="0" dirty="0" smtClean="0">
                <a:latin typeface="+mn-lt"/>
              </a:rPr>
              <a:t> </a:t>
            </a:r>
            <a:r>
              <a:rPr lang="en-US" b="1" baseline="0" dirty="0" smtClean="0">
                <a:latin typeface="+mn-lt"/>
              </a:rPr>
              <a:t>End</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under </a:t>
            </a:r>
            <a:r>
              <a:rPr lang="en-US" b="1" baseline="0" dirty="0" smtClean="0">
                <a:latin typeface="+mn-lt"/>
              </a:rPr>
              <a:t>Settings</a:t>
            </a:r>
            <a:r>
              <a:rPr lang="en-US" baseline="0" dirty="0" smtClean="0">
                <a:latin typeface="+mn-lt"/>
              </a:rPr>
              <a:t>, select </a:t>
            </a:r>
            <a:r>
              <a:rPr lang="en-US" b="1" baseline="0" dirty="0" smtClean="0">
                <a:latin typeface="+mn-lt"/>
              </a:rPr>
              <a:t>Auto-reverse</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Delay</a:t>
            </a:r>
            <a:r>
              <a:rPr lang="en-US" baseline="0" dirty="0" smtClean="0">
                <a:latin typeface="+mn-lt"/>
              </a:rPr>
              <a:t> box, enter </a:t>
            </a:r>
            <a:r>
              <a:rPr lang="en-US" b="1" baseline="0" dirty="0" smtClean="0">
                <a:latin typeface="+mn-lt"/>
              </a:rPr>
              <a:t>8</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Speed</a:t>
            </a:r>
            <a:r>
              <a:rPr lang="en-US" baseline="0" dirty="0" smtClean="0">
                <a:latin typeface="+mn-lt"/>
              </a:rPr>
              <a:t> box, enter </a:t>
            </a:r>
            <a:r>
              <a:rPr lang="en-US" b="1" baseline="0" dirty="0" smtClean="0">
                <a:latin typeface="+mn-lt"/>
              </a:rPr>
              <a:t>6.5 seconds</a:t>
            </a:r>
            <a:r>
              <a:rPr lang="en-US" baseline="0" dirty="0" smtClean="0">
                <a:latin typeface="+mn-lt"/>
              </a:rPr>
              <a:t>.</a:t>
            </a:r>
          </a:p>
          <a:p>
            <a:pPr marL="228600" indent="-228600">
              <a:buFont typeface="+mj-lt"/>
              <a:buAutoNum type="arabicPeriod"/>
            </a:pPr>
            <a:endParaRPr lang="en-US" baseline="0" dirty="0" smtClean="0">
              <a:latin typeface="+mn-lt"/>
            </a:endParaRPr>
          </a:p>
          <a:p>
            <a:pPr marL="228600" indent="-228600">
              <a:buFont typeface="+mj-lt"/>
              <a:buAutoNum type="arabicPeriod"/>
            </a:pPr>
            <a:endParaRPr lang="en-US" baseline="0" dirty="0" smtClean="0">
              <a:latin typeface="+mn-lt"/>
            </a:endParaRPr>
          </a:p>
          <a:p>
            <a:pPr marL="228600" indent="-228600">
              <a:buFont typeface="+mj-lt"/>
              <a:buNone/>
            </a:pPr>
            <a:r>
              <a:rPr lang="en-US" baseline="0" dirty="0" smtClean="0">
                <a:latin typeface="+mn-lt"/>
              </a:rPr>
              <a:t>To reproduce the picture animation effects, do the following:</a:t>
            </a:r>
          </a:p>
          <a:p>
            <a:pPr marL="228600" indent="-228600">
              <a:buFont typeface="+mj-lt"/>
              <a:buAutoNum type="arabicPeriod"/>
            </a:pPr>
            <a:r>
              <a:rPr lang="en-US" baseline="0" dirty="0" smtClean="0">
                <a:latin typeface="+mn-lt"/>
              </a:rPr>
              <a:t>On the slide, select the large picture.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Motion</a:t>
            </a:r>
            <a:r>
              <a:rPr lang="en-US" baseline="0" dirty="0" smtClean="0">
                <a:latin typeface="+mn-lt"/>
              </a:rPr>
              <a:t> </a:t>
            </a:r>
            <a:r>
              <a:rPr lang="en-US" b="1" baseline="0" dirty="0" smtClean="0">
                <a:latin typeface="+mn-lt"/>
              </a:rPr>
              <a:t>Paths</a:t>
            </a:r>
            <a:r>
              <a:rPr lang="en-US" b="0" baseline="0" dirty="0" smtClean="0">
                <a:latin typeface="+mn-lt"/>
              </a:rPr>
              <a:t>, and then click</a:t>
            </a:r>
            <a:r>
              <a:rPr lang="en-US" baseline="0" dirty="0" smtClean="0">
                <a:latin typeface="+mn-lt"/>
              </a:rPr>
              <a:t> </a:t>
            </a:r>
            <a:r>
              <a:rPr lang="en-US" b="1" baseline="0" dirty="0" smtClean="0">
                <a:latin typeface="+mn-lt"/>
              </a:rPr>
              <a:t>Left</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 Animation </a:t>
            </a:r>
            <a:r>
              <a:rPr lang="en-US" baseline="0" dirty="0" smtClean="0">
                <a:latin typeface="+mn-lt"/>
              </a:rPr>
              <a:t>task pane, select the seventh animation effect (</a:t>
            </a:r>
            <a:r>
              <a:rPr lang="en-US" b="0" baseline="0" dirty="0" smtClean="0">
                <a:latin typeface="+mn-lt"/>
              </a:rPr>
              <a:t>left</a:t>
            </a:r>
            <a:r>
              <a:rPr lang="en-US" baseline="0" dirty="0" smtClean="0">
                <a:latin typeface="+mn-lt"/>
              </a:rPr>
              <a:t> motion path for the large picture). On the slide, point to the endpoint (red arrow) of the selected motion path until the cursor becomes a two-headed arrow. Press and hold SHIFT, and then drag the endpoint all the way to the left edge of the slide. (</a:t>
            </a:r>
            <a:r>
              <a:rPr lang="en-US" b="1" baseline="0" dirty="0" smtClean="0">
                <a:latin typeface="+mn-lt"/>
              </a:rPr>
              <a:t>Note: </a:t>
            </a:r>
            <a:r>
              <a:rPr lang="en-US" baseline="0" dirty="0" smtClean="0">
                <a:latin typeface="+mn-lt"/>
              </a:rPr>
              <a:t>Be sure that you only extend the motion path by dragging the endpoint, and do not drag the entire motion path up, down, left, or right. You may need to zoom in on the slide in order to drag the path more accurately. On the </a:t>
            </a:r>
            <a:r>
              <a:rPr lang="en-US" b="1" baseline="0" dirty="0" smtClean="0">
                <a:latin typeface="+mn-lt"/>
              </a:rPr>
              <a:t>View</a:t>
            </a:r>
            <a:r>
              <a:rPr lang="en-US" baseline="0" dirty="0" smtClean="0">
                <a:latin typeface="+mn-lt"/>
              </a:rPr>
              <a:t> tab, in the </a:t>
            </a:r>
            <a:r>
              <a:rPr lang="en-US" b="1" baseline="0" dirty="0" smtClean="0">
                <a:latin typeface="+mn-lt"/>
              </a:rPr>
              <a:t>Zoom</a:t>
            </a:r>
            <a:r>
              <a:rPr lang="en-US" baseline="0" dirty="0" smtClean="0">
                <a:latin typeface="+mn-lt"/>
              </a:rPr>
              <a:t> group, click </a:t>
            </a:r>
            <a:r>
              <a:rPr lang="en-US" b="1" baseline="0" dirty="0" smtClean="0">
                <a:latin typeface="+mn-lt"/>
              </a:rPr>
              <a:t>Zoom</a:t>
            </a:r>
            <a:r>
              <a:rPr lang="en-US" baseline="0" dirty="0" smtClean="0">
                <a:latin typeface="+mn-lt"/>
              </a:rPr>
              <a:t>. In the </a:t>
            </a:r>
            <a:r>
              <a:rPr lang="en-US" b="1" baseline="0" dirty="0" smtClean="0">
                <a:latin typeface="+mn-lt"/>
              </a:rPr>
              <a:t>Zoom</a:t>
            </a:r>
            <a:r>
              <a:rPr lang="en-US" baseline="0" dirty="0" smtClean="0">
                <a:latin typeface="+mn-lt"/>
              </a:rPr>
              <a:t> dialog box, select </a:t>
            </a:r>
            <a:r>
              <a:rPr lang="en-US" b="1" baseline="0" dirty="0" smtClean="0">
                <a:latin typeface="+mn-lt"/>
              </a:rPr>
              <a:t>100%</a:t>
            </a:r>
            <a:r>
              <a:rPr lang="en-US" baseline="0" dirty="0" smtClean="0">
                <a:latin typeface="+mn-lt"/>
              </a:rPr>
              <a:t> or larger.)</a:t>
            </a:r>
            <a:endParaRPr lang="en-US" i="1" baseline="0" dirty="0" smtClean="0">
              <a:latin typeface="+mn-lt"/>
            </a:endParaRP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seventh animation effect, and then click </a:t>
            </a:r>
            <a:r>
              <a:rPr lang="en-US" b="1" baseline="0" dirty="0" smtClean="0">
                <a:latin typeface="+mn-lt"/>
              </a:rPr>
              <a:t>Timing</a:t>
            </a:r>
            <a:r>
              <a:rPr lang="en-US" baseline="0" dirty="0" smtClean="0">
                <a:latin typeface="+mn-lt"/>
              </a:rPr>
              <a:t>. In the </a:t>
            </a:r>
            <a:r>
              <a:rPr lang="en-US" b="1" baseline="0" dirty="0" smtClean="0">
                <a:latin typeface="+mn-lt"/>
              </a:rPr>
              <a:t>Left</a:t>
            </a:r>
            <a:r>
              <a:rPr lang="en-US" baseline="0" dirty="0" smtClean="0">
                <a:latin typeface="+mn-lt"/>
              </a:rPr>
              <a:t> dialog box, on the </a:t>
            </a:r>
            <a:r>
              <a:rPr lang="en-US" b="1" baseline="0" dirty="0" smtClean="0">
                <a:latin typeface="+mn-lt"/>
              </a:rPr>
              <a:t>Timing</a:t>
            </a:r>
            <a:r>
              <a:rPr lang="en-US" baseline="0" dirty="0" smtClean="0">
                <a:latin typeface="+mn-lt"/>
              </a:rPr>
              <a:t> tab, do the following:</a:t>
            </a:r>
          </a:p>
          <a:p>
            <a:pPr marL="685800" lvl="1" indent="-228600">
              <a:buFont typeface="Arial" pitchFamily="34" charset="0"/>
              <a:buChar char="•"/>
            </a:pPr>
            <a:r>
              <a:rPr lang="en-US" baseline="0" dirty="0" smtClean="0">
                <a:latin typeface="+mn-lt"/>
              </a:rPr>
              <a:t>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Delay</a:t>
            </a:r>
            <a:r>
              <a:rPr lang="en-US" baseline="0" dirty="0" smtClean="0">
                <a:latin typeface="+mn-lt"/>
              </a:rPr>
              <a:t> box, enter </a:t>
            </a:r>
            <a:r>
              <a:rPr lang="en-US" b="1" baseline="0" dirty="0" smtClean="0">
                <a:latin typeface="+mn-lt"/>
              </a:rPr>
              <a:t>17</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Speed</a:t>
            </a:r>
            <a:r>
              <a:rPr lang="en-US" baseline="0" dirty="0" smtClean="0">
                <a:latin typeface="+mn-lt"/>
              </a:rPr>
              <a:t> box, enter </a:t>
            </a:r>
            <a:r>
              <a:rPr lang="en-US" b="1" baseline="0" dirty="0" smtClean="0">
                <a:latin typeface="+mn-lt"/>
              </a:rPr>
              <a:t>3 seconds</a:t>
            </a:r>
            <a:r>
              <a:rPr lang="en-US" baseline="0" dirty="0" smtClean="0">
                <a:latin typeface="+mn-lt"/>
              </a:rPr>
              <a:t>.</a:t>
            </a:r>
          </a:p>
          <a:p>
            <a:pPr marL="228600" indent="-228600">
              <a:buFont typeface="+mj-lt"/>
              <a:buAutoNum type="arabicPeriod"/>
            </a:pPr>
            <a:endParaRPr lang="en-US" b="1" baseline="0" dirty="0" smtClean="0">
              <a:latin typeface="+mn-lt"/>
            </a:endParaRPr>
          </a:p>
          <a:p>
            <a:pPr marL="228600" indent="-228600">
              <a:buFont typeface="+mj-lt"/>
              <a:buAutoNum type="arabicPeriod"/>
            </a:pPr>
            <a:endParaRPr lang="en-US" b="1" baseline="0" dirty="0" smtClean="0">
              <a:latin typeface="+mn-lt"/>
            </a:endParaRPr>
          </a:p>
          <a:p>
            <a:pPr marL="228600" indent="-228600">
              <a:buFont typeface="+mj-lt"/>
              <a:buNone/>
            </a:pPr>
            <a:r>
              <a:rPr lang="en-US" b="0" baseline="0" dirty="0" smtClean="0">
                <a:latin typeface="+mn-lt"/>
              </a:rPr>
              <a:t>To reproduce the animation effects for the first snowflake from the top, do the following:</a:t>
            </a:r>
          </a:p>
          <a:p>
            <a:pPr marL="228600" indent="-228600">
              <a:buFont typeface="+mj-lt"/>
              <a:buAutoNum type="arabicPeriod"/>
            </a:pPr>
            <a:r>
              <a:rPr lang="en-US" baseline="0" dirty="0" smtClean="0">
                <a:latin typeface="+mn-lt"/>
              </a:rPr>
              <a:t>On the slide, select the snowflake immediately to the left of the text box.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Entrance</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Entrance</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Subtle</a:t>
            </a:r>
            <a:r>
              <a:rPr lang="en-US" b="0" baseline="0" dirty="0" smtClean="0">
                <a:latin typeface="+mn-lt"/>
              </a:rPr>
              <a:t>,</a:t>
            </a:r>
            <a:r>
              <a:rPr lang="en-US" baseline="0" dirty="0" smtClean="0">
                <a:latin typeface="+mn-lt"/>
              </a:rPr>
              <a:t> click </a:t>
            </a:r>
            <a:r>
              <a:rPr lang="en-US" b="1" baseline="0" dirty="0" smtClean="0">
                <a:latin typeface="+mn-lt"/>
              </a:rPr>
              <a:t>Faded</a:t>
            </a:r>
            <a:r>
              <a:rPr lang="en-US" baseline="0" dirty="0" smtClean="0">
                <a:latin typeface="+mn-lt"/>
              </a:rPr>
              <a:t> </a:t>
            </a:r>
            <a:r>
              <a:rPr lang="en-US" b="1" baseline="0" dirty="0" smtClean="0">
                <a:latin typeface="+mn-lt"/>
              </a:rPr>
              <a:t>Zoom</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eighth animation effect (faded zoom effect), and then click </a:t>
            </a:r>
            <a:r>
              <a:rPr lang="en-US" b="1" baseline="0" dirty="0" smtClean="0">
                <a:latin typeface="+mn-lt"/>
              </a:rPr>
              <a:t>Timing</a:t>
            </a:r>
            <a:r>
              <a:rPr lang="en-US" baseline="0" dirty="0" smtClean="0">
                <a:latin typeface="+mn-lt"/>
              </a:rPr>
              <a:t>. In the </a:t>
            </a:r>
            <a:r>
              <a:rPr lang="en-US" b="1" baseline="0" dirty="0" smtClean="0">
                <a:latin typeface="+mn-lt"/>
              </a:rPr>
              <a:t>Faded</a:t>
            </a:r>
            <a:r>
              <a:rPr lang="en-US" baseline="0" dirty="0" smtClean="0">
                <a:latin typeface="+mn-lt"/>
              </a:rPr>
              <a:t> </a:t>
            </a:r>
            <a:r>
              <a:rPr lang="en-US" b="1" baseline="0" dirty="0" smtClean="0">
                <a:latin typeface="+mn-lt"/>
              </a:rPr>
              <a:t>Zoom</a:t>
            </a:r>
            <a:r>
              <a:rPr lang="en-US" baseline="0" dirty="0" smtClean="0">
                <a:latin typeface="+mn-lt"/>
              </a:rPr>
              <a:t> dialog box, on the </a:t>
            </a:r>
            <a:r>
              <a:rPr lang="en-US" b="1" baseline="0" dirty="0" smtClean="0">
                <a:latin typeface="+mn-lt"/>
              </a:rPr>
              <a:t>Timing</a:t>
            </a:r>
            <a:r>
              <a:rPr lang="en-US" baseline="0" dirty="0" smtClean="0">
                <a:latin typeface="+mn-lt"/>
              </a:rPr>
              <a:t> tab, do the following:</a:t>
            </a:r>
          </a:p>
          <a:p>
            <a:pPr marL="685800" lvl="1" indent="-228600">
              <a:buFont typeface="Arial" pitchFamily="34" charset="0"/>
              <a:buChar char="•"/>
            </a:pPr>
            <a:r>
              <a:rPr lang="en-US" baseline="0" dirty="0" smtClean="0">
                <a:latin typeface="+mn-lt"/>
              </a:rPr>
              <a:t>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Delay</a:t>
            </a:r>
            <a:r>
              <a:rPr lang="en-US" baseline="0" dirty="0" smtClean="0">
                <a:latin typeface="+mn-lt"/>
              </a:rPr>
              <a:t> box, enter </a:t>
            </a:r>
            <a:r>
              <a:rPr lang="en-US" b="1" baseline="0" dirty="0" smtClean="0">
                <a:latin typeface="+mn-lt"/>
              </a:rPr>
              <a:t>16</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Speed</a:t>
            </a:r>
            <a:r>
              <a:rPr lang="en-US" baseline="0" dirty="0" smtClean="0">
                <a:latin typeface="+mn-lt"/>
              </a:rPr>
              <a:t> box, select </a:t>
            </a:r>
            <a:r>
              <a:rPr lang="en-US" b="1" baseline="0" dirty="0" smtClean="0">
                <a:latin typeface="+mn-lt"/>
              </a:rPr>
              <a:t>1 second (Fast)</a:t>
            </a:r>
            <a:r>
              <a:rPr lang="en-US" baseline="0" dirty="0" smtClean="0">
                <a:latin typeface="+mn-lt"/>
              </a:rPr>
              <a:t>.</a:t>
            </a:r>
          </a:p>
          <a:p>
            <a:pPr marL="228600" indent="-228600">
              <a:buFont typeface="+mj-lt"/>
              <a:buAutoNum type="arabicPeriod"/>
            </a:pPr>
            <a:r>
              <a:rPr lang="en-US" baseline="0" dirty="0" smtClean="0">
                <a:latin typeface="+mn-lt"/>
              </a:rPr>
              <a:t>On the slide, select the snowflake immediately to the left of the text box.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Motion</a:t>
            </a:r>
            <a:r>
              <a:rPr lang="en-US" baseline="0" dirty="0" smtClean="0">
                <a:latin typeface="+mn-lt"/>
              </a:rPr>
              <a:t> </a:t>
            </a:r>
            <a:r>
              <a:rPr lang="en-US" b="1" baseline="0" dirty="0" smtClean="0">
                <a:latin typeface="+mn-lt"/>
              </a:rPr>
              <a:t>Paths</a:t>
            </a:r>
            <a:r>
              <a:rPr lang="en-US" baseline="0" dirty="0" smtClean="0">
                <a:latin typeface="+mn-lt"/>
              </a:rPr>
              <a:t>, point to </a:t>
            </a:r>
            <a:r>
              <a:rPr lang="en-US" b="1" baseline="0" dirty="0" smtClean="0">
                <a:latin typeface="+mn-lt"/>
              </a:rPr>
              <a:t>Draw</a:t>
            </a:r>
            <a:r>
              <a:rPr lang="en-US" baseline="0" dirty="0" smtClean="0">
                <a:latin typeface="+mn-lt"/>
              </a:rPr>
              <a:t> </a:t>
            </a:r>
            <a:r>
              <a:rPr lang="en-US" b="1" baseline="0" dirty="0" smtClean="0">
                <a:latin typeface="+mn-lt"/>
              </a:rPr>
              <a:t>Custom</a:t>
            </a:r>
            <a:r>
              <a:rPr lang="en-US" baseline="0" dirty="0" smtClean="0">
                <a:latin typeface="+mn-lt"/>
              </a:rPr>
              <a:t> </a:t>
            </a:r>
            <a:r>
              <a:rPr lang="en-US" b="1" baseline="0" dirty="0" smtClean="0">
                <a:latin typeface="+mn-lt"/>
              </a:rPr>
              <a:t>Path</a:t>
            </a:r>
            <a:r>
              <a:rPr lang="en-US" b="0" baseline="0" dirty="0" smtClean="0">
                <a:latin typeface="+mn-lt"/>
              </a:rPr>
              <a:t>,</a:t>
            </a:r>
            <a:r>
              <a:rPr lang="en-US" baseline="0" dirty="0" smtClean="0">
                <a:latin typeface="+mn-lt"/>
              </a:rPr>
              <a:t> and then click </a:t>
            </a:r>
            <a:r>
              <a:rPr lang="en-US" b="1" baseline="0" dirty="0" smtClean="0">
                <a:latin typeface="+mn-lt"/>
              </a:rPr>
              <a:t>Curve</a:t>
            </a:r>
            <a:r>
              <a:rPr lang="en-US" baseline="0" dirty="0" smtClean="0">
                <a:latin typeface="+mn-lt"/>
              </a:rPr>
              <a:t>. </a:t>
            </a:r>
          </a:p>
          <a:p>
            <a:pPr marL="228600" indent="-228600">
              <a:buFont typeface="+mj-lt"/>
              <a:buAutoNum type="arabicPeriod"/>
            </a:pPr>
            <a:r>
              <a:rPr lang="en-US" baseline="0" dirty="0" smtClean="0">
                <a:latin typeface="+mn-lt"/>
              </a:rPr>
              <a:t>To draw the curved motion path, do the following on the slide:</a:t>
            </a:r>
          </a:p>
          <a:p>
            <a:pPr marL="685800" lvl="1" indent="-228600">
              <a:buFont typeface="+mj-lt"/>
              <a:buAutoNum type="arabicPeriod"/>
            </a:pPr>
            <a:r>
              <a:rPr lang="en-US" baseline="0" dirty="0" smtClean="0">
                <a:latin typeface="+mn-lt"/>
              </a:rPr>
              <a:t>Click the first point off the left edge of the slide, 2” below the horizontal drawing guide.</a:t>
            </a:r>
          </a:p>
          <a:p>
            <a:pPr marL="685800" lvl="1" indent="-228600">
              <a:buFont typeface="+mj-lt"/>
              <a:buAutoNum type="arabicPeriod"/>
            </a:pPr>
            <a:r>
              <a:rPr lang="en-US" baseline="0" dirty="0" smtClean="0">
                <a:latin typeface="+mn-lt"/>
              </a:rPr>
              <a:t>Click the second point 3” to the left of the 0.00 vertical drawing guide and 3” below the horizontal drawing guide.</a:t>
            </a:r>
          </a:p>
          <a:p>
            <a:pPr marL="685800" lvl="1" indent="-228600">
              <a:buFont typeface="+mj-lt"/>
              <a:buAutoNum type="arabicPeriod"/>
            </a:pPr>
            <a:r>
              <a:rPr lang="en-US" baseline="0" dirty="0" smtClean="0">
                <a:latin typeface="+mn-lt"/>
              </a:rPr>
              <a:t>Click the third point 1” to the left of the 0.00 vertical drawing guide and 2.75” below the horizontal drawing guide.</a:t>
            </a:r>
          </a:p>
          <a:p>
            <a:pPr marL="685800" lvl="1" indent="-228600">
              <a:buFont typeface="+mj-lt"/>
              <a:buAutoNum type="arabicPeriod"/>
            </a:pPr>
            <a:r>
              <a:rPr lang="en-US" baseline="0" dirty="0" smtClean="0">
                <a:latin typeface="+mn-lt"/>
              </a:rPr>
              <a:t>Click the fourth point 2.75” to the right of the 0.00 vertical drawing guide and 1” below the horizontal drawing guide.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latin typeface="+mn-lt"/>
              </a:rPr>
              <a:t>Click the fifth point 2.25” to the right of the 0.00 vertical drawing guide and 0.5” above the horizontal drawing guide.</a:t>
            </a:r>
          </a:p>
          <a:p>
            <a:pPr marL="685800" lvl="1" indent="-228600">
              <a:buFont typeface="+mj-lt"/>
              <a:buAutoNum type="arabicPeriod"/>
            </a:pPr>
            <a:r>
              <a:rPr lang="en-US" baseline="0" dirty="0" smtClean="0">
                <a:latin typeface="+mn-lt"/>
              </a:rPr>
              <a:t>Click the sixth point on the 0.00 vertical drawing guide and 2” above the horizontal drawing guide.</a:t>
            </a:r>
          </a:p>
          <a:p>
            <a:pPr marL="685800" lvl="1" indent="-228600">
              <a:buFont typeface="+mj-lt"/>
              <a:buAutoNum type="arabicPeriod"/>
            </a:pPr>
            <a:r>
              <a:rPr lang="en-US" baseline="0" dirty="0" smtClean="0">
                <a:latin typeface="+mn-lt"/>
              </a:rPr>
              <a:t>Double-click the seventh and final point on the snowflake.</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ninth animation effect (custom motion path), and then click </a:t>
            </a:r>
            <a:r>
              <a:rPr lang="en-US" b="1" baseline="0" dirty="0" smtClean="0">
                <a:latin typeface="+mn-lt"/>
              </a:rPr>
              <a:t>Timing</a:t>
            </a:r>
            <a:r>
              <a:rPr lang="en-US" baseline="0" dirty="0" smtClean="0">
                <a:latin typeface="+mn-lt"/>
              </a:rPr>
              <a:t>. In the </a:t>
            </a:r>
            <a:r>
              <a:rPr lang="en-US" b="1" baseline="0" dirty="0" smtClean="0">
                <a:latin typeface="+mn-lt"/>
              </a:rPr>
              <a:t>Custom</a:t>
            </a:r>
            <a:r>
              <a:rPr lang="en-US" baseline="0" dirty="0" smtClean="0">
                <a:latin typeface="+mn-lt"/>
              </a:rPr>
              <a:t> </a:t>
            </a:r>
            <a:r>
              <a:rPr lang="en-US" b="1" baseline="0" dirty="0" smtClean="0">
                <a:latin typeface="+mn-lt"/>
              </a:rPr>
              <a:t>Path</a:t>
            </a:r>
            <a:r>
              <a:rPr lang="en-US" baseline="0" dirty="0" smtClean="0">
                <a:latin typeface="+mn-lt"/>
              </a:rPr>
              <a:t> dialog box, on the </a:t>
            </a:r>
            <a:r>
              <a:rPr lang="en-US" b="1" baseline="0" dirty="0" smtClean="0">
                <a:latin typeface="+mn-lt"/>
              </a:rPr>
              <a:t>Timing</a:t>
            </a:r>
            <a:r>
              <a:rPr lang="en-US" baseline="0" dirty="0" smtClean="0">
                <a:latin typeface="+mn-lt"/>
              </a:rPr>
              <a:t> tab, do the following: </a:t>
            </a:r>
          </a:p>
          <a:p>
            <a:pPr marL="685800" lvl="1" indent="-228600">
              <a:buFont typeface="Arial" pitchFamily="34" charset="0"/>
              <a:buChar char="•"/>
            </a:pPr>
            <a:r>
              <a:rPr lang="en-US" baseline="0" dirty="0" smtClean="0">
                <a:latin typeface="+mn-lt"/>
              </a:rPr>
              <a:t>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Delay</a:t>
            </a:r>
            <a:r>
              <a:rPr lang="en-US" baseline="0" dirty="0" smtClean="0">
                <a:latin typeface="+mn-lt"/>
              </a:rPr>
              <a:t> box, enter </a:t>
            </a:r>
            <a:r>
              <a:rPr lang="en-US" b="1" baseline="0" dirty="0" smtClean="0">
                <a:latin typeface="+mn-lt"/>
              </a:rPr>
              <a:t>16</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Speed</a:t>
            </a:r>
            <a:r>
              <a:rPr lang="en-US" baseline="0" dirty="0" smtClean="0">
                <a:latin typeface="+mn-lt"/>
              </a:rPr>
              <a:t> box, select </a:t>
            </a:r>
            <a:r>
              <a:rPr lang="en-US" b="1" baseline="0" dirty="0" smtClean="0">
                <a:latin typeface="+mn-lt"/>
              </a:rPr>
              <a:t>5</a:t>
            </a:r>
            <a:r>
              <a:rPr lang="en-US" baseline="0" dirty="0" smtClean="0">
                <a:latin typeface="+mn-lt"/>
              </a:rPr>
              <a:t> </a:t>
            </a:r>
            <a:r>
              <a:rPr lang="en-US" b="1" baseline="0" dirty="0" smtClean="0">
                <a:latin typeface="+mn-lt"/>
              </a:rPr>
              <a:t>seconds (Very Slow)</a:t>
            </a:r>
            <a:r>
              <a:rPr lang="en-US" baseline="0" dirty="0" smtClean="0">
                <a:latin typeface="+mn-lt"/>
              </a:rPr>
              <a:t>. </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aseline="0" dirty="0" smtClean="0">
                <a:latin typeface="+mn-lt"/>
              </a:rPr>
              <a:t>Right-click the slide background area, and then click </a:t>
            </a:r>
            <a:r>
              <a:rPr lang="en-US" sz="1200" b="1" baseline="0" dirty="0" smtClean="0">
                <a:latin typeface="+mn-lt"/>
              </a:rPr>
              <a:t>Grid and Guides</a:t>
            </a:r>
            <a:r>
              <a:rPr lang="en-US" sz="1200" baseline="0" dirty="0" smtClean="0">
                <a:latin typeface="+mn-lt"/>
              </a:rPr>
              <a:t>. In the </a:t>
            </a:r>
            <a:r>
              <a:rPr lang="en-US" sz="1200" b="1" baseline="0" dirty="0" smtClean="0">
                <a:latin typeface="+mn-lt"/>
              </a:rPr>
              <a:t>Grid and Guides </a:t>
            </a:r>
            <a:r>
              <a:rPr lang="en-US" sz="1200" baseline="0" dirty="0" smtClean="0">
                <a:latin typeface="+mn-lt"/>
              </a:rPr>
              <a:t>dialog box, under </a:t>
            </a:r>
            <a:r>
              <a:rPr lang="en-US" sz="1200" b="1" baseline="0" dirty="0" smtClean="0">
                <a:latin typeface="+mn-lt"/>
              </a:rPr>
              <a:t>Guide settings</a:t>
            </a:r>
            <a:r>
              <a:rPr lang="en-US" sz="1200" baseline="0" dirty="0" smtClean="0">
                <a:latin typeface="+mn-lt"/>
              </a:rPr>
              <a:t>, clear </a:t>
            </a:r>
            <a:r>
              <a:rPr lang="en-US" sz="1200" b="1" baseline="0" dirty="0" smtClean="0">
                <a:latin typeface="+mn-lt"/>
              </a:rPr>
              <a:t>Display drawing guides on screen</a:t>
            </a:r>
            <a:r>
              <a:rPr lang="en-US" sz="1200" baseline="0" dirty="0" smtClean="0">
                <a:latin typeface="+mn-lt"/>
              </a:rPr>
              <a:t>, and then click </a:t>
            </a:r>
            <a:r>
              <a:rPr lang="en-US" sz="1200" b="1" baseline="0" dirty="0" smtClean="0">
                <a:latin typeface="+mn-lt"/>
              </a:rPr>
              <a:t>OK</a:t>
            </a:r>
            <a:r>
              <a:rPr lang="en-US" sz="1200" baseline="0" dirty="0" smtClean="0">
                <a:latin typeface="+mn-lt"/>
              </a:rPr>
              <a:t>. </a:t>
            </a:r>
            <a:endParaRPr lang="en-US" sz="1200" b="1" kern="1200" dirty="0" smtClean="0">
              <a:solidFill>
                <a:schemeClr val="tx1"/>
              </a:solidFill>
              <a:latin typeface="+mn-lt"/>
              <a:ea typeface="+mn-ea"/>
              <a:cs typeface="+mn-cs"/>
            </a:endParaRPr>
          </a:p>
          <a:p>
            <a:pPr marL="685800" lvl="1" indent="-228600">
              <a:buFont typeface="+mj-lt"/>
              <a:buAutoNum type="arabicPeriod" startAt="6"/>
            </a:pPr>
            <a:endParaRPr lang="en-US" baseline="0" dirty="0" smtClean="0">
              <a:latin typeface="+mn-lt"/>
            </a:endParaRPr>
          </a:p>
          <a:p>
            <a:pPr marL="228600" indent="-228600">
              <a:buFont typeface="+mj-lt"/>
              <a:buAutoNum type="arabicPeriod"/>
            </a:pPr>
            <a:endParaRPr lang="en-US" baseline="0" dirty="0" smtClean="0">
              <a:latin typeface="+mn-lt"/>
            </a:endParaRPr>
          </a:p>
          <a:p>
            <a:pPr marL="228600" indent="-228600">
              <a:buFont typeface="+mj-lt"/>
              <a:buNone/>
            </a:pPr>
            <a:r>
              <a:rPr lang="en-US" baseline="0" dirty="0" smtClean="0">
                <a:latin typeface="+mn-lt"/>
              </a:rPr>
              <a:t>To reproduce the animation effects for the quotation text box, do the following:</a:t>
            </a:r>
          </a:p>
          <a:p>
            <a:pPr marL="228600" indent="-228600">
              <a:buFont typeface="+mj-lt"/>
              <a:buAutoNum type="arabicPeriod"/>
            </a:pPr>
            <a:r>
              <a:rPr lang="en-US" baseline="0" dirty="0" smtClean="0">
                <a:latin typeface="+mn-lt"/>
              </a:rPr>
              <a:t>On the slide, select the quotation text box.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Entrance</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Entrance</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Subtle</a:t>
            </a:r>
            <a:r>
              <a:rPr lang="en-US" b="0" baseline="0" dirty="0" smtClean="0">
                <a:latin typeface="+mn-lt"/>
              </a:rPr>
              <a:t>,</a:t>
            </a:r>
            <a:r>
              <a:rPr lang="en-US" baseline="0" dirty="0" smtClean="0">
                <a:latin typeface="+mn-lt"/>
              </a:rPr>
              <a:t> click </a:t>
            </a:r>
            <a:r>
              <a:rPr lang="en-US" b="1" baseline="0" dirty="0" smtClean="0">
                <a:latin typeface="+mn-lt"/>
              </a:rPr>
              <a:t>Fade</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tenth animation effect (fade effect for the text box), and then click </a:t>
            </a:r>
            <a:r>
              <a:rPr lang="en-US" b="1" baseline="0" dirty="0" smtClean="0">
                <a:latin typeface="+mn-lt"/>
              </a:rPr>
              <a:t>Effect</a:t>
            </a:r>
            <a:r>
              <a:rPr lang="en-US" baseline="0" dirty="0" smtClean="0">
                <a:latin typeface="+mn-lt"/>
              </a:rPr>
              <a:t> </a:t>
            </a:r>
            <a:r>
              <a:rPr lang="en-US" b="1" baseline="0" dirty="0" smtClean="0">
                <a:latin typeface="+mn-lt"/>
              </a:rPr>
              <a:t>Options</a:t>
            </a:r>
            <a:r>
              <a:rPr lang="en-US" baseline="0" dirty="0" smtClean="0">
                <a:latin typeface="+mn-lt"/>
              </a:rPr>
              <a:t>. In the </a:t>
            </a:r>
            <a:r>
              <a:rPr lang="en-US" b="1" baseline="0" dirty="0" smtClean="0">
                <a:latin typeface="+mn-lt"/>
              </a:rPr>
              <a:t>Fade</a:t>
            </a:r>
            <a:r>
              <a:rPr lang="en-US" baseline="0" dirty="0" smtClean="0">
                <a:latin typeface="+mn-lt"/>
              </a:rPr>
              <a:t> dialog box, do the following:</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in the </a:t>
            </a:r>
            <a:r>
              <a:rPr lang="en-US" b="1" baseline="0" dirty="0" smtClean="0">
                <a:latin typeface="+mn-lt"/>
              </a:rPr>
              <a:t>Animate</a:t>
            </a:r>
            <a:r>
              <a:rPr lang="en-US" baseline="0" dirty="0" smtClean="0">
                <a:latin typeface="+mn-lt"/>
              </a:rPr>
              <a:t> </a:t>
            </a:r>
            <a:r>
              <a:rPr lang="en-US" b="1" baseline="0" dirty="0" smtClean="0">
                <a:latin typeface="+mn-lt"/>
              </a:rPr>
              <a:t>text</a:t>
            </a:r>
            <a:r>
              <a:rPr lang="en-US" baseline="0" dirty="0" smtClean="0">
                <a:latin typeface="+mn-lt"/>
              </a:rPr>
              <a:t> list, select </a:t>
            </a:r>
            <a:r>
              <a:rPr lang="en-US" b="1" baseline="0" dirty="0" smtClean="0">
                <a:latin typeface="+mn-lt"/>
              </a:rPr>
              <a:t>By</a:t>
            </a:r>
            <a:r>
              <a:rPr lang="en-US" baseline="0" dirty="0" smtClean="0">
                <a:latin typeface="+mn-lt"/>
              </a:rPr>
              <a:t> </a:t>
            </a:r>
            <a:r>
              <a:rPr lang="en-US" b="1" baseline="0" dirty="0" smtClean="0">
                <a:latin typeface="+mn-lt"/>
              </a:rPr>
              <a:t>letter</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Effect</a:t>
            </a:r>
            <a:r>
              <a:rPr lang="en-US" baseline="0" dirty="0" smtClean="0">
                <a:latin typeface="+mn-lt"/>
              </a:rPr>
              <a:t> tab, in the </a:t>
            </a:r>
            <a:r>
              <a:rPr lang="en-US" b="1" baseline="0" dirty="0" smtClean="0">
                <a:latin typeface="+mn-lt"/>
              </a:rPr>
              <a:t>% delay between letters </a:t>
            </a:r>
            <a:r>
              <a:rPr lang="en-US" baseline="0" dirty="0" smtClean="0">
                <a:latin typeface="+mn-lt"/>
              </a:rPr>
              <a:t>box, enter </a:t>
            </a:r>
            <a:r>
              <a:rPr lang="en-US" b="1" baseline="0" dirty="0" smtClean="0">
                <a:latin typeface="+mn-lt"/>
              </a:rPr>
              <a:t>4</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Delay</a:t>
            </a:r>
            <a:r>
              <a:rPr lang="en-US" baseline="0" dirty="0" smtClean="0">
                <a:latin typeface="+mn-lt"/>
              </a:rPr>
              <a:t> box, enter </a:t>
            </a:r>
            <a:r>
              <a:rPr lang="en-US" b="1" baseline="0" dirty="0" smtClean="0">
                <a:latin typeface="+mn-lt"/>
              </a:rPr>
              <a:t>21</a:t>
            </a:r>
            <a:r>
              <a:rPr lang="en-US" baseline="0" dirty="0" smtClean="0">
                <a:latin typeface="+mn-lt"/>
              </a:rPr>
              <a:t>.</a:t>
            </a:r>
          </a:p>
          <a:p>
            <a:pPr marL="685800" lvl="1" indent="-228600">
              <a:buFont typeface="Arial" pitchFamily="34" charset="0"/>
              <a:buChar char="•"/>
            </a:pPr>
            <a:r>
              <a:rPr lang="en-US" baseline="0" dirty="0" smtClean="0">
                <a:latin typeface="+mn-lt"/>
              </a:rPr>
              <a:t>On the </a:t>
            </a:r>
            <a:r>
              <a:rPr lang="en-US" b="1" baseline="0" dirty="0" smtClean="0">
                <a:latin typeface="+mn-lt"/>
              </a:rPr>
              <a:t>Timing</a:t>
            </a:r>
            <a:r>
              <a:rPr lang="en-US" baseline="0" dirty="0" smtClean="0">
                <a:latin typeface="+mn-lt"/>
              </a:rPr>
              <a:t> tab, in the </a:t>
            </a:r>
            <a:r>
              <a:rPr lang="en-US" b="1" baseline="0" dirty="0" smtClean="0">
                <a:latin typeface="+mn-lt"/>
              </a:rPr>
              <a:t>Speed</a:t>
            </a:r>
            <a:r>
              <a:rPr lang="en-US" baseline="0" dirty="0" smtClean="0">
                <a:latin typeface="+mn-lt"/>
              </a:rPr>
              <a:t> box, enter </a:t>
            </a:r>
            <a:r>
              <a:rPr lang="en-US" b="1" baseline="0" dirty="0" smtClean="0">
                <a:latin typeface="+mn-lt"/>
              </a:rPr>
              <a:t>0.5 seconds</a:t>
            </a:r>
            <a:r>
              <a:rPr lang="en-US" baseline="0" dirty="0" smtClean="0">
                <a:latin typeface="+mn-lt"/>
              </a:rPr>
              <a:t>.</a:t>
            </a:r>
          </a:p>
          <a:p>
            <a:pPr marL="228600" indent="-228600">
              <a:buFont typeface="+mj-lt"/>
              <a:buAutoNum type="arabicPeriod"/>
            </a:pPr>
            <a:endParaRPr lang="en-US" b="1" baseline="0" dirty="0" smtClean="0">
              <a:latin typeface="+mn-lt"/>
            </a:endParaRPr>
          </a:p>
          <a:p>
            <a:pPr marL="228600" indent="-228600">
              <a:buFont typeface="+mj-lt"/>
              <a:buAutoNum type="arabicPeriod"/>
            </a:pPr>
            <a:endParaRPr lang="en-US" b="1"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en-US" baseline="0" dirty="0" smtClean="0">
                <a:latin typeface="+mn-lt"/>
              </a:rPr>
              <a:t>To reproduce the animation effects for the quotation attribution text box, do the following:</a:t>
            </a:r>
            <a:endParaRPr lang="en-US" b="1" baseline="0" dirty="0" smtClean="0">
              <a:latin typeface="+mn-lt"/>
            </a:endParaRPr>
          </a:p>
          <a:p>
            <a:pPr marL="228600" indent="-228600">
              <a:buFont typeface="+mj-lt"/>
              <a:buAutoNum type="arabicPeriod"/>
            </a:pPr>
            <a:r>
              <a:rPr lang="en-US" baseline="0" dirty="0" smtClean="0">
                <a:latin typeface="+mn-lt"/>
              </a:rPr>
              <a:t>Select the quotation attribution text box. 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a:t>
            </a:r>
            <a:r>
              <a:rPr lang="en-US" b="1" baseline="0" dirty="0" smtClean="0">
                <a:latin typeface="+mn-lt"/>
              </a:rPr>
              <a:t>Add</a:t>
            </a:r>
            <a:r>
              <a:rPr lang="en-US" baseline="0" dirty="0" smtClean="0">
                <a:latin typeface="+mn-lt"/>
              </a:rPr>
              <a:t> </a:t>
            </a:r>
            <a:r>
              <a:rPr lang="en-US" b="1" baseline="0" dirty="0" smtClean="0">
                <a:latin typeface="+mn-lt"/>
              </a:rPr>
              <a:t>Effect</a:t>
            </a:r>
            <a:r>
              <a:rPr lang="en-US" baseline="0" dirty="0" smtClean="0">
                <a:latin typeface="+mn-lt"/>
              </a:rPr>
              <a:t>, point to </a:t>
            </a:r>
            <a:r>
              <a:rPr lang="en-US" b="1" baseline="0" dirty="0" smtClean="0">
                <a:latin typeface="+mn-lt"/>
              </a:rPr>
              <a:t>Entrance</a:t>
            </a:r>
            <a:r>
              <a:rPr lang="en-US" b="0" baseline="0" dirty="0" smtClean="0">
                <a:latin typeface="+mn-lt"/>
              </a:rPr>
              <a:t>,</a:t>
            </a:r>
            <a:r>
              <a:rPr lang="en-US" baseline="0" dirty="0" smtClean="0">
                <a:latin typeface="+mn-lt"/>
              </a:rPr>
              <a:t> and then click </a:t>
            </a:r>
            <a:r>
              <a:rPr lang="en-US" b="1" baseline="0" dirty="0" smtClean="0">
                <a:latin typeface="+mn-lt"/>
              </a:rPr>
              <a:t>More</a:t>
            </a:r>
            <a:r>
              <a:rPr lang="en-US" baseline="0" dirty="0" smtClean="0">
                <a:latin typeface="+mn-lt"/>
              </a:rPr>
              <a:t> </a:t>
            </a:r>
            <a:r>
              <a:rPr lang="en-US" b="1" baseline="0" dirty="0" smtClean="0">
                <a:latin typeface="+mn-lt"/>
              </a:rPr>
              <a:t>Effects</a:t>
            </a:r>
            <a:r>
              <a:rPr lang="en-US" baseline="0" dirty="0" smtClean="0">
                <a:latin typeface="+mn-lt"/>
              </a:rPr>
              <a:t>. In the </a:t>
            </a:r>
            <a:r>
              <a:rPr lang="en-US" b="1" baseline="0" dirty="0" smtClean="0">
                <a:latin typeface="+mn-lt"/>
              </a:rPr>
              <a:t>Add</a:t>
            </a:r>
            <a:r>
              <a:rPr lang="en-US" baseline="0" dirty="0" smtClean="0">
                <a:latin typeface="+mn-lt"/>
              </a:rPr>
              <a:t> </a:t>
            </a:r>
            <a:r>
              <a:rPr lang="en-US" b="1" baseline="0" dirty="0" smtClean="0">
                <a:latin typeface="+mn-lt"/>
              </a:rPr>
              <a:t>Entrance</a:t>
            </a:r>
            <a:r>
              <a:rPr lang="en-US" baseline="0" dirty="0" smtClean="0">
                <a:latin typeface="+mn-lt"/>
              </a:rPr>
              <a:t> </a:t>
            </a:r>
            <a:r>
              <a:rPr lang="en-US" b="1" baseline="0" dirty="0" smtClean="0">
                <a:latin typeface="+mn-lt"/>
              </a:rPr>
              <a:t>Effect</a:t>
            </a:r>
            <a:r>
              <a:rPr lang="en-US" baseline="0" dirty="0" smtClean="0">
                <a:latin typeface="+mn-lt"/>
              </a:rPr>
              <a:t> dialog box, under </a:t>
            </a:r>
            <a:r>
              <a:rPr lang="en-US" b="1" baseline="0" dirty="0" smtClean="0">
                <a:latin typeface="+mn-lt"/>
              </a:rPr>
              <a:t>Subtle</a:t>
            </a:r>
            <a:r>
              <a:rPr lang="en-US" b="0" baseline="0" dirty="0" smtClean="0">
                <a:latin typeface="+mn-lt"/>
              </a:rPr>
              <a:t>,</a:t>
            </a:r>
            <a:r>
              <a:rPr lang="en-US" baseline="0" dirty="0" smtClean="0">
                <a:latin typeface="+mn-lt"/>
              </a:rPr>
              <a:t> click </a:t>
            </a:r>
            <a:r>
              <a:rPr lang="en-US" b="1" baseline="0" dirty="0" smtClean="0">
                <a:latin typeface="+mn-lt"/>
              </a:rPr>
              <a:t>Fade</a:t>
            </a:r>
            <a:r>
              <a:rPr lang="en-US" baseline="0" dirty="0" smtClean="0">
                <a:latin typeface="+mn-lt"/>
              </a:rPr>
              <a:t>.</a:t>
            </a:r>
          </a:p>
          <a:p>
            <a:pPr marL="228600" indent="-228600">
              <a:buFont typeface="+mj-lt"/>
              <a:buAutoNum type="arabicPeriod"/>
            </a:pPr>
            <a:r>
              <a:rPr lang="en-US" baseline="0" dirty="0" smtClean="0">
                <a:latin typeface="+mn-lt"/>
              </a:rPr>
              <a:t>In the </a:t>
            </a:r>
            <a:r>
              <a:rPr lang="en-US" b="1" baseline="0" dirty="0" smtClean="0">
                <a:latin typeface="+mn-lt"/>
              </a:rPr>
              <a:t>Custom</a:t>
            </a:r>
            <a:r>
              <a:rPr lang="en-US" baseline="0" dirty="0" smtClean="0">
                <a:latin typeface="+mn-lt"/>
              </a:rPr>
              <a:t> </a:t>
            </a:r>
            <a:r>
              <a:rPr lang="en-US" b="1" baseline="0" dirty="0" smtClean="0">
                <a:latin typeface="+mn-lt"/>
              </a:rPr>
              <a:t>Animation</a:t>
            </a:r>
            <a:r>
              <a:rPr lang="en-US" baseline="0" dirty="0" smtClean="0">
                <a:latin typeface="+mn-lt"/>
              </a:rPr>
              <a:t> task pane, click the arrow to the right of the 11</a:t>
            </a:r>
            <a:r>
              <a:rPr lang="en-US" baseline="30000" dirty="0" smtClean="0">
                <a:latin typeface="+mn-lt"/>
              </a:rPr>
              <a:t>th</a:t>
            </a:r>
            <a:r>
              <a:rPr lang="en-US" baseline="0" dirty="0" smtClean="0">
                <a:latin typeface="+mn-lt"/>
              </a:rPr>
              <a:t> animation effect (fade effect for the quotation attribution text box), and then click </a:t>
            </a:r>
            <a:r>
              <a:rPr lang="en-US" b="1" baseline="0" dirty="0" smtClean="0">
                <a:latin typeface="+mn-lt"/>
              </a:rPr>
              <a:t>Effect</a:t>
            </a:r>
            <a:r>
              <a:rPr lang="en-US" baseline="0" dirty="0" smtClean="0">
                <a:latin typeface="+mn-lt"/>
              </a:rPr>
              <a:t> </a:t>
            </a:r>
            <a:r>
              <a:rPr lang="en-US" b="1" baseline="0" dirty="0" smtClean="0">
                <a:latin typeface="+mn-lt"/>
              </a:rPr>
              <a:t>Options</a:t>
            </a:r>
            <a:r>
              <a:rPr lang="en-US" baseline="0" dirty="0" smtClean="0">
                <a:latin typeface="+mn-lt"/>
              </a:rPr>
              <a:t>. In the </a:t>
            </a:r>
            <a:r>
              <a:rPr lang="en-US" b="1" baseline="0" dirty="0" smtClean="0">
                <a:latin typeface="+mn-lt"/>
              </a:rPr>
              <a:t>Fade</a:t>
            </a:r>
            <a:r>
              <a:rPr lang="en-US" baseline="0" dirty="0" smtClean="0">
                <a:latin typeface="+mn-lt"/>
              </a:rPr>
              <a:t> dialog box, on the </a:t>
            </a:r>
            <a:r>
              <a:rPr lang="en-US" b="1" baseline="0" dirty="0" smtClean="0">
                <a:latin typeface="+mn-lt"/>
              </a:rPr>
              <a:t>Timing</a:t>
            </a:r>
            <a:r>
              <a:rPr lang="en-US" baseline="0" dirty="0" smtClean="0">
                <a:latin typeface="+mn-lt"/>
              </a:rPr>
              <a:t> tab, do the following:</a:t>
            </a:r>
          </a:p>
          <a:p>
            <a:pPr marL="685800" lvl="1" indent="-228600">
              <a:buFont typeface="Arial" pitchFamily="34" charset="0"/>
              <a:buChar char="•"/>
            </a:pPr>
            <a:r>
              <a:rPr lang="en-US" baseline="0" dirty="0" smtClean="0">
                <a:latin typeface="+mn-lt"/>
              </a:rPr>
              <a:t>In the </a:t>
            </a:r>
            <a:r>
              <a:rPr lang="en-US" b="1" baseline="0" dirty="0" smtClean="0">
                <a:latin typeface="+mn-lt"/>
              </a:rPr>
              <a:t>Start</a:t>
            </a:r>
            <a:r>
              <a:rPr lang="en-US" baseline="0" dirty="0" smtClean="0">
                <a:latin typeface="+mn-lt"/>
              </a:rPr>
              <a:t> list, select </a:t>
            </a:r>
            <a:r>
              <a:rPr lang="en-US" b="1" baseline="0" dirty="0" smtClean="0">
                <a:latin typeface="+mn-lt"/>
              </a:rPr>
              <a:t>With</a:t>
            </a:r>
            <a:r>
              <a:rPr lang="en-US" baseline="0" dirty="0" smtClean="0">
                <a:latin typeface="+mn-lt"/>
              </a:rPr>
              <a:t> </a:t>
            </a:r>
            <a:r>
              <a:rPr lang="en-US" b="1" baseline="0" dirty="0" smtClean="0">
                <a:latin typeface="+mn-lt"/>
              </a:rPr>
              <a:t>Previous</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Delay</a:t>
            </a:r>
            <a:r>
              <a:rPr lang="en-US" baseline="0" dirty="0" smtClean="0">
                <a:latin typeface="+mn-lt"/>
              </a:rPr>
              <a:t> box, enter </a:t>
            </a:r>
            <a:r>
              <a:rPr lang="en-US" b="1" baseline="0" dirty="0" smtClean="0">
                <a:latin typeface="+mn-lt"/>
              </a:rPr>
              <a:t>22.5</a:t>
            </a:r>
            <a:r>
              <a:rPr lang="en-US" baseline="0" dirty="0" smtClean="0">
                <a:latin typeface="+mn-lt"/>
              </a:rPr>
              <a:t>.</a:t>
            </a:r>
          </a:p>
          <a:p>
            <a:pPr marL="685800" lvl="1" indent="-228600">
              <a:buFont typeface="Arial" pitchFamily="34" charset="0"/>
              <a:buChar char="•"/>
            </a:pPr>
            <a:r>
              <a:rPr lang="en-US" baseline="0" dirty="0" smtClean="0">
                <a:latin typeface="+mn-lt"/>
              </a:rPr>
              <a:t>In the </a:t>
            </a:r>
            <a:r>
              <a:rPr lang="en-US" b="1" baseline="0" dirty="0" smtClean="0">
                <a:latin typeface="+mn-lt"/>
              </a:rPr>
              <a:t>Speed</a:t>
            </a:r>
            <a:r>
              <a:rPr lang="en-US" baseline="0" dirty="0" smtClean="0">
                <a:latin typeface="+mn-lt"/>
              </a:rPr>
              <a:t> list, select </a:t>
            </a:r>
            <a:r>
              <a:rPr lang="en-US" b="1" baseline="0" dirty="0" smtClean="0">
                <a:latin typeface="+mn-lt"/>
              </a:rPr>
              <a:t>0.5 seconds</a:t>
            </a:r>
            <a:r>
              <a:rPr lang="en-US" baseline="0" dirty="0" smtClean="0">
                <a:latin typeface="+mn-lt"/>
              </a:rPr>
              <a:t>.</a:t>
            </a:r>
          </a:p>
          <a:p>
            <a:pPr marL="228600" indent="-228600">
              <a:buFont typeface="+mj-lt"/>
              <a:buAutoNum type="arabicPeriod"/>
            </a:pPr>
            <a:endParaRPr lang="en-US" baseline="0" dirty="0" smtClean="0">
              <a:latin typeface="+mn-lt"/>
            </a:endParaRPr>
          </a:p>
        </p:txBody>
      </p:sp>
      <p:sp>
        <p:nvSpPr>
          <p:cNvPr id="4" name="Slide Number Placeholder 3"/>
          <p:cNvSpPr>
            <a:spLocks noGrp="1"/>
          </p:cNvSpPr>
          <p:nvPr>
            <p:ph type="sldNum" sz="quarter" idx="10"/>
          </p:nvPr>
        </p:nvSpPr>
        <p:spPr/>
        <p:txBody>
          <a:bodyPr/>
          <a:lstStyle/>
          <a:p>
            <a:fld id="{41AB9C18-8CAA-4223-81FA-B24ABEAFDA68}" type="slidenum">
              <a:rPr lang="en-US" smtClean="0"/>
              <a:pPr/>
              <a:t>42</a:t>
            </a:fld>
            <a:endParaRPr lang="en-US"/>
          </a:p>
        </p:txBody>
      </p:sp>
    </p:spTree>
    <p:extLst>
      <p:ext uri="{BB962C8B-B14F-4D97-AF65-F5344CB8AC3E}">
        <p14:creationId xmlns:p14="http://schemas.microsoft.com/office/powerpoint/2010/main" val="2202645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do Álbum">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8458200" cy="6858000"/>
          </a:xfrm>
          <a:prstGeom prst="rect">
            <a:avLst/>
          </a:prstGeom>
        </p:spPr>
      </p:pic>
      <p:sp>
        <p:nvSpPr>
          <p:cNvPr id="11" name="Text Placeholder 10"/>
          <p:cNvSpPr>
            <a:spLocks noGrp="1"/>
          </p:cNvSpPr>
          <p:nvPr>
            <p:ph type="body" sz="quarter" idx="14" hasCustomPrompt="1"/>
          </p:nvPr>
        </p:nvSpPr>
        <p:spPr>
          <a:xfrm>
            <a:off x="2950957" y="1191150"/>
            <a:ext cx="4937760" cy="983431"/>
          </a:xfrm>
          <a:solidFill>
            <a:schemeClr val="tx1">
              <a:lumMod val="95000"/>
              <a:lumOff val="5000"/>
              <a:alpha val="64000"/>
            </a:schemeClr>
          </a:solidFill>
          <a:ln w="38100" cmpd="dbl">
            <a:noFill/>
          </a:ln>
        </p:spPr>
        <p:txBody>
          <a:bodyPr tIns="137160" anchor="ctr" anchorCtr="0">
            <a:normAutofit/>
          </a:bodyPr>
          <a:lstStyle>
            <a:lvl1pPr algn="ctr" eaLnBrk="1" latinLnBrk="0" hangingPunct="1">
              <a:buNone/>
              <a:defRPr kumimoji="0" lang="pt-BR" sz="3200" b="1" baseline="0">
                <a:solidFill>
                  <a:schemeClr val="bg1"/>
                </a:solidFill>
              </a:defRPr>
            </a:lvl1pPr>
          </a:lstStyle>
          <a:p>
            <a:pPr lvl="0"/>
            <a:r>
              <a:rPr kumimoji="0" lang="pt-BR"/>
              <a:t>Clique para adicionar o título Mestre</a:t>
            </a:r>
          </a:p>
        </p:txBody>
      </p:sp>
      <p:sp>
        <p:nvSpPr>
          <p:cNvPr id="7" name="Rectangle 6"/>
          <p:cNvSpPr/>
          <p:nvPr userDrawn="1"/>
        </p:nvSpPr>
        <p:spPr>
          <a:xfrm>
            <a:off x="2906973" y="1143000"/>
            <a:ext cx="5029200" cy="106680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 Superior Paisagem com Legenda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noChangeAspect="1"/>
          </p:cNvSpPr>
          <p:nvPr>
            <p:ph type="pic" sz="quarter" idx="13"/>
          </p:nvPr>
        </p:nvSpPr>
        <p:spPr>
          <a:xfrm>
            <a:off x="48006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4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7" name="Rectangle 7"/>
          <p:cNvSpPr>
            <a:spLocks noGrp="1" noChangeAspect="1"/>
          </p:cNvSpPr>
          <p:nvPr>
            <p:ph type="pic" sz="quarter" idx="14"/>
          </p:nvPr>
        </p:nvSpPr>
        <p:spPr>
          <a:xfrm>
            <a:off x="4572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pt-BR" sz="24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8" name="Rectangle 7"/>
          <p:cNvSpPr>
            <a:spLocks noGrp="1"/>
          </p:cNvSpPr>
          <p:nvPr>
            <p:ph type="body" sz="quarter" idx="16" hasCustomPrompt="1"/>
          </p:nvPr>
        </p:nvSpPr>
        <p:spPr>
          <a:xfrm>
            <a:off x="457200" y="4114800"/>
            <a:ext cx="3962400" cy="1214887"/>
          </a:xfrm>
        </p:spPr>
        <p:txBody>
          <a:bodyPr vert="horz" lIns="91440" tIns="45720" rIns="9144" bIns="45720" rtlCol="0" anchor="t" anchorCtr="0">
            <a:noAutofit/>
          </a:bodyPr>
          <a:lstStyle>
            <a:lvl1pPr marL="0" marR="0" indent="0" algn="ctr" rtl="0" eaLnBrk="1" latinLnBrk="0" hangingPunct="1">
              <a:spcBef>
                <a:spcPct val="20000"/>
              </a:spcBef>
              <a:buFontTx/>
              <a:buNone/>
              <a:defRPr kumimoji="0" lang="pt-BR" sz="1800" kern="1200" baseline="0">
                <a:solidFill>
                  <a:schemeClr val="tx1">
                    <a:lumMod val="75000"/>
                    <a:lumOff val="25000"/>
                  </a:schemeClr>
                </a:solidFill>
                <a:latin typeface="+mn-lt"/>
                <a:ea typeface="+mn-ea"/>
                <a:cs typeface="+mn-cs"/>
              </a:defRPr>
            </a:lvl1pPr>
            <a:extLst/>
          </a:lstStyle>
          <a:p>
            <a:pPr marL="0" marR="0" lvl="0" indent="0" algn="l" defTabSz="914400" eaLnBrk="1" latinLnBrk="0" hangingPunct="1">
              <a:spcBef>
                <a:spcPct val="20000"/>
              </a:spcBef>
              <a:buFontTx/>
              <a:buNone/>
            </a:pPr>
            <a:r>
              <a:rPr kumimoji="0" lang="pt-BR"/>
              <a:t>Clique para adicionar uma legenda</a:t>
            </a:r>
          </a:p>
        </p:txBody>
      </p:sp>
      <p:sp>
        <p:nvSpPr>
          <p:cNvPr id="9" name="Rectangle 7"/>
          <p:cNvSpPr>
            <a:spLocks noGrp="1"/>
          </p:cNvSpPr>
          <p:nvPr>
            <p:ph type="body" sz="quarter" idx="17" hasCustomPrompt="1"/>
          </p:nvPr>
        </p:nvSpPr>
        <p:spPr>
          <a:xfrm>
            <a:off x="4800599" y="4114800"/>
            <a:ext cx="3990975" cy="1214887"/>
          </a:xfrm>
        </p:spPr>
        <p:txBody>
          <a:bodyPr vert="horz" lIns="91440" tIns="45720" rIns="9144" bIns="45720" rtlCol="0" anchor="t" anchorCtr="0">
            <a:noAutofit/>
          </a:bodyPr>
          <a:lstStyle>
            <a:lvl1pPr marL="0" marR="0" indent="0" algn="ctr" rtl="0" eaLnBrk="1" latinLnBrk="0" hangingPunct="1">
              <a:spcBef>
                <a:spcPct val="20000"/>
              </a:spcBef>
              <a:buFontTx/>
              <a:buNone/>
              <a:defRPr kumimoji="0" lang="pt-BR" sz="1800" kern="1200" baseline="0">
                <a:solidFill>
                  <a:schemeClr val="tx1">
                    <a:lumMod val="75000"/>
                    <a:lumOff val="25000"/>
                  </a:schemeClr>
                </a:solidFill>
                <a:latin typeface="+mn-lt"/>
                <a:ea typeface="+mn-ea"/>
                <a:cs typeface="+mn-cs"/>
              </a:defRPr>
            </a:lvl1pPr>
            <a:extLst/>
          </a:lstStyle>
          <a:p>
            <a:pPr marL="0" marR="0" lvl="0" indent="0" algn="l" defTabSz="914400" eaLnBrk="1" latinLnBrk="0" hangingPunct="1">
              <a:spcBef>
                <a:spcPct val="20000"/>
              </a:spcBef>
              <a:buFontTx/>
              <a:buNone/>
            </a:pPr>
            <a:r>
              <a:rPr kumimoji="0" lang="pt-BR"/>
              <a:t>Clique para adicionar uma legenda</a:t>
            </a:r>
          </a:p>
        </p:txBody>
      </p:sp>
      <p:grpSp>
        <p:nvGrpSpPr>
          <p:cNvPr id="10" name="Group 9"/>
          <p:cNvGrpSpPr/>
          <p:nvPr userDrawn="1"/>
        </p:nvGrpSpPr>
        <p:grpSpPr>
          <a:xfrm rot="5400000">
            <a:off x="4277032" y="1991032"/>
            <a:ext cx="589936" cy="9144000"/>
            <a:chOff x="8524568" y="0"/>
            <a:chExt cx="589936" cy="6858000"/>
          </a:xfrm>
        </p:grpSpPr>
        <p:sp>
          <p:nvSpPr>
            <p:cNvPr id="11" name="Rectangle 10"/>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solidFill>
                  <a:srgbClr val="FC7500"/>
                </a:solidFill>
              </a:endParaRPr>
            </a:p>
          </p:txBody>
        </p:sp>
        <p:cxnSp>
          <p:nvCxnSpPr>
            <p:cNvPr id="12" name="Straight Connector 11"/>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3" name="Date Placeholder 2"/>
          <p:cNvSpPr>
            <a:spLocks noGrp="1"/>
          </p:cNvSpPr>
          <p:nvPr>
            <p:ph type="dt" sz="half" idx="10"/>
          </p:nvPr>
        </p:nvSpPr>
        <p:spPr>
          <a:xfrm>
            <a:off x="457200" y="6553200"/>
            <a:ext cx="2133600" cy="304800"/>
          </a:xfrm>
        </p:spPr>
        <p:txBody>
          <a:bodyPr/>
          <a:lstStyle>
            <a:lvl1pPr eaLnBrk="1" latinLnBrk="0" hangingPunct="1">
              <a:defRPr kumimoji="0" lang="pt-BR">
                <a:solidFill>
                  <a:schemeClr val="bg1"/>
                </a:solidFill>
              </a:defRPr>
            </a:lvl1pPr>
          </a:lstStyle>
          <a:p>
            <a:fld id="{EFEED2B4-868F-4681-9E70-FF7ECCDC67D4}" type="datetimeFigureOut">
              <a:rPr lang="pt-BR"/>
              <a:pPr/>
              <a:t>26/01/2015</a:t>
            </a:fld>
            <a:endParaRPr kumimoji="0" lang="pt-BR"/>
          </a:p>
        </p:txBody>
      </p:sp>
      <p:sp>
        <p:nvSpPr>
          <p:cNvPr id="14" name="Footer Placeholder 3"/>
          <p:cNvSpPr>
            <a:spLocks noGrp="1"/>
          </p:cNvSpPr>
          <p:nvPr>
            <p:ph type="ftr" sz="quarter" idx="11"/>
          </p:nvPr>
        </p:nvSpPr>
        <p:spPr>
          <a:xfrm>
            <a:off x="3124200" y="6553200"/>
            <a:ext cx="2895600" cy="304800"/>
          </a:xfrm>
        </p:spPr>
        <p:txBody>
          <a:bodyPr/>
          <a:lstStyle>
            <a:lvl1pPr eaLnBrk="1" latinLnBrk="0" hangingPunct="1">
              <a:defRPr kumimoji="0" lang="pt-BR">
                <a:solidFill>
                  <a:schemeClr val="bg1"/>
                </a:solidFill>
              </a:defRPr>
            </a:lvl1pPr>
          </a:lstStyle>
          <a:p>
            <a:endParaRPr kumimoji="0" lang="pt-BR"/>
          </a:p>
        </p:txBody>
      </p:sp>
      <p:sp>
        <p:nvSpPr>
          <p:cNvPr id="15" name="Slide Number Placeholder 4"/>
          <p:cNvSpPr>
            <a:spLocks noGrp="1"/>
          </p:cNvSpPr>
          <p:nvPr>
            <p:ph type="sldNum" sz="quarter" idx="12"/>
          </p:nvPr>
        </p:nvSpPr>
        <p:spPr>
          <a:xfrm>
            <a:off x="6553200" y="6553200"/>
            <a:ext cx="2133600" cy="304800"/>
          </a:xfrm>
        </p:spPr>
        <p:txBody>
          <a:bodyPr/>
          <a:lstStyle>
            <a:lvl1pPr eaLnBrk="1" latinLnBrk="0" hangingPunct="1">
              <a:defRPr kumimoji="0" lang="pt-BR">
                <a:solidFill>
                  <a:schemeClr val="bg1"/>
                </a:solidFill>
              </a:defRPr>
            </a:lvl1pPr>
          </a:lstStyle>
          <a:p>
            <a:fld id="{80F88FF4-1BD9-4AA8-B980-C7776087ABAF}" type="slidenum">
              <a:rPr/>
              <a:pPr/>
              <a:t>‹nº›</a:t>
            </a:fld>
            <a:endParaRPr kumimoji="0" lang="pt-B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Superior Instantâneo">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11" name="Rectangle 10"/>
          <p:cNvSpPr/>
          <p:nvPr userDrawn="1"/>
        </p:nvSpPr>
        <p:spPr>
          <a:xfrm rot="1223811">
            <a:off x="4598124" y="530555"/>
            <a:ext cx="2282441" cy="2467504"/>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12" name="Picture Placeholder 7"/>
          <p:cNvSpPr>
            <a:spLocks noGrp="1"/>
          </p:cNvSpPr>
          <p:nvPr>
            <p:ph type="pic" sz="quarter" idx="15"/>
          </p:nvPr>
        </p:nvSpPr>
        <p:spPr>
          <a:xfrm rot="1223811">
            <a:off x="4794084" y="657037"/>
            <a:ext cx="2035690" cy="1912315"/>
          </a:xfrm>
          <a:solidFill>
            <a:schemeClr val="tx1">
              <a:lumMod val="85000"/>
              <a:lumOff val="15000"/>
            </a:schemeClr>
          </a:solidFill>
        </p:spPr>
        <p:txBody>
          <a:bodyPr>
            <a:normAutofit/>
          </a:bodyPr>
          <a:lstStyle>
            <a:lvl1pPr algn="ctr" eaLnBrk="1" latinLnBrk="0" hangingPunct="1">
              <a:buNone/>
              <a:defRPr kumimoji="0" lang="pt-BR" sz="1600">
                <a:solidFill>
                  <a:schemeClr val="bg1"/>
                </a:solidFill>
              </a:defRPr>
            </a:lvl1pPr>
          </a:lstStyle>
          <a:p>
            <a:pPr eaLnBrk="1" latinLnBrk="0" hangingPunct="1"/>
            <a:r>
              <a:rPr lang="pt-BR" smtClean="0"/>
              <a:t>Clique no ícone para adicionar uma imagem</a:t>
            </a:r>
            <a:endParaRPr/>
          </a:p>
        </p:txBody>
      </p:sp>
      <p:sp>
        <p:nvSpPr>
          <p:cNvPr id="3" name="Date Placeholder 2"/>
          <p:cNvSpPr>
            <a:spLocks noGrp="1"/>
          </p:cNvSpPr>
          <p:nvPr>
            <p:ph type="dt" sz="half" idx="10"/>
          </p:nvPr>
        </p:nvSpPr>
        <p:spPr/>
        <p:txBody>
          <a:bodyPr/>
          <a:lstStyle/>
          <a:p>
            <a:fld id="{EFEED2B4-868F-4681-9E70-FF7ECCDC67D4}" type="datetimeFigureOut">
              <a:rPr lang="pt-BR"/>
              <a:pPr/>
              <a:t>26/01/2015</a:t>
            </a:fld>
            <a:endParaRPr kumimoji="0" lang="pt-BR"/>
          </a:p>
        </p:txBody>
      </p:sp>
      <p:sp>
        <p:nvSpPr>
          <p:cNvPr id="4" name="Footer Placeholder 3"/>
          <p:cNvSpPr>
            <a:spLocks noGrp="1"/>
          </p:cNvSpPr>
          <p:nvPr>
            <p:ph type="ftr" sz="quarter" idx="11"/>
          </p:nvPr>
        </p:nvSpPr>
        <p:spPr/>
        <p:txBody>
          <a:bodyPr/>
          <a:lstStyle/>
          <a:p>
            <a:endParaRPr kumimoji="0" lang="pt-BR"/>
          </a:p>
        </p:txBody>
      </p:sp>
      <p:sp>
        <p:nvSpPr>
          <p:cNvPr id="5" name="Slide Number Placeholder 4"/>
          <p:cNvSpPr>
            <a:spLocks noGrp="1"/>
          </p:cNvSpPr>
          <p:nvPr>
            <p:ph type="sldNum" sz="quarter" idx="12"/>
          </p:nvPr>
        </p:nvSpPr>
        <p:spPr/>
        <p:txBody>
          <a:bodyPr/>
          <a:lstStyle/>
          <a:p>
            <a:fld id="{80F88FF4-1BD9-4AA8-B980-C7776087ABAF}" type="slidenum">
              <a:rPr/>
              <a:pPr/>
              <a:t>‹nº›</a:t>
            </a:fld>
            <a:endParaRPr kumimoji="0" lang="pt-BR"/>
          </a:p>
        </p:txBody>
      </p:sp>
      <p:sp>
        <p:nvSpPr>
          <p:cNvPr id="20" name="Text Placeholder 13"/>
          <p:cNvSpPr>
            <a:spLocks noGrp="1"/>
          </p:cNvSpPr>
          <p:nvPr>
            <p:ph type="body" sz="quarter" idx="18" hasCustomPrompt="1"/>
          </p:nvPr>
        </p:nvSpPr>
        <p:spPr>
          <a:xfrm>
            <a:off x="457200" y="5943600"/>
            <a:ext cx="8204200" cy="457200"/>
          </a:xfrm>
        </p:spPr>
        <p:txBody>
          <a:bodyPr>
            <a:normAutofit/>
          </a:bodyPr>
          <a:lstStyle>
            <a:lvl1pPr eaLnBrk="1" latinLnBrk="0" hangingPunct="1">
              <a:buNone/>
              <a:defRPr kumimoji="0" lang="pt-BR" sz="2400" b="1" baseline="0">
                <a:solidFill>
                  <a:schemeClr val="tx1">
                    <a:lumMod val="75000"/>
                    <a:lumOff val="25000"/>
                  </a:schemeClr>
                </a:solidFill>
              </a:defRPr>
            </a:lvl1pPr>
          </a:lstStyle>
          <a:p>
            <a:pPr lvl="0"/>
            <a:r>
              <a:rPr kumimoji="0" lang="pt-BR"/>
              <a:t>Clique para adicionar título</a:t>
            </a:r>
          </a:p>
        </p:txBody>
      </p:sp>
      <p:sp>
        <p:nvSpPr>
          <p:cNvPr id="6" name="Rectangle 5"/>
          <p:cNvSpPr/>
          <p:nvPr userDrawn="1"/>
        </p:nvSpPr>
        <p:spPr>
          <a:xfrm>
            <a:off x="533400" y="1172146"/>
            <a:ext cx="3810000" cy="4148667"/>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8" name="Picture Placeholder 7"/>
          <p:cNvSpPr>
            <a:spLocks noGrp="1"/>
          </p:cNvSpPr>
          <p:nvPr>
            <p:ph type="pic" sz="quarter" idx="13"/>
          </p:nvPr>
        </p:nvSpPr>
        <p:spPr>
          <a:xfrm>
            <a:off x="780535" y="1439693"/>
            <a:ext cx="3346622" cy="3175000"/>
          </a:xfrm>
          <a:solidFill>
            <a:schemeClr val="tx1">
              <a:lumMod val="85000"/>
              <a:lumOff val="15000"/>
            </a:schemeClr>
          </a:solidFill>
        </p:spPr>
        <p:txBody>
          <a:bodyPr>
            <a:normAutofit/>
          </a:bodyPr>
          <a:lstStyle>
            <a:lvl1pPr algn="ctr" eaLnBrk="1" latinLnBrk="0" hangingPunct="1">
              <a:buNone/>
              <a:defRPr kumimoji="0" lang="pt-BR" sz="2200">
                <a:solidFill>
                  <a:schemeClr val="bg1"/>
                </a:solidFill>
              </a:defRPr>
            </a:lvl1pPr>
          </a:lstStyle>
          <a:p>
            <a:pPr eaLnBrk="1" latinLnBrk="0" hangingPunct="1"/>
            <a:r>
              <a:rPr lang="pt-BR" smtClean="0"/>
              <a:t>Clique no ícone para adicionar uma imagem</a:t>
            </a:r>
            <a:endParaRPr/>
          </a:p>
        </p:txBody>
      </p:sp>
      <p:sp>
        <p:nvSpPr>
          <p:cNvPr id="10" name="Text Placeholder 9"/>
          <p:cNvSpPr>
            <a:spLocks noGrp="1"/>
          </p:cNvSpPr>
          <p:nvPr>
            <p:ph type="body" sz="quarter" idx="14" hasCustomPrompt="1"/>
          </p:nvPr>
        </p:nvSpPr>
        <p:spPr>
          <a:xfrm>
            <a:off x="781050" y="4754393"/>
            <a:ext cx="3333750" cy="317500"/>
          </a:xfrm>
        </p:spPr>
        <p:txBody>
          <a:bodyPr>
            <a:noAutofit/>
          </a:bodyPr>
          <a:lstStyle>
            <a:lvl1pPr algn="ctr" eaLnBrk="1" latinLnBrk="0" hangingPunct="1">
              <a:buNone/>
              <a:defRPr kumimoji="0" lang="pt-BR" sz="1600" baseline="0">
                <a:solidFill>
                  <a:schemeClr val="tx1">
                    <a:lumMod val="65000"/>
                    <a:lumOff val="35000"/>
                  </a:schemeClr>
                </a:solidFill>
              </a:defRPr>
            </a:lvl1pPr>
          </a:lstStyle>
          <a:p>
            <a:pPr lvl="0"/>
            <a:r>
              <a:rPr kumimoji="0" lang="pt-BR"/>
              <a:t>Clique para adicionar legenda curta</a:t>
            </a:r>
          </a:p>
        </p:txBody>
      </p:sp>
      <p:sp>
        <p:nvSpPr>
          <p:cNvPr id="17" name="Rectangle 16"/>
          <p:cNvSpPr/>
          <p:nvPr userDrawn="1"/>
        </p:nvSpPr>
        <p:spPr>
          <a:xfrm>
            <a:off x="5985608" y="2877171"/>
            <a:ext cx="2624992" cy="2837829"/>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18" name="Picture Placeholder 7"/>
          <p:cNvSpPr>
            <a:spLocks noGrp="1"/>
          </p:cNvSpPr>
          <p:nvPr>
            <p:ph type="pic" sz="quarter" idx="17"/>
          </p:nvPr>
        </p:nvSpPr>
        <p:spPr>
          <a:xfrm>
            <a:off x="6137438" y="3013976"/>
            <a:ext cx="2341209" cy="2199318"/>
          </a:xfrm>
          <a:solidFill>
            <a:schemeClr val="tx1">
              <a:lumMod val="85000"/>
              <a:lumOff val="15000"/>
            </a:schemeClr>
          </a:solidFill>
        </p:spPr>
        <p:txBody>
          <a:bodyPr>
            <a:normAutofit/>
          </a:bodyPr>
          <a:lstStyle>
            <a:lvl1pPr algn="ctr" eaLnBrk="1" latinLnBrk="0" hangingPunct="1">
              <a:buNone/>
              <a:defRPr kumimoji="0" lang="pt-BR" sz="1600">
                <a:solidFill>
                  <a:schemeClr val="bg1"/>
                </a:solidFill>
              </a:defRPr>
            </a:lvl1pPr>
          </a:lstStyle>
          <a:p>
            <a:pPr eaLnBrk="1" latinLnBrk="0" hangingPunct="1"/>
            <a:r>
              <a:rPr lang="pt-BR" smtClean="0"/>
              <a:t>Clique no ícone para adicionar uma imagem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Superior Filme do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990599" y="1371600"/>
            <a:ext cx="4026757" cy="4038600"/>
          </a:xfrm>
          <a:prstGeom prst="rect">
            <a:avLst/>
          </a:prstGeom>
        </p:spPr>
      </p:pic>
      <p:sp>
        <p:nvSpPr>
          <p:cNvPr id="13" name="Picture Placeholder 12"/>
          <p:cNvSpPr>
            <a:spLocks noGrp="1"/>
          </p:cNvSpPr>
          <p:nvPr>
            <p:ph type="pic" sz="quarter" idx="13"/>
          </p:nvPr>
        </p:nvSpPr>
        <p:spPr>
          <a:xfrm>
            <a:off x="1592249" y="2370152"/>
            <a:ext cx="2804822" cy="1788380"/>
          </a:xfrm>
          <a:solidFill>
            <a:schemeClr val="tx1">
              <a:lumMod val="85000"/>
              <a:lumOff val="15000"/>
            </a:schemeClr>
          </a:solidFill>
        </p:spPr>
        <p:txBody>
          <a:bodyPr>
            <a:normAutofit/>
          </a:bodyPr>
          <a:lstStyle>
            <a:lvl1pPr algn="ctr" eaLnBrk="1" latinLnBrk="0" hangingPunct="1">
              <a:buNone/>
              <a:defRPr kumimoji="0" lang="pt-BR" sz="1400" baseline="0">
                <a:solidFill>
                  <a:schemeClr val="bg1"/>
                </a:solidFill>
              </a:defRPr>
            </a:lvl1pPr>
          </a:lstStyle>
          <a:p>
            <a:pPr eaLnBrk="1" latinLnBrk="0" hangingPunct="1"/>
            <a:r>
              <a:rPr lang="pt-BR" smtClean="0"/>
              <a:t>Clique no ícone para adicionar uma imagem</a:t>
            </a:r>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685801"/>
            <a:ext cx="2507224" cy="2514599"/>
          </a:xfrm>
          <a:prstGeom prst="rect">
            <a:avLst/>
          </a:prstGeom>
        </p:spPr>
      </p:pic>
      <p:sp>
        <p:nvSpPr>
          <p:cNvPr id="15" name="Picture Placeholder 12"/>
          <p:cNvSpPr>
            <a:spLocks noGrp="1"/>
          </p:cNvSpPr>
          <p:nvPr>
            <p:ph type="pic" sz="quarter" idx="14"/>
          </p:nvPr>
        </p:nvSpPr>
        <p:spPr>
          <a:xfrm>
            <a:off x="5706474" y="1371600"/>
            <a:ext cx="1600200" cy="1002547"/>
          </a:xfrm>
          <a:solidFill>
            <a:schemeClr val="tx1">
              <a:lumMod val="85000"/>
              <a:lumOff val="15000"/>
            </a:schemeClr>
          </a:solidFill>
        </p:spPr>
        <p:txBody>
          <a:bodyPr>
            <a:normAutofit/>
          </a:bodyPr>
          <a:lstStyle>
            <a:lvl1pPr algn="ctr" eaLnBrk="1" latinLnBrk="0" hangingPunct="1">
              <a:buNone/>
              <a:defRPr kumimoji="0" lang="pt-BR" sz="1100" baseline="0">
                <a:solidFill>
                  <a:schemeClr val="bg1"/>
                </a:solidFill>
              </a:defRPr>
            </a:lvl1pPr>
          </a:lstStyle>
          <a:p>
            <a:pPr eaLnBrk="1" latinLnBrk="0" hangingPunct="1"/>
            <a:r>
              <a:rPr lang="pt-BR" smtClean="0"/>
              <a:t>Clique no ícone para adicionar uma imagem</a:t>
            </a:r>
            <a:endParaRP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3429001"/>
            <a:ext cx="2507224" cy="2514599"/>
          </a:xfrm>
          <a:prstGeom prst="rect">
            <a:avLst/>
          </a:prstGeom>
        </p:spPr>
      </p:pic>
      <p:sp>
        <p:nvSpPr>
          <p:cNvPr id="17" name="Picture Placeholder 12"/>
          <p:cNvSpPr>
            <a:spLocks noGrp="1"/>
          </p:cNvSpPr>
          <p:nvPr>
            <p:ph type="pic" sz="quarter" idx="15"/>
          </p:nvPr>
        </p:nvSpPr>
        <p:spPr>
          <a:xfrm>
            <a:off x="5706474" y="4114800"/>
            <a:ext cx="1600200" cy="1002547"/>
          </a:xfrm>
          <a:solidFill>
            <a:schemeClr val="tx1">
              <a:lumMod val="85000"/>
              <a:lumOff val="15000"/>
            </a:schemeClr>
          </a:solidFill>
        </p:spPr>
        <p:txBody>
          <a:bodyPr>
            <a:normAutofit/>
          </a:bodyPr>
          <a:lstStyle>
            <a:lvl1pPr algn="ctr" eaLnBrk="1" latinLnBrk="0" hangingPunct="1">
              <a:buNone/>
              <a:defRPr kumimoji="0" lang="pt-BR" sz="1100" baseline="0">
                <a:solidFill>
                  <a:schemeClr val="bg1"/>
                </a:solidFill>
              </a:defRPr>
            </a:lvl1pPr>
          </a:lstStyle>
          <a:p>
            <a:pPr eaLnBrk="1" latinLnBrk="0" hangingPunct="1"/>
            <a:r>
              <a:rPr lang="pt-BR" smtClean="0"/>
              <a:t>Clique no ícone para adicionar uma imagem</a:t>
            </a:r>
            <a:endParaRPr/>
          </a:p>
        </p:txBody>
      </p:sp>
      <p:sp>
        <p:nvSpPr>
          <p:cNvPr id="23" name="Date Placeholder 3"/>
          <p:cNvSpPr>
            <a:spLocks noGrp="1"/>
          </p:cNvSpPr>
          <p:nvPr>
            <p:ph type="dt" sz="half" idx="10"/>
          </p:nvPr>
        </p:nvSpPr>
        <p:spPr>
          <a:xfrm>
            <a:off x="457200" y="6553200"/>
            <a:ext cx="2133600" cy="304800"/>
          </a:xfrm>
        </p:spPr>
        <p:txBody>
          <a:bodyPr/>
          <a:lstStyle/>
          <a:p>
            <a:fld id="{EFEED2B4-868F-4681-9E70-FF7ECCDC67D4}" type="datetimeFigureOut">
              <a:rPr lang="pt-BR"/>
              <a:pPr/>
              <a:t>26/01/2015</a:t>
            </a:fld>
            <a:endParaRPr kumimoji="0" lang="pt-BR"/>
          </a:p>
        </p:txBody>
      </p:sp>
      <p:sp>
        <p:nvSpPr>
          <p:cNvPr id="24" name="Footer Placeholder 4"/>
          <p:cNvSpPr>
            <a:spLocks noGrp="1"/>
          </p:cNvSpPr>
          <p:nvPr>
            <p:ph type="ftr" sz="quarter" idx="11"/>
          </p:nvPr>
        </p:nvSpPr>
        <p:spPr>
          <a:xfrm>
            <a:off x="2971800" y="6553200"/>
            <a:ext cx="2895600" cy="304800"/>
          </a:xfrm>
        </p:spPr>
        <p:txBody>
          <a:bodyPr/>
          <a:lstStyle/>
          <a:p>
            <a:endParaRPr kumimoji="0" lang="pt-BR"/>
          </a:p>
        </p:txBody>
      </p:sp>
      <p:sp>
        <p:nvSpPr>
          <p:cNvPr id="25" name="Slide Number Placeholder 5"/>
          <p:cNvSpPr>
            <a:spLocks noGrp="1"/>
          </p:cNvSpPr>
          <p:nvPr>
            <p:ph type="sldNum" sz="quarter" idx="12"/>
          </p:nvPr>
        </p:nvSpPr>
        <p:spPr>
          <a:xfrm>
            <a:off x="6248400" y="6553200"/>
            <a:ext cx="2057400" cy="304800"/>
          </a:xfrm>
        </p:spPr>
        <p:txBody>
          <a:bodyPr/>
          <a:lstStyle/>
          <a:p>
            <a:fld id="{80F88FF4-1BD9-4AA8-B980-C7776087ABAF}" type="slidenum">
              <a:rPr/>
              <a:pPr/>
              <a:t>‹nº›</a:t>
            </a:fld>
            <a:endParaRPr kumimoji="0" lang="pt-B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Superior Retrato com Legenda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2286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pt-BR" sz="2400" i="0" kern="1200">
                <a:solidFill>
                  <a:schemeClr val="tx1">
                    <a:lumMod val="65000"/>
                    <a:lumOff val="35000"/>
                  </a:schemeClr>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7" name="Rectangle 8"/>
          <p:cNvSpPr>
            <a:spLocks noGrp="1" noChangeAspect="1"/>
          </p:cNvSpPr>
          <p:nvPr>
            <p:ph type="pic" sz="quarter" idx="14"/>
          </p:nvPr>
        </p:nvSpPr>
        <p:spPr>
          <a:xfrm>
            <a:off x="32004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pt-BR" sz="2400" i="0" kern="1200">
                <a:solidFill>
                  <a:schemeClr val="tx1">
                    <a:lumMod val="65000"/>
                    <a:lumOff val="35000"/>
                  </a:schemeClr>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8" name="Rectangle 8"/>
          <p:cNvSpPr>
            <a:spLocks noGrp="1" noChangeAspect="1"/>
          </p:cNvSpPr>
          <p:nvPr>
            <p:ph type="pic" sz="quarter" idx="15"/>
          </p:nvPr>
        </p:nvSpPr>
        <p:spPr>
          <a:xfrm>
            <a:off x="61722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pt-BR" sz="2400" i="0" kern="1200">
                <a:solidFill>
                  <a:schemeClr val="tx1">
                    <a:lumMod val="65000"/>
                    <a:lumOff val="35000"/>
                  </a:schemeClr>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9" name="Rectangle 6"/>
          <p:cNvSpPr>
            <a:spLocks noGrp="1"/>
          </p:cNvSpPr>
          <p:nvPr>
            <p:ph type="body" sz="quarter" idx="16" hasCustomPrompt="1"/>
          </p:nvPr>
        </p:nvSpPr>
        <p:spPr>
          <a:xfrm>
            <a:off x="228600" y="4419600"/>
            <a:ext cx="2743200" cy="1447800"/>
          </a:xfrm>
        </p:spPr>
        <p:txBody>
          <a:bodyPr anchor="t" anchorCtr="0">
            <a:noAutofit/>
          </a:bodyPr>
          <a:lstStyle>
            <a:lvl1pPr marL="0" marR="0" indent="0" algn="l" rtl="0" eaLnBrk="1" latinLnBrk="0" hangingPunct="1">
              <a:spcBef>
                <a:spcPct val="20000"/>
              </a:spcBef>
              <a:buFontTx/>
              <a:buNone/>
              <a:defRPr kumimoji="0" lang="pt-BR" sz="1800" baseline="0">
                <a:solidFill>
                  <a:schemeClr val="tx1">
                    <a:lumMod val="75000"/>
                    <a:lumOff val="25000"/>
                  </a:schemeClr>
                </a:solidFill>
                <a:latin typeface="+mn-lt"/>
                <a:ea typeface="+mn-ea"/>
                <a:cs typeface="+mn-cs"/>
              </a:defRPr>
            </a:lvl1pPr>
            <a:extLst/>
          </a:lstStyle>
          <a:p>
            <a:pPr lvl="0"/>
            <a:r>
              <a:rPr kumimoji="0" lang="pt-BR"/>
              <a:t>Clique para adicionar uma legenda</a:t>
            </a:r>
          </a:p>
        </p:txBody>
      </p:sp>
      <p:sp>
        <p:nvSpPr>
          <p:cNvPr id="10" name="Rectangle 6"/>
          <p:cNvSpPr>
            <a:spLocks noGrp="1"/>
          </p:cNvSpPr>
          <p:nvPr>
            <p:ph type="body" sz="quarter" idx="17" hasCustomPrompt="1"/>
          </p:nvPr>
        </p:nvSpPr>
        <p:spPr>
          <a:xfrm>
            <a:off x="3200400" y="4419600"/>
            <a:ext cx="2743200" cy="1447800"/>
          </a:xfrm>
        </p:spPr>
        <p:txBody>
          <a:bodyPr anchor="t" anchorCtr="0">
            <a:noAutofit/>
          </a:bodyPr>
          <a:lstStyle>
            <a:lvl1pPr marL="0" marR="0" indent="0" algn="l" rtl="0" eaLnBrk="1" latinLnBrk="0" hangingPunct="1">
              <a:spcBef>
                <a:spcPct val="20000"/>
              </a:spcBef>
              <a:buFontTx/>
              <a:buNone/>
              <a:defRPr kumimoji="0" lang="pt-BR" sz="1800" baseline="0">
                <a:solidFill>
                  <a:schemeClr val="tx1">
                    <a:lumMod val="75000"/>
                    <a:lumOff val="25000"/>
                  </a:schemeClr>
                </a:solidFill>
                <a:latin typeface="+mn-lt"/>
                <a:ea typeface="+mn-ea"/>
                <a:cs typeface="+mn-cs"/>
              </a:defRPr>
            </a:lvl1pPr>
            <a:extLst/>
          </a:lstStyle>
          <a:p>
            <a:pPr lvl="0"/>
            <a:r>
              <a:rPr kumimoji="0" lang="pt-BR"/>
              <a:t>Clique para adicionar uma legenda</a:t>
            </a:r>
          </a:p>
        </p:txBody>
      </p:sp>
      <p:sp>
        <p:nvSpPr>
          <p:cNvPr id="11" name="Rectangle 6"/>
          <p:cNvSpPr>
            <a:spLocks noGrp="1"/>
          </p:cNvSpPr>
          <p:nvPr>
            <p:ph type="body" sz="quarter" idx="18" hasCustomPrompt="1"/>
          </p:nvPr>
        </p:nvSpPr>
        <p:spPr>
          <a:xfrm>
            <a:off x="6172200" y="4419600"/>
            <a:ext cx="2743200" cy="1447800"/>
          </a:xfrm>
        </p:spPr>
        <p:txBody>
          <a:bodyPr anchor="t" anchorCtr="0">
            <a:noAutofit/>
          </a:bodyPr>
          <a:lstStyle>
            <a:lvl1pPr marL="0" marR="0" indent="0" algn="l" rtl="0" eaLnBrk="1" latinLnBrk="0" hangingPunct="1">
              <a:spcBef>
                <a:spcPct val="20000"/>
              </a:spcBef>
              <a:buFontTx/>
              <a:buNone/>
              <a:defRPr kumimoji="0" lang="pt-BR" sz="1800" baseline="0">
                <a:solidFill>
                  <a:schemeClr val="tx1">
                    <a:lumMod val="75000"/>
                    <a:lumOff val="25000"/>
                  </a:schemeClr>
                </a:solidFill>
                <a:latin typeface="+mn-lt"/>
                <a:ea typeface="+mn-ea"/>
                <a:cs typeface="+mn-cs"/>
              </a:defRPr>
            </a:lvl1pPr>
            <a:extLst/>
          </a:lstStyle>
          <a:p>
            <a:pPr lvl="0"/>
            <a:r>
              <a:rPr kumimoji="0" lang="pt-BR"/>
              <a:t>Clique para adicionar uma legenda</a:t>
            </a:r>
          </a:p>
        </p:txBody>
      </p:sp>
      <p:grpSp>
        <p:nvGrpSpPr>
          <p:cNvPr id="12" name="Group 11"/>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eaLnBrk="1" latinLnBrk="0" hangingPunct="1">
              <a:defRPr kumimoji="0" lang="pt-BR">
                <a:solidFill>
                  <a:schemeClr val="bg1"/>
                </a:solidFill>
              </a:defRPr>
            </a:lvl1pPr>
          </a:lstStyle>
          <a:p>
            <a:fld id="{EFEED2B4-868F-4681-9E70-FF7ECCDC67D4}" type="datetimeFigureOut">
              <a:rPr lang="pt-BR"/>
              <a:pPr/>
              <a:t>26/01/2015</a:t>
            </a:fld>
            <a:endParaRPr kumimoji="0" lang="pt-BR"/>
          </a:p>
        </p:txBody>
      </p:sp>
      <p:sp>
        <p:nvSpPr>
          <p:cNvPr id="16" name="Footer Placeholder 3"/>
          <p:cNvSpPr>
            <a:spLocks noGrp="1"/>
          </p:cNvSpPr>
          <p:nvPr>
            <p:ph type="ftr" sz="quarter" idx="11"/>
          </p:nvPr>
        </p:nvSpPr>
        <p:spPr>
          <a:xfrm>
            <a:off x="3124200" y="6553200"/>
            <a:ext cx="2895600" cy="304800"/>
          </a:xfrm>
        </p:spPr>
        <p:txBody>
          <a:bodyPr/>
          <a:lstStyle>
            <a:lvl1pPr eaLnBrk="1" latinLnBrk="0" hangingPunct="1">
              <a:defRPr kumimoji="0" lang="pt-BR">
                <a:solidFill>
                  <a:schemeClr val="bg1"/>
                </a:solidFill>
              </a:defRPr>
            </a:lvl1pPr>
          </a:lstStyle>
          <a:p>
            <a:endParaRPr kumimoji="0" lang="pt-BR"/>
          </a:p>
        </p:txBody>
      </p:sp>
      <p:sp>
        <p:nvSpPr>
          <p:cNvPr id="17" name="Slide Number Placeholder 4"/>
          <p:cNvSpPr>
            <a:spLocks noGrp="1"/>
          </p:cNvSpPr>
          <p:nvPr>
            <p:ph type="sldNum" sz="quarter" idx="12"/>
          </p:nvPr>
        </p:nvSpPr>
        <p:spPr>
          <a:xfrm>
            <a:off x="6553200" y="6553200"/>
            <a:ext cx="2133600" cy="304800"/>
          </a:xfrm>
        </p:spPr>
        <p:txBody>
          <a:bodyPr/>
          <a:lstStyle>
            <a:lvl1pPr eaLnBrk="1" latinLnBrk="0" hangingPunct="1">
              <a:defRPr kumimoji="0" lang="pt-BR">
                <a:solidFill>
                  <a:schemeClr val="bg1"/>
                </a:solidFill>
              </a:defRPr>
            </a:lvl1pPr>
          </a:lstStyle>
          <a:p>
            <a:fld id="{80F88FF4-1BD9-4AA8-B980-C7776087ABAF}" type="slidenum">
              <a:rPr/>
              <a:pPr/>
              <a:t>‹nº›</a:t>
            </a:fld>
            <a:endParaRPr kumimoji="0" lang="pt-B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Superior Paisagem com Legend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p>
            <a:fld id="{EFEED2B4-868F-4681-9E70-FF7ECCDC67D4}" type="datetimeFigureOut">
              <a:rPr lang="pt-BR"/>
              <a:pPr/>
              <a:t>26/01/2015</a:t>
            </a:fld>
            <a:endParaRPr kumimoji="0" lang="pt-BR"/>
          </a:p>
        </p:txBody>
      </p:sp>
      <p:sp>
        <p:nvSpPr>
          <p:cNvPr id="4" name="Footer Placeholder 3"/>
          <p:cNvSpPr>
            <a:spLocks noGrp="1"/>
          </p:cNvSpPr>
          <p:nvPr>
            <p:ph type="ftr" sz="quarter" idx="11"/>
          </p:nvPr>
        </p:nvSpPr>
        <p:spPr/>
        <p:txBody>
          <a:bodyPr/>
          <a:lstStyle/>
          <a:p>
            <a:endParaRPr kumimoji="0" lang="pt-BR"/>
          </a:p>
        </p:txBody>
      </p:sp>
      <p:sp>
        <p:nvSpPr>
          <p:cNvPr id="5" name="Slide Number Placeholder 4"/>
          <p:cNvSpPr>
            <a:spLocks noGrp="1"/>
          </p:cNvSpPr>
          <p:nvPr>
            <p:ph type="sldNum" sz="quarter" idx="12"/>
          </p:nvPr>
        </p:nvSpPr>
        <p:spPr/>
        <p:txBody>
          <a:bodyPr/>
          <a:lstStyle/>
          <a:p>
            <a:fld id="{80F88FF4-1BD9-4AA8-B980-C7776087ABAF}" type="slidenum">
              <a:rPr/>
              <a:pPr/>
              <a:t>‹nº›</a:t>
            </a:fld>
            <a:endParaRPr kumimoji="0" lang="pt-BR"/>
          </a:p>
        </p:txBody>
      </p:sp>
      <p:sp>
        <p:nvSpPr>
          <p:cNvPr id="6" name="Rectangle 7"/>
          <p:cNvSpPr>
            <a:spLocks noGrp="1" noChangeAspect="1"/>
          </p:cNvSpPr>
          <p:nvPr>
            <p:ph type="pic" sz="quarter" idx="13"/>
          </p:nvPr>
        </p:nvSpPr>
        <p:spPr>
          <a:xfrm>
            <a:off x="4741631"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pt-BR" sz="2400" i="0" kern="1200">
                <a:solidFill>
                  <a:schemeClr val="tx1">
                    <a:lumMod val="65000"/>
                    <a:lumOff val="35000"/>
                  </a:schemeClr>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7" name="Rectangle 7"/>
          <p:cNvSpPr>
            <a:spLocks noGrp="1" noChangeAspect="1"/>
          </p:cNvSpPr>
          <p:nvPr>
            <p:ph type="pic" sz="quarter" idx="14"/>
          </p:nvPr>
        </p:nvSpPr>
        <p:spPr>
          <a:xfrm>
            <a:off x="558800"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pt-BR" sz="2400" i="0" kern="1200">
                <a:solidFill>
                  <a:schemeClr val="tx1">
                    <a:lumMod val="65000"/>
                    <a:lumOff val="35000"/>
                  </a:schemeClr>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8" name="Picture Placeholder 7"/>
          <p:cNvSpPr>
            <a:spLocks noGrp="1" noChangeAspect="1"/>
          </p:cNvSpPr>
          <p:nvPr>
            <p:ph type="pic" sz="quarter" idx="15"/>
          </p:nvPr>
        </p:nvSpPr>
        <p:spPr>
          <a:xfrm>
            <a:off x="4741631" y="3558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pt-BR" sz="2400" i="0" kern="1200">
                <a:solidFill>
                  <a:schemeClr val="tx1">
                    <a:lumMod val="65000"/>
                    <a:lumOff val="35000"/>
                  </a:schemeClr>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9" name="Rectangle 11"/>
          <p:cNvSpPr>
            <a:spLocks noGrp="1"/>
          </p:cNvSpPr>
          <p:nvPr>
            <p:ph type="body" sz="quarter" idx="16" hasCustomPrompt="1"/>
          </p:nvPr>
        </p:nvSpPr>
        <p:spPr>
          <a:xfrm>
            <a:off x="558800" y="355823"/>
            <a:ext cx="3792769" cy="2844577"/>
          </a:xfrm>
        </p:spPr>
        <p:txBody>
          <a:bodyPr anchor="b" anchorCtr="0">
            <a:noAutofit/>
          </a:bodyPr>
          <a:lstStyle>
            <a:lvl1pPr marL="0" marR="0" indent="0" algn="ctr" rtl="0" eaLnBrk="1" latinLnBrk="0" hangingPunct="1">
              <a:spcBef>
                <a:spcPct val="20000"/>
              </a:spcBef>
              <a:buFontTx/>
              <a:buNone/>
              <a:defRPr kumimoji="0" lang="pt-BR" sz="1800" b="1" i="0" baseline="0">
                <a:solidFill>
                  <a:schemeClr val="tx1">
                    <a:lumMod val="75000"/>
                    <a:lumOff val="25000"/>
                  </a:schemeClr>
                </a:solidFill>
                <a:latin typeface="+mn-lt"/>
                <a:ea typeface="+mn-ea"/>
                <a:cs typeface="+mn-cs"/>
              </a:defRPr>
            </a:lvl1pPr>
            <a:extLst/>
          </a:lstStyle>
          <a:p>
            <a:pPr lvl="0"/>
            <a:r>
              <a:rPr kumimoji="0" lang="pt-BR"/>
              <a:t>Clique para adicionar uma legenda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norama Misto">
    <p:bg>
      <p:bgPr>
        <a:solidFill>
          <a:srgbClr val="F0F0F0"/>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4" name="Date Placeholder 3"/>
          <p:cNvSpPr>
            <a:spLocks noGrp="1"/>
          </p:cNvSpPr>
          <p:nvPr>
            <p:ph type="dt" sz="half" idx="10"/>
          </p:nvPr>
        </p:nvSpPr>
        <p:spPr>
          <a:xfrm>
            <a:off x="609600" y="6553200"/>
            <a:ext cx="2133600" cy="304800"/>
          </a:xfrm>
        </p:spPr>
        <p:txBody>
          <a:bodyPr/>
          <a:lstStyle/>
          <a:p>
            <a:fld id="{EFEED2B4-868F-4681-9E70-FF7ECCDC67D4}" type="datetimeFigureOut">
              <a:rPr lang="pt-BR"/>
              <a:pPr/>
              <a:t>26/01/2015</a:t>
            </a:fld>
            <a:endParaRPr kumimoji="0" lang="pt-BR"/>
          </a:p>
        </p:txBody>
      </p:sp>
      <p:sp>
        <p:nvSpPr>
          <p:cNvPr id="5" name="Footer Placeholder 4"/>
          <p:cNvSpPr>
            <a:spLocks noGrp="1"/>
          </p:cNvSpPr>
          <p:nvPr>
            <p:ph type="ftr" sz="quarter" idx="11"/>
          </p:nvPr>
        </p:nvSpPr>
        <p:spPr/>
        <p:txBody>
          <a:bodyPr/>
          <a:lstStyle/>
          <a:p>
            <a:endParaRPr kumimoji="0" lang="pt-BR"/>
          </a:p>
        </p:txBody>
      </p:sp>
      <p:sp>
        <p:nvSpPr>
          <p:cNvPr id="6" name="Slide Number Placeholder 5"/>
          <p:cNvSpPr>
            <a:spLocks noGrp="1"/>
          </p:cNvSpPr>
          <p:nvPr>
            <p:ph type="sldNum" sz="quarter" idx="12"/>
          </p:nvPr>
        </p:nvSpPr>
        <p:spPr>
          <a:xfrm>
            <a:off x="6400800" y="6553200"/>
            <a:ext cx="2057400" cy="304800"/>
          </a:xfrm>
        </p:spPr>
        <p:txBody>
          <a:bodyPr/>
          <a:lstStyle/>
          <a:p>
            <a:fld id="{80F88FF4-1BD9-4AA8-B980-C7776087ABAF}" type="slidenum">
              <a:rPr/>
              <a:pPr/>
              <a:t>‹nº›</a:t>
            </a:fld>
            <a:endParaRPr kumimoji="0" lang="pt-BR"/>
          </a:p>
        </p:txBody>
      </p:sp>
      <p:sp>
        <p:nvSpPr>
          <p:cNvPr id="11" name="Picture Placeholder 10"/>
          <p:cNvSpPr>
            <a:spLocks noGrp="1"/>
          </p:cNvSpPr>
          <p:nvPr>
            <p:ph type="pic" sz="quarter" idx="13"/>
          </p:nvPr>
        </p:nvSpPr>
        <p:spPr>
          <a:xfrm>
            <a:off x="592392" y="592392"/>
            <a:ext cx="7391400" cy="2286000"/>
          </a:xfrm>
          <a:solidFill>
            <a:srgbClr val="F0F0F0"/>
          </a:solidFill>
          <a:ln w="57150">
            <a:solidFill>
              <a:schemeClr val="bg1"/>
            </a:solidFill>
          </a:ln>
          <a:effectLst>
            <a:outerShdw dist="38100" dir="2700000" algn="tl" rotWithShape="0">
              <a:prstClr val="black">
                <a:alpha val="17000"/>
              </a:prstClr>
            </a:outerShdw>
          </a:effectLst>
        </p:spPr>
        <p:txBody>
          <a:bodyPr>
            <a:normAutofit/>
          </a:bodyPr>
          <a:lstStyle>
            <a:lvl1pPr algn="ctr" eaLnBrk="1" latinLnBrk="0" hangingPunct="1">
              <a:buNone/>
              <a:defRPr kumimoji="0" lang="pt-BR" sz="2400">
                <a:solidFill>
                  <a:schemeClr val="tx1">
                    <a:lumMod val="65000"/>
                    <a:lumOff val="35000"/>
                  </a:schemeClr>
                </a:solidFill>
              </a:defRPr>
            </a:lvl1pPr>
          </a:lstStyle>
          <a:p>
            <a:pPr eaLnBrk="1" latinLnBrk="0" hangingPunct="1"/>
            <a:r>
              <a:rPr lang="pt-BR" smtClean="0"/>
              <a:t>Clique no ícone para adicionar uma imagem</a:t>
            </a:r>
            <a:endParaRPr/>
          </a:p>
        </p:txBody>
      </p:sp>
      <p:sp>
        <p:nvSpPr>
          <p:cNvPr id="13" name="Picture Placeholder 12"/>
          <p:cNvSpPr>
            <a:spLocks noGrp="1"/>
          </p:cNvSpPr>
          <p:nvPr>
            <p:ph type="pic" sz="quarter" idx="14"/>
          </p:nvPr>
        </p:nvSpPr>
        <p:spPr>
          <a:xfrm>
            <a:off x="609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kumimoji="0" lang="pt-BR" sz="1600" b="0" kern="1200">
                <a:solidFill>
                  <a:schemeClr val="tx1">
                    <a:lumMod val="65000"/>
                    <a:lumOff val="35000"/>
                  </a:schemeClr>
                </a:solidFill>
                <a:latin typeface="+mn-lt"/>
                <a:ea typeface="+mn-ea"/>
                <a:cs typeface="+mn-cs"/>
              </a:defRPr>
            </a:lvl1pPr>
          </a:lstStyle>
          <a:p>
            <a:pPr eaLnBrk="1" latinLnBrk="0" hangingPunct="1"/>
            <a:r>
              <a:rPr lang="pt-BR" smtClean="0"/>
              <a:t>Clique no ícone para adicionar uma imagem</a:t>
            </a:r>
            <a:endParaRPr/>
          </a:p>
        </p:txBody>
      </p:sp>
      <p:sp>
        <p:nvSpPr>
          <p:cNvPr id="14" name="Picture Placeholder 12"/>
          <p:cNvSpPr>
            <a:spLocks noGrp="1"/>
          </p:cNvSpPr>
          <p:nvPr>
            <p:ph type="pic" sz="quarter" idx="15"/>
          </p:nvPr>
        </p:nvSpPr>
        <p:spPr>
          <a:xfrm>
            <a:off x="3276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kumimoji="0" lang="pt-BR" sz="1600" b="0" kern="1200">
                <a:solidFill>
                  <a:schemeClr val="tx1">
                    <a:lumMod val="65000"/>
                    <a:lumOff val="35000"/>
                  </a:schemeClr>
                </a:solidFill>
                <a:latin typeface="+mn-lt"/>
                <a:ea typeface="+mn-ea"/>
                <a:cs typeface="+mn-cs"/>
              </a:defRPr>
            </a:lvl1pPr>
          </a:lstStyle>
          <a:p>
            <a:pPr eaLnBrk="1" latinLnBrk="0" hangingPunct="1"/>
            <a:r>
              <a:rPr lang="pt-BR" smtClean="0"/>
              <a:t>Clique no ícone para adicionar uma imagem</a:t>
            </a:r>
            <a:endParaRPr/>
          </a:p>
        </p:txBody>
      </p:sp>
      <p:sp>
        <p:nvSpPr>
          <p:cNvPr id="16" name="Text Placeholder 15"/>
          <p:cNvSpPr>
            <a:spLocks noGrp="1"/>
          </p:cNvSpPr>
          <p:nvPr>
            <p:ph type="body" sz="quarter" idx="16" hasCustomPrompt="1"/>
          </p:nvPr>
        </p:nvSpPr>
        <p:spPr>
          <a:xfrm>
            <a:off x="5791200" y="3352800"/>
            <a:ext cx="2286000" cy="381000"/>
          </a:xfrm>
        </p:spPr>
        <p:txBody>
          <a:bodyPr>
            <a:normAutofit/>
          </a:bodyPr>
          <a:lstStyle>
            <a:lvl1pPr eaLnBrk="1" latinLnBrk="0" hangingPunct="1">
              <a:buNone/>
              <a:defRPr kumimoji="0" lang="pt-BR" sz="1800" b="1" baseline="0">
                <a:solidFill>
                  <a:srgbClr val="FC7500"/>
                </a:solidFill>
              </a:defRPr>
            </a:lvl1pPr>
          </a:lstStyle>
          <a:p>
            <a:pPr lvl="0"/>
            <a:r>
              <a:rPr kumimoji="0" lang="pt-BR"/>
              <a:t>ADICIONAR TÍTULO</a:t>
            </a:r>
          </a:p>
        </p:txBody>
      </p:sp>
      <p:sp>
        <p:nvSpPr>
          <p:cNvPr id="18" name="Text Placeholder 17"/>
          <p:cNvSpPr>
            <a:spLocks noGrp="1"/>
          </p:cNvSpPr>
          <p:nvPr>
            <p:ph type="body" sz="quarter" idx="17" hasCustomPrompt="1"/>
          </p:nvPr>
        </p:nvSpPr>
        <p:spPr>
          <a:xfrm>
            <a:off x="5791200" y="3886200"/>
            <a:ext cx="2286000" cy="1752600"/>
          </a:xfrm>
        </p:spPr>
        <p:txBody>
          <a:bodyPr>
            <a:normAutofit/>
          </a:bodyPr>
          <a:lstStyle>
            <a:lvl1pPr eaLnBrk="1" latinLnBrk="0" hangingPunct="1">
              <a:buNone/>
              <a:defRPr kumimoji="0" lang="pt-BR" sz="1800">
                <a:solidFill>
                  <a:schemeClr val="tx1">
                    <a:lumMod val="75000"/>
                    <a:lumOff val="25000"/>
                  </a:schemeClr>
                </a:solidFill>
              </a:defRPr>
            </a:lvl1pPr>
          </a:lstStyle>
          <a:p>
            <a:pPr lvl="0"/>
            <a:r>
              <a:rPr kumimoji="0" lang="pt-BR"/>
              <a:t>Clique para adicionar subtexto</a:t>
            </a:r>
          </a:p>
        </p:txBody>
      </p:sp>
      <p:sp>
        <p:nvSpPr>
          <p:cNvPr id="12" name="Rectangle 11"/>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solidFill>
                <a:srgbClr val="FC7500"/>
              </a:solidFill>
            </a:endParaRPr>
          </a:p>
        </p:txBody>
      </p:sp>
      <p:cxnSp>
        <p:nvCxnSpPr>
          <p:cNvPr id="15" name="Straight Connector 14"/>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Superior Retrato com Legendas Coloridas">
    <p:bg>
      <p:bgPr>
        <a:solidFill>
          <a:srgbClr val="F0F0F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pt-BR"/>
              <a:pPr/>
              <a:t>26/01/2015</a:t>
            </a:fld>
            <a:endParaRPr kumimoji="0" lang="pt-BR"/>
          </a:p>
        </p:txBody>
      </p:sp>
      <p:sp>
        <p:nvSpPr>
          <p:cNvPr id="4" name="Footer Placeholder 3"/>
          <p:cNvSpPr>
            <a:spLocks noGrp="1"/>
          </p:cNvSpPr>
          <p:nvPr>
            <p:ph type="ftr" sz="quarter" idx="11"/>
          </p:nvPr>
        </p:nvSpPr>
        <p:spPr/>
        <p:txBody>
          <a:bodyPr/>
          <a:lstStyle/>
          <a:p>
            <a:endParaRPr kumimoji="0" lang="pt-BR"/>
          </a:p>
        </p:txBody>
      </p:sp>
      <p:sp>
        <p:nvSpPr>
          <p:cNvPr id="5" name="Slide Number Placeholder 4"/>
          <p:cNvSpPr>
            <a:spLocks noGrp="1"/>
          </p:cNvSpPr>
          <p:nvPr>
            <p:ph type="sldNum" sz="quarter" idx="12"/>
          </p:nvPr>
        </p:nvSpPr>
        <p:spPr/>
        <p:txBody>
          <a:bodyPr/>
          <a:lstStyle/>
          <a:p>
            <a:fld id="{80F88FF4-1BD9-4AA8-B980-C7776087ABAF}" type="slidenum">
              <a:rPr/>
              <a:pPr/>
              <a:t>‹nº›</a:t>
            </a:fld>
            <a:endParaRPr kumimoji="0" lang="pt-BR"/>
          </a:p>
        </p:txBody>
      </p:sp>
      <p:sp>
        <p:nvSpPr>
          <p:cNvPr id="6" name="Rectangle 7"/>
          <p:cNvSpPr>
            <a:spLocks noGrp="1"/>
          </p:cNvSpPr>
          <p:nvPr>
            <p:ph type="pic" sz="quarter" idx="14"/>
          </p:nvPr>
        </p:nvSpPr>
        <p:spPr>
          <a:xfrm>
            <a:off x="22098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7" name="Rectangle 7"/>
          <p:cNvSpPr>
            <a:spLocks noGrp="1"/>
          </p:cNvSpPr>
          <p:nvPr>
            <p:ph type="pic" sz="quarter" idx="26"/>
          </p:nvPr>
        </p:nvSpPr>
        <p:spPr>
          <a:xfrm>
            <a:off x="22098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8" name="Picture Placeholder 7"/>
          <p:cNvSpPr>
            <a:spLocks noGrp="1" noChangeAspect="1"/>
          </p:cNvSpPr>
          <p:nvPr>
            <p:ph type="pic" sz="quarter" idx="25"/>
          </p:nvPr>
        </p:nvSpPr>
        <p:spPr>
          <a:xfrm>
            <a:off x="46527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9" name="Rectangle 7"/>
          <p:cNvSpPr>
            <a:spLocks noGrp="1"/>
          </p:cNvSpPr>
          <p:nvPr>
            <p:ph type="pic" sz="quarter" idx="27"/>
          </p:nvPr>
        </p:nvSpPr>
        <p:spPr>
          <a:xfrm>
            <a:off x="46482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10" name="Rectangle 7"/>
          <p:cNvSpPr>
            <a:spLocks noGrp="1"/>
          </p:cNvSpPr>
          <p:nvPr>
            <p:ph type="body" sz="quarter" idx="16" hasCustomPrompt="1"/>
          </p:nvPr>
        </p:nvSpPr>
        <p:spPr>
          <a:xfrm>
            <a:off x="400497" y="1295400"/>
            <a:ext cx="1676400" cy="1905000"/>
          </a:xfrm>
          <a:solidFill>
            <a:srgbClr val="91BED4"/>
          </a:solidFill>
        </p:spPr>
        <p:txBody>
          <a:bodyPr anchor="b" anchorCtr="0">
            <a:noAutofit/>
          </a:bodyPr>
          <a:lstStyle>
            <a:lvl1pPr marL="0" marR="0" indent="0" algn="r" rtl="0" eaLnBrk="1" latinLnBrk="0" hangingPunct="1">
              <a:spcBef>
                <a:spcPct val="20000"/>
              </a:spcBef>
              <a:buFontTx/>
              <a:buNone/>
              <a:defRPr kumimoji="0" lang="pt-BR" sz="1600" baseline="0">
                <a:solidFill>
                  <a:schemeClr val="bg1"/>
                </a:solidFill>
                <a:latin typeface="+mn-lt"/>
                <a:ea typeface="+mn-ea"/>
                <a:cs typeface="+mn-cs"/>
              </a:defRPr>
            </a:lvl1pPr>
            <a:extLst/>
          </a:lstStyle>
          <a:p>
            <a:pPr lvl="0"/>
            <a:r>
              <a:rPr kumimoji="0" lang="pt-BR"/>
              <a:t>Clique para adicionar legenda</a:t>
            </a:r>
          </a:p>
        </p:txBody>
      </p:sp>
      <p:sp>
        <p:nvSpPr>
          <p:cNvPr id="11" name="Rectangle 7"/>
          <p:cNvSpPr>
            <a:spLocks noGrp="1"/>
          </p:cNvSpPr>
          <p:nvPr>
            <p:ph type="body" sz="quarter" idx="29" hasCustomPrompt="1"/>
          </p:nvPr>
        </p:nvSpPr>
        <p:spPr>
          <a:xfrm>
            <a:off x="7086600" y="1295400"/>
            <a:ext cx="1676400" cy="1905000"/>
          </a:xfrm>
          <a:solidFill>
            <a:srgbClr val="FC7500"/>
          </a:solidFill>
        </p:spPr>
        <p:txBody>
          <a:bodyPr anchor="b" anchorCtr="0"/>
          <a:lstStyle>
            <a:lvl1pPr marL="0" marR="0" indent="0" algn="l" eaLnBrk="1" latinLnBrk="0" hangingPunct="1">
              <a:buFontTx/>
              <a:buNone/>
              <a:defRPr kumimoji="0" lang="pt-BR" sz="1600" baseline="0">
                <a:solidFill>
                  <a:schemeClr val="bg1"/>
                </a:solidFill>
              </a:defRPr>
            </a:lvl1pPr>
            <a:extLst/>
          </a:lstStyle>
          <a:p>
            <a:pPr lvl="0"/>
            <a:r>
              <a:rPr kumimoji="0" lang="pt-BR"/>
              <a:t>Clique para adicionar uma legenda</a:t>
            </a:r>
          </a:p>
        </p:txBody>
      </p:sp>
      <p:sp>
        <p:nvSpPr>
          <p:cNvPr id="12" name="Rectangle 7"/>
          <p:cNvSpPr>
            <a:spLocks noGrp="1"/>
          </p:cNvSpPr>
          <p:nvPr>
            <p:ph type="body" sz="quarter" idx="28" hasCustomPrompt="1"/>
          </p:nvPr>
        </p:nvSpPr>
        <p:spPr>
          <a:xfrm>
            <a:off x="400497" y="3352800"/>
            <a:ext cx="1676400" cy="1905000"/>
          </a:xfrm>
          <a:solidFill>
            <a:srgbClr val="FC7500"/>
          </a:solidFill>
        </p:spPr>
        <p:txBody>
          <a:bodyPr anchor="t" anchorCtr="0"/>
          <a:lstStyle>
            <a:lvl1pPr marL="0" marR="0" indent="0" algn="r" eaLnBrk="1" latinLnBrk="0" hangingPunct="1">
              <a:buFontTx/>
              <a:buNone/>
              <a:defRPr kumimoji="0" lang="pt-BR" sz="1600" baseline="0">
                <a:solidFill>
                  <a:schemeClr val="bg1"/>
                </a:solidFill>
              </a:defRPr>
            </a:lvl1pPr>
            <a:extLst/>
          </a:lstStyle>
          <a:p>
            <a:pPr lvl="0"/>
            <a:r>
              <a:rPr kumimoji="0" lang="pt-BR"/>
              <a:t>Clique para adicionar uma legenda</a:t>
            </a:r>
          </a:p>
        </p:txBody>
      </p:sp>
      <p:sp>
        <p:nvSpPr>
          <p:cNvPr id="13" name="Rectangle 7"/>
          <p:cNvSpPr>
            <a:spLocks noGrp="1"/>
          </p:cNvSpPr>
          <p:nvPr>
            <p:ph type="body" sz="quarter" idx="30" hasCustomPrompt="1"/>
          </p:nvPr>
        </p:nvSpPr>
        <p:spPr>
          <a:xfrm>
            <a:off x="7086600" y="3352800"/>
            <a:ext cx="1676400" cy="1905000"/>
          </a:xfrm>
          <a:solidFill>
            <a:srgbClr val="91BED4"/>
          </a:solidFill>
        </p:spPr>
        <p:txBody>
          <a:bodyPr anchor="t" anchorCtr="0"/>
          <a:lstStyle>
            <a:lvl1pPr marL="0" marR="0" indent="0" algn="l" eaLnBrk="1" latinLnBrk="0" hangingPunct="1">
              <a:buFontTx/>
              <a:buNone/>
              <a:defRPr kumimoji="0" lang="pt-BR" sz="1600" baseline="0">
                <a:solidFill>
                  <a:schemeClr val="bg1"/>
                </a:solidFill>
              </a:defRPr>
            </a:lvl1pPr>
            <a:extLst/>
          </a:lstStyle>
          <a:p>
            <a:pPr lvl="0"/>
            <a:r>
              <a:rPr kumimoji="0" lang="pt-BR"/>
              <a:t>Clique para adicionar uma legenda</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Superior Retrato com Legendas">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pt-BR"/>
              <a:pPr/>
              <a:t>26/01/2015</a:t>
            </a:fld>
            <a:endParaRPr kumimoji="0" lang="pt-BR"/>
          </a:p>
        </p:txBody>
      </p:sp>
      <p:sp>
        <p:nvSpPr>
          <p:cNvPr id="4" name="Footer Placeholder 3"/>
          <p:cNvSpPr>
            <a:spLocks noGrp="1"/>
          </p:cNvSpPr>
          <p:nvPr>
            <p:ph type="ftr" sz="quarter" idx="11"/>
          </p:nvPr>
        </p:nvSpPr>
        <p:spPr/>
        <p:txBody>
          <a:bodyPr/>
          <a:lstStyle/>
          <a:p>
            <a:endParaRPr kumimoji="0" lang="pt-BR"/>
          </a:p>
        </p:txBody>
      </p:sp>
      <p:sp>
        <p:nvSpPr>
          <p:cNvPr id="5" name="Slide Number Placeholder 4"/>
          <p:cNvSpPr>
            <a:spLocks noGrp="1"/>
          </p:cNvSpPr>
          <p:nvPr>
            <p:ph type="sldNum" sz="quarter" idx="12"/>
          </p:nvPr>
        </p:nvSpPr>
        <p:spPr/>
        <p:txBody>
          <a:bodyPr/>
          <a:lstStyle/>
          <a:p>
            <a:fld id="{80F88FF4-1BD9-4AA8-B980-C7776087ABAF}" type="slidenum">
              <a:rPr/>
              <a:pPr/>
              <a:t>‹nº›</a:t>
            </a:fld>
            <a:endParaRPr kumimoji="0" lang="pt-BR"/>
          </a:p>
        </p:txBody>
      </p:sp>
      <p:sp>
        <p:nvSpPr>
          <p:cNvPr id="6" name="Rectangle 7"/>
          <p:cNvSpPr>
            <a:spLocks noGrp="1"/>
          </p:cNvSpPr>
          <p:nvPr>
            <p:ph type="pic" sz="quarter" idx="14"/>
          </p:nvPr>
        </p:nvSpPr>
        <p:spPr>
          <a:xfrm>
            <a:off x="22479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7" name="Rectangle 7"/>
          <p:cNvSpPr>
            <a:spLocks noGrp="1"/>
          </p:cNvSpPr>
          <p:nvPr>
            <p:ph type="pic" sz="quarter" idx="26"/>
          </p:nvPr>
        </p:nvSpPr>
        <p:spPr>
          <a:xfrm>
            <a:off x="22479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8" name="Picture Placeholder 7"/>
          <p:cNvSpPr>
            <a:spLocks noGrp="1" noChangeAspect="1"/>
          </p:cNvSpPr>
          <p:nvPr>
            <p:ph type="pic" sz="quarter" idx="25"/>
          </p:nvPr>
        </p:nvSpPr>
        <p:spPr>
          <a:xfrm>
            <a:off x="46908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9" name="Rectangle 7"/>
          <p:cNvSpPr>
            <a:spLocks noGrp="1"/>
          </p:cNvSpPr>
          <p:nvPr>
            <p:ph type="pic" sz="quarter" idx="27"/>
          </p:nvPr>
        </p:nvSpPr>
        <p:spPr>
          <a:xfrm>
            <a:off x="46863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10" name="Rectangle 7"/>
          <p:cNvSpPr>
            <a:spLocks noGrp="1"/>
          </p:cNvSpPr>
          <p:nvPr>
            <p:ph type="body" sz="quarter" idx="16" hasCustomPrompt="1"/>
          </p:nvPr>
        </p:nvSpPr>
        <p:spPr>
          <a:xfrm>
            <a:off x="342900" y="1257300"/>
            <a:ext cx="1676400" cy="1905000"/>
          </a:xfrm>
          <a:noFill/>
        </p:spPr>
        <p:txBody>
          <a:bodyPr anchor="b" anchorCtr="0">
            <a:noAutofit/>
          </a:bodyPr>
          <a:lstStyle>
            <a:lvl1pPr marL="0" marR="0" indent="0" algn="r" rtl="0" eaLnBrk="1" latinLnBrk="0" hangingPunct="1">
              <a:spcBef>
                <a:spcPct val="20000"/>
              </a:spcBef>
              <a:buFontTx/>
              <a:buNone/>
              <a:defRPr kumimoji="0" lang="pt-BR" sz="1600" baseline="0">
                <a:solidFill>
                  <a:schemeClr val="tx1">
                    <a:lumMod val="50000"/>
                    <a:lumOff val="50000"/>
                  </a:schemeClr>
                </a:solidFill>
                <a:latin typeface="+mn-lt"/>
                <a:ea typeface="+mn-ea"/>
                <a:cs typeface="+mn-cs"/>
              </a:defRPr>
            </a:lvl1pPr>
            <a:extLst/>
          </a:lstStyle>
          <a:p>
            <a:pPr lvl="0"/>
            <a:r>
              <a:rPr kumimoji="0" lang="pt-BR"/>
              <a:t>Clique para adicionar uma legenda</a:t>
            </a:r>
          </a:p>
        </p:txBody>
      </p:sp>
      <p:sp>
        <p:nvSpPr>
          <p:cNvPr id="12" name="Rectangle 7"/>
          <p:cNvSpPr>
            <a:spLocks noGrp="1"/>
          </p:cNvSpPr>
          <p:nvPr>
            <p:ph type="body" sz="quarter" idx="28" hasCustomPrompt="1"/>
          </p:nvPr>
        </p:nvSpPr>
        <p:spPr>
          <a:xfrm>
            <a:off x="342900" y="3352800"/>
            <a:ext cx="1676400" cy="1905000"/>
          </a:xfrm>
          <a:noFill/>
        </p:spPr>
        <p:txBody>
          <a:bodyPr anchor="t" anchorCtr="0"/>
          <a:lstStyle>
            <a:lvl1pPr marL="0" marR="0" indent="0" algn="r" eaLnBrk="1" latinLnBrk="0" hangingPunct="1">
              <a:buFontTx/>
              <a:buNone/>
              <a:defRPr kumimoji="0" lang="pt-BR" sz="1600" baseline="0">
                <a:solidFill>
                  <a:schemeClr val="tx1">
                    <a:lumMod val="50000"/>
                    <a:lumOff val="50000"/>
                  </a:schemeClr>
                </a:solidFill>
              </a:defRPr>
            </a:lvl1pPr>
            <a:extLst/>
          </a:lstStyle>
          <a:p>
            <a:pPr lvl="0"/>
            <a:r>
              <a:rPr kumimoji="0" lang="pt-BR"/>
              <a:t>Clique para adicionar uma legenda</a:t>
            </a:r>
          </a:p>
        </p:txBody>
      </p:sp>
      <p:sp>
        <p:nvSpPr>
          <p:cNvPr id="13" name="Rectangle 7"/>
          <p:cNvSpPr>
            <a:spLocks noGrp="1"/>
          </p:cNvSpPr>
          <p:nvPr>
            <p:ph type="body" sz="quarter" idx="30" hasCustomPrompt="1"/>
          </p:nvPr>
        </p:nvSpPr>
        <p:spPr>
          <a:xfrm>
            <a:off x="7124700" y="3352800"/>
            <a:ext cx="1676400" cy="1905000"/>
          </a:xfrm>
          <a:noFill/>
        </p:spPr>
        <p:txBody>
          <a:bodyPr anchor="t" anchorCtr="0"/>
          <a:lstStyle>
            <a:lvl1pPr marL="0" marR="0" indent="0" algn="l" eaLnBrk="1" latinLnBrk="0" hangingPunct="1">
              <a:buFontTx/>
              <a:buNone/>
              <a:defRPr kumimoji="0" lang="pt-BR" sz="1600" baseline="0">
                <a:solidFill>
                  <a:schemeClr val="tx1">
                    <a:lumMod val="50000"/>
                    <a:lumOff val="50000"/>
                  </a:schemeClr>
                </a:solidFill>
              </a:defRPr>
            </a:lvl1pPr>
            <a:extLst/>
          </a:lstStyle>
          <a:p>
            <a:pPr lvl="0"/>
            <a:r>
              <a:rPr kumimoji="0" lang="pt-BR"/>
              <a:t>Clique para adicionar uma legenda</a:t>
            </a:r>
          </a:p>
        </p:txBody>
      </p:sp>
      <p:sp>
        <p:nvSpPr>
          <p:cNvPr id="14" name="Rectangle 7"/>
          <p:cNvSpPr>
            <a:spLocks noGrp="1"/>
          </p:cNvSpPr>
          <p:nvPr>
            <p:ph type="body" sz="quarter" idx="31" hasCustomPrompt="1"/>
          </p:nvPr>
        </p:nvSpPr>
        <p:spPr>
          <a:xfrm>
            <a:off x="7124700" y="1257300"/>
            <a:ext cx="1676400" cy="1905000"/>
          </a:xfrm>
        </p:spPr>
        <p:txBody>
          <a:bodyPr anchor="b" anchorCtr="0"/>
          <a:lstStyle>
            <a:lvl1pPr marL="0" marR="0" indent="0" algn="l" eaLnBrk="1" latinLnBrk="0" hangingPunct="1">
              <a:buFontTx/>
              <a:buNone/>
              <a:defRPr kumimoji="0" lang="pt-BR" sz="1600" baseline="0">
                <a:solidFill>
                  <a:schemeClr val="tx1">
                    <a:lumMod val="50000"/>
                    <a:lumOff val="50000"/>
                  </a:schemeClr>
                </a:solidFill>
              </a:defRPr>
            </a:lvl1pPr>
            <a:extLst/>
          </a:lstStyle>
          <a:p>
            <a:pPr lvl="0"/>
            <a:r>
              <a:rPr kumimoji="0" lang="pt-BR"/>
              <a:t>Clique para adicionar uma legenda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Superior Retrato com Título e Legenda Grande">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86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7" name="Rectangle 7"/>
          <p:cNvSpPr>
            <a:spLocks noGrp="1"/>
          </p:cNvSpPr>
          <p:nvPr>
            <p:ph type="pic" sz="quarter" idx="31"/>
          </p:nvPr>
        </p:nvSpPr>
        <p:spPr>
          <a:xfrm>
            <a:off x="46228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8" name="Picture Placeholder 7"/>
          <p:cNvSpPr>
            <a:spLocks noGrp="1"/>
          </p:cNvSpPr>
          <p:nvPr>
            <p:ph type="pic" sz="quarter" idx="30"/>
          </p:nvPr>
        </p:nvSpPr>
        <p:spPr>
          <a:xfrm>
            <a:off x="242526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9" name="Rectangle 7"/>
          <p:cNvSpPr>
            <a:spLocks noGrp="1"/>
          </p:cNvSpPr>
          <p:nvPr>
            <p:ph type="pic" sz="quarter" idx="32"/>
          </p:nvPr>
        </p:nvSpPr>
        <p:spPr>
          <a:xfrm>
            <a:off x="6816366"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10" name="Rectangle 7"/>
          <p:cNvSpPr>
            <a:spLocks noGrp="1"/>
          </p:cNvSpPr>
          <p:nvPr>
            <p:ph type="body" sz="quarter" idx="29" hasCustomPrompt="1"/>
          </p:nvPr>
        </p:nvSpPr>
        <p:spPr>
          <a:xfrm>
            <a:off x="228600" y="3733799"/>
            <a:ext cx="8610600" cy="457200"/>
          </a:xfrm>
        </p:spPr>
        <p:txBody>
          <a:bodyPr anchor="t" anchorCtr="0">
            <a:noAutofit/>
          </a:bodyPr>
          <a:lstStyle>
            <a:lvl1pPr marL="0" marR="0" indent="0" algn="l" eaLnBrk="1" latinLnBrk="0" hangingPunct="1">
              <a:buFontTx/>
              <a:buNone/>
              <a:defRPr kumimoji="0" lang="pt-BR" sz="2600" b="1" baseline="0">
                <a:solidFill>
                  <a:srgbClr val="FC7500"/>
                </a:solidFill>
              </a:defRPr>
            </a:lvl1pPr>
            <a:extLst/>
          </a:lstStyle>
          <a:p>
            <a:pPr lvl="0"/>
            <a:r>
              <a:rPr kumimoji="0" lang="pt-BR"/>
              <a:t>Clique para adicionar estilo de título</a:t>
            </a:r>
          </a:p>
        </p:txBody>
      </p:sp>
      <p:sp>
        <p:nvSpPr>
          <p:cNvPr id="12" name="Text Placeholder 11"/>
          <p:cNvSpPr>
            <a:spLocks noGrp="1"/>
          </p:cNvSpPr>
          <p:nvPr>
            <p:ph type="body" sz="quarter" idx="33" hasCustomPrompt="1"/>
          </p:nvPr>
        </p:nvSpPr>
        <p:spPr>
          <a:xfrm>
            <a:off x="228600" y="4343399"/>
            <a:ext cx="8610600" cy="1600200"/>
          </a:xfrm>
        </p:spPr>
        <p:txBody>
          <a:bodyPr>
            <a:normAutofit/>
          </a:bodyPr>
          <a:lstStyle>
            <a:lvl1pPr eaLnBrk="1" latinLnBrk="0" hangingPunct="1">
              <a:buNone/>
              <a:defRPr kumimoji="0" lang="pt-BR" sz="2000">
                <a:solidFill>
                  <a:schemeClr val="tx1">
                    <a:lumMod val="75000"/>
                    <a:lumOff val="25000"/>
                  </a:schemeClr>
                </a:solidFill>
              </a:defRPr>
            </a:lvl1pPr>
          </a:lstStyle>
          <a:p>
            <a:pPr lvl="0"/>
            <a:r>
              <a:rPr kumimoji="0" lang="pt-BR"/>
              <a:t>Clique para adicionar texto de legenda</a:t>
            </a:r>
          </a:p>
        </p:txBody>
      </p:sp>
      <p:grpSp>
        <p:nvGrpSpPr>
          <p:cNvPr id="11" name="Group 10"/>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eaLnBrk="1" latinLnBrk="0" hangingPunct="1">
              <a:defRPr kumimoji="0" lang="pt-BR">
                <a:solidFill>
                  <a:schemeClr val="bg1"/>
                </a:solidFill>
              </a:defRPr>
            </a:lvl1pPr>
          </a:lstStyle>
          <a:p>
            <a:fld id="{EFEED2B4-868F-4681-9E70-FF7ECCDC67D4}" type="datetimeFigureOut">
              <a:rPr lang="pt-BR"/>
              <a:pPr/>
              <a:t>26/01/2015</a:t>
            </a:fld>
            <a:endParaRPr kumimoji="0" lang="pt-BR"/>
          </a:p>
        </p:txBody>
      </p:sp>
      <p:sp>
        <p:nvSpPr>
          <p:cNvPr id="16" name="Footer Placeholder 3"/>
          <p:cNvSpPr>
            <a:spLocks noGrp="1"/>
          </p:cNvSpPr>
          <p:nvPr>
            <p:ph type="ftr" sz="quarter" idx="11"/>
          </p:nvPr>
        </p:nvSpPr>
        <p:spPr>
          <a:xfrm>
            <a:off x="3124200" y="6553200"/>
            <a:ext cx="2895600" cy="304800"/>
          </a:xfrm>
        </p:spPr>
        <p:txBody>
          <a:bodyPr/>
          <a:lstStyle>
            <a:lvl1pPr eaLnBrk="1" latinLnBrk="0" hangingPunct="1">
              <a:defRPr kumimoji="0" lang="pt-BR">
                <a:solidFill>
                  <a:schemeClr val="bg1"/>
                </a:solidFill>
              </a:defRPr>
            </a:lvl1pPr>
          </a:lstStyle>
          <a:p>
            <a:endParaRPr kumimoji="0" lang="pt-BR"/>
          </a:p>
        </p:txBody>
      </p:sp>
      <p:sp>
        <p:nvSpPr>
          <p:cNvPr id="17" name="Slide Number Placeholder 4"/>
          <p:cNvSpPr>
            <a:spLocks noGrp="1"/>
          </p:cNvSpPr>
          <p:nvPr>
            <p:ph type="sldNum" sz="quarter" idx="12"/>
          </p:nvPr>
        </p:nvSpPr>
        <p:spPr>
          <a:xfrm>
            <a:off x="6553200" y="6553200"/>
            <a:ext cx="2133600" cy="304800"/>
          </a:xfrm>
        </p:spPr>
        <p:txBody>
          <a:bodyPr/>
          <a:lstStyle>
            <a:lvl1pPr eaLnBrk="1" latinLnBrk="0" hangingPunct="1">
              <a:defRPr kumimoji="0" lang="pt-BR">
                <a:solidFill>
                  <a:schemeClr val="bg1"/>
                </a:solidFill>
              </a:defRPr>
            </a:lvl1pPr>
          </a:lstStyle>
          <a:p>
            <a:fld id="{80F88FF4-1BD9-4AA8-B980-C7776087ABAF}" type="slidenum">
              <a:rPr/>
              <a:pPr/>
              <a:t>‹nº›</a:t>
            </a:fld>
            <a:endParaRPr kumimoji="0" lang="pt-B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Superior Misto">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6" name="Rectangle 7"/>
          <p:cNvSpPr>
            <a:spLocks noGrp="1"/>
          </p:cNvSpPr>
          <p:nvPr>
            <p:ph type="pic" sz="quarter" idx="14"/>
          </p:nvPr>
        </p:nvSpPr>
        <p:spPr>
          <a:xfrm>
            <a:off x="762000" y="257665"/>
            <a:ext cx="4481957" cy="5990735"/>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4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7" name="Rectangle 7"/>
          <p:cNvSpPr>
            <a:spLocks noGrp="1" noChangeAspect="1"/>
          </p:cNvSpPr>
          <p:nvPr>
            <p:ph type="pic" sz="quarter" idx="18"/>
          </p:nvPr>
        </p:nvSpPr>
        <p:spPr>
          <a:xfrm>
            <a:off x="5655438" y="257665"/>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8" name="Picture Placeholder 7"/>
          <p:cNvSpPr>
            <a:spLocks noGrp="1" noChangeAspect="1"/>
          </p:cNvSpPr>
          <p:nvPr>
            <p:ph type="pic" sz="quarter" idx="22"/>
          </p:nvPr>
        </p:nvSpPr>
        <p:spPr>
          <a:xfrm>
            <a:off x="5655438" y="23622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9" name="Rectangle 7"/>
          <p:cNvSpPr>
            <a:spLocks noGrp="1" noChangeAspect="1"/>
          </p:cNvSpPr>
          <p:nvPr>
            <p:ph type="pic" sz="quarter" idx="23"/>
          </p:nvPr>
        </p:nvSpPr>
        <p:spPr>
          <a:xfrm>
            <a:off x="5655438" y="44958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pt-BR"/>
              <a:pPr/>
              <a:t>26/01/2015</a:t>
            </a:fld>
            <a:endParaRPr kumimoji="0" lang="pt-BR"/>
          </a:p>
        </p:txBody>
      </p:sp>
      <p:sp>
        <p:nvSpPr>
          <p:cNvPr id="13" name="Footer Placeholder 4"/>
          <p:cNvSpPr>
            <a:spLocks noGrp="1"/>
          </p:cNvSpPr>
          <p:nvPr>
            <p:ph type="ftr" sz="quarter" idx="11"/>
          </p:nvPr>
        </p:nvSpPr>
        <p:spPr>
          <a:xfrm>
            <a:off x="2971800" y="6553200"/>
            <a:ext cx="2895600" cy="304800"/>
          </a:xfrm>
        </p:spPr>
        <p:txBody>
          <a:bodyPr/>
          <a:lstStyle/>
          <a:p>
            <a:endParaRPr kumimoji="0" lang="pt-BR"/>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a:pPr/>
              <a:t>‹nº›</a:t>
            </a:fld>
            <a:endParaRPr kumimoji="0" lang="pt-BR"/>
          </a:p>
        </p:txBody>
      </p:sp>
      <p:sp>
        <p:nvSpPr>
          <p:cNvPr id="15" name="Rectangle 14"/>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solidFill>
                <a:srgbClr val="FC7500"/>
              </a:solidFill>
            </a:endParaRPr>
          </a:p>
        </p:txBody>
      </p:sp>
      <p:cxnSp>
        <p:nvCxnSpPr>
          <p:cNvPr id="16" name="Straight Connector 15"/>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ção do Álbum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eaLnBrk="1" latinLnBrk="0" hangingPunct="1">
              <a:defRPr kumimoji="0" lang="pt-BR" sz="4000" b="1" cap="all">
                <a:solidFill>
                  <a:schemeClr val="tx1">
                    <a:lumMod val="85000"/>
                    <a:lumOff val="15000"/>
                  </a:schemeClr>
                </a:solidFill>
              </a:defRPr>
            </a:lvl1pPr>
          </a:lstStyle>
          <a:p>
            <a:pPr eaLnBrk="1" latinLnBrk="0" hangingPunct="1"/>
            <a:r>
              <a:rPr lang="pt-BR" smtClean="0"/>
              <a:t>Clique para editar o título mestre</a:t>
            </a:r>
            <a:endParaRPr/>
          </a:p>
        </p:txBody>
      </p:sp>
      <p:sp>
        <p:nvSpPr>
          <p:cNvPr id="3" name="Text Placeholder 2"/>
          <p:cNvSpPr>
            <a:spLocks noGrp="1"/>
          </p:cNvSpPr>
          <p:nvPr>
            <p:ph type="body" idx="1"/>
          </p:nvPr>
        </p:nvSpPr>
        <p:spPr>
          <a:xfrm>
            <a:off x="609600" y="3146652"/>
            <a:ext cx="7772400" cy="1500187"/>
          </a:xfrm>
        </p:spPr>
        <p:txBody>
          <a:bodyPr anchor="b"/>
          <a:lstStyle>
            <a:lvl1pPr marL="0" indent="0" eaLnBrk="1" latinLnBrk="0" hangingPunct="1">
              <a:buNone/>
              <a:defRPr kumimoji="0" lang="pt-BR" sz="2000">
                <a:solidFill>
                  <a:schemeClr val="tx1">
                    <a:tint val="75000"/>
                  </a:schemeClr>
                </a:solidFill>
              </a:defRPr>
            </a:lvl1pPr>
            <a:lvl2pPr marL="457200" indent="0" eaLnBrk="1" latinLnBrk="0" hangingPunct="1">
              <a:buNone/>
              <a:defRPr kumimoji="0" lang="pt-BR" sz="1800">
                <a:solidFill>
                  <a:schemeClr val="tx1">
                    <a:tint val="75000"/>
                  </a:schemeClr>
                </a:solidFill>
              </a:defRPr>
            </a:lvl2pPr>
            <a:lvl3pPr marL="914400" indent="0" eaLnBrk="1" latinLnBrk="0" hangingPunct="1">
              <a:buNone/>
              <a:defRPr kumimoji="0" lang="pt-BR" sz="1600">
                <a:solidFill>
                  <a:schemeClr val="tx1">
                    <a:tint val="75000"/>
                  </a:schemeClr>
                </a:solidFill>
              </a:defRPr>
            </a:lvl3pPr>
            <a:lvl4pPr marL="1371600" indent="0" eaLnBrk="1" latinLnBrk="0" hangingPunct="1">
              <a:buNone/>
              <a:defRPr kumimoji="0" lang="pt-BR" sz="1400">
                <a:solidFill>
                  <a:schemeClr val="tx1">
                    <a:tint val="75000"/>
                  </a:schemeClr>
                </a:solidFill>
              </a:defRPr>
            </a:lvl4pPr>
            <a:lvl5pPr marL="1828800" indent="0" eaLnBrk="1" latinLnBrk="0" hangingPunct="1">
              <a:buNone/>
              <a:defRPr kumimoji="0" lang="pt-BR" sz="1400">
                <a:solidFill>
                  <a:schemeClr val="tx1">
                    <a:tint val="75000"/>
                  </a:schemeClr>
                </a:solidFill>
              </a:defRPr>
            </a:lvl5pPr>
            <a:lvl6pPr marL="2286000" indent="0" eaLnBrk="1" latinLnBrk="0" hangingPunct="1">
              <a:buNone/>
              <a:defRPr kumimoji="0" lang="pt-BR" sz="1400">
                <a:solidFill>
                  <a:schemeClr val="tx1">
                    <a:tint val="75000"/>
                  </a:schemeClr>
                </a:solidFill>
              </a:defRPr>
            </a:lvl6pPr>
            <a:lvl7pPr marL="2743200" indent="0" eaLnBrk="1" latinLnBrk="0" hangingPunct="1">
              <a:buNone/>
              <a:defRPr kumimoji="0" lang="pt-BR" sz="1400">
                <a:solidFill>
                  <a:schemeClr val="tx1">
                    <a:tint val="75000"/>
                  </a:schemeClr>
                </a:solidFill>
              </a:defRPr>
            </a:lvl7pPr>
            <a:lvl8pPr marL="3200400" indent="0" eaLnBrk="1" latinLnBrk="0" hangingPunct="1">
              <a:buNone/>
              <a:defRPr kumimoji="0" lang="pt-BR" sz="1400">
                <a:solidFill>
                  <a:schemeClr val="tx1">
                    <a:tint val="75000"/>
                  </a:schemeClr>
                </a:solidFill>
              </a:defRPr>
            </a:lvl8pPr>
            <a:lvl9pPr marL="3657600" indent="0" eaLnBrk="1" latinLnBrk="0" hangingPunct="1">
              <a:buNone/>
              <a:defRPr kumimoji="0" lang="pt-BR" sz="1400">
                <a:solidFill>
                  <a:schemeClr val="tx1">
                    <a:tint val="75000"/>
                  </a:schemeClr>
                </a:solidFill>
              </a:defRPr>
            </a:lvl9pPr>
          </a:lstStyle>
          <a:p>
            <a:pPr lvl="0" eaLnBrk="1" latinLnBrk="0" hangingPunct="1"/>
            <a:r>
              <a:rPr lang="pt-BR" smtClean="0"/>
              <a:t>Clique para editar o texto mestre</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pt-BR"/>
              <a:pPr/>
              <a:t>26/01/2015</a:t>
            </a:fld>
            <a:endParaRPr kumimoji="0" lang="pt-BR"/>
          </a:p>
        </p:txBody>
      </p:sp>
      <p:sp>
        <p:nvSpPr>
          <p:cNvPr id="10" name="Footer Placeholder 4"/>
          <p:cNvSpPr>
            <a:spLocks noGrp="1"/>
          </p:cNvSpPr>
          <p:nvPr>
            <p:ph type="ftr" sz="quarter" idx="11"/>
          </p:nvPr>
        </p:nvSpPr>
        <p:spPr>
          <a:xfrm>
            <a:off x="2971800" y="6553200"/>
            <a:ext cx="2895600" cy="304800"/>
          </a:xfrm>
        </p:spPr>
        <p:txBody>
          <a:bodyPr/>
          <a:lstStyle/>
          <a:p>
            <a:endParaRPr kumimoji="0" lang="pt-BR"/>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a:pPr/>
              <a:t>‹nº›</a:t>
            </a:fld>
            <a:endParaRPr kumimoji="0"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Superior: 3 Paisagem com 2 Retrato">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609600" y="3480498"/>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7" name="Rectangle 7"/>
          <p:cNvSpPr>
            <a:spLocks noGrp="1"/>
          </p:cNvSpPr>
          <p:nvPr>
            <p:ph type="pic" sz="quarter" idx="17"/>
          </p:nvPr>
        </p:nvSpPr>
        <p:spPr>
          <a:xfrm>
            <a:off x="2881448" y="228600"/>
            <a:ext cx="5259410" cy="394455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4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8" name="Picture Placeholder 7"/>
          <p:cNvSpPr>
            <a:spLocks noGrp="1"/>
          </p:cNvSpPr>
          <p:nvPr>
            <p:ph type="pic" sz="quarter" idx="26"/>
          </p:nvPr>
        </p:nvSpPr>
        <p:spPr>
          <a:xfrm>
            <a:off x="609600" y="228601"/>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9" name="Rectangle 7"/>
          <p:cNvSpPr>
            <a:spLocks noGrp="1" noChangeAspect="1"/>
          </p:cNvSpPr>
          <p:nvPr>
            <p:ph type="pic" sz="quarter" idx="27"/>
          </p:nvPr>
        </p:nvSpPr>
        <p:spPr>
          <a:xfrm>
            <a:off x="5799895" y="4563306"/>
            <a:ext cx="2429706"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10" name="Rectangle 7"/>
          <p:cNvSpPr>
            <a:spLocks noGrp="1" noChangeAspect="1"/>
          </p:cNvSpPr>
          <p:nvPr>
            <p:ph type="pic" sz="quarter" idx="28"/>
          </p:nvPr>
        </p:nvSpPr>
        <p:spPr>
          <a:xfrm>
            <a:off x="2895600" y="4563306"/>
            <a:ext cx="2512020"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13" name="Date Placeholder 3"/>
          <p:cNvSpPr>
            <a:spLocks noGrp="1"/>
          </p:cNvSpPr>
          <p:nvPr>
            <p:ph type="dt" sz="half" idx="10"/>
          </p:nvPr>
        </p:nvSpPr>
        <p:spPr>
          <a:xfrm>
            <a:off x="457200" y="6553200"/>
            <a:ext cx="2133600" cy="304800"/>
          </a:xfrm>
        </p:spPr>
        <p:txBody>
          <a:bodyPr/>
          <a:lstStyle/>
          <a:p>
            <a:fld id="{EFEED2B4-868F-4681-9E70-FF7ECCDC67D4}" type="datetimeFigureOut">
              <a:rPr lang="pt-BR"/>
              <a:pPr/>
              <a:t>26/01/2015</a:t>
            </a:fld>
            <a:endParaRPr kumimoji="0" lang="pt-BR"/>
          </a:p>
        </p:txBody>
      </p:sp>
      <p:sp>
        <p:nvSpPr>
          <p:cNvPr id="14" name="Footer Placeholder 4"/>
          <p:cNvSpPr>
            <a:spLocks noGrp="1"/>
          </p:cNvSpPr>
          <p:nvPr>
            <p:ph type="ftr" sz="quarter" idx="11"/>
          </p:nvPr>
        </p:nvSpPr>
        <p:spPr>
          <a:xfrm>
            <a:off x="2971800" y="6553200"/>
            <a:ext cx="2895600" cy="304800"/>
          </a:xfrm>
        </p:spPr>
        <p:txBody>
          <a:bodyPr/>
          <a:lstStyle/>
          <a:p>
            <a:endParaRPr kumimoji="0" lang="pt-BR"/>
          </a:p>
        </p:txBody>
      </p:sp>
      <p:sp>
        <p:nvSpPr>
          <p:cNvPr id="15" name="Slide Number Placeholder 5"/>
          <p:cNvSpPr>
            <a:spLocks noGrp="1"/>
          </p:cNvSpPr>
          <p:nvPr>
            <p:ph type="sldNum" sz="quarter" idx="12"/>
          </p:nvPr>
        </p:nvSpPr>
        <p:spPr>
          <a:xfrm>
            <a:off x="6248400" y="6553200"/>
            <a:ext cx="2057400" cy="304800"/>
          </a:xfrm>
        </p:spPr>
        <p:txBody>
          <a:bodyPr/>
          <a:lstStyle/>
          <a:p>
            <a:fld id="{80F88FF4-1BD9-4AA8-B980-C7776087ABAF}" type="slidenum">
              <a:rPr/>
              <a:pPr/>
              <a:t>‹nº›</a:t>
            </a:fld>
            <a:endParaRPr kumimoji="0" lang="pt-B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 Superior: 2 Paisagem com 3 Retrato">
    <p:bg>
      <p:bgPr>
        <a:solidFill>
          <a:schemeClr val="bg1">
            <a:lumMod val="95000"/>
          </a:schemeClr>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FEED2B4-868F-4681-9E70-FF7ECCDC67D4}" type="datetimeFigureOut">
              <a:rPr lang="pt-BR"/>
              <a:pPr/>
              <a:t>26/01/2015</a:t>
            </a:fld>
            <a:endParaRPr kumimoji="0" lang="pt-BR"/>
          </a:p>
        </p:txBody>
      </p:sp>
      <p:sp>
        <p:nvSpPr>
          <p:cNvPr id="8" name="Footer Placeholder 7"/>
          <p:cNvSpPr>
            <a:spLocks noGrp="1"/>
          </p:cNvSpPr>
          <p:nvPr>
            <p:ph type="ftr" sz="quarter" idx="11"/>
          </p:nvPr>
        </p:nvSpPr>
        <p:spPr/>
        <p:txBody>
          <a:bodyPr/>
          <a:lstStyle/>
          <a:p>
            <a:endParaRPr kumimoji="0" lang="pt-BR"/>
          </a:p>
        </p:txBody>
      </p:sp>
      <p:sp>
        <p:nvSpPr>
          <p:cNvPr id="9" name="Slide Number Placeholder 8"/>
          <p:cNvSpPr>
            <a:spLocks noGrp="1"/>
          </p:cNvSpPr>
          <p:nvPr>
            <p:ph type="sldNum" sz="quarter" idx="12"/>
          </p:nvPr>
        </p:nvSpPr>
        <p:spPr/>
        <p:txBody>
          <a:bodyPr/>
          <a:lstStyle/>
          <a:p>
            <a:fld id="{80F88FF4-1BD9-4AA8-B980-C7776087ABAF}" type="slidenum">
              <a:rPr/>
              <a:pPr/>
              <a:t>‹nº›</a:t>
            </a:fld>
            <a:endParaRPr kumimoji="0" lang="pt-BR"/>
          </a:p>
        </p:txBody>
      </p:sp>
      <p:sp>
        <p:nvSpPr>
          <p:cNvPr id="10" name="Rectangle 7"/>
          <p:cNvSpPr>
            <a:spLocks noGrp="1"/>
          </p:cNvSpPr>
          <p:nvPr>
            <p:ph type="pic" sz="quarter" idx="26"/>
          </p:nvPr>
        </p:nvSpPr>
        <p:spPr>
          <a:xfrm>
            <a:off x="5291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4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11" name="Rectangle 7"/>
          <p:cNvSpPr>
            <a:spLocks noGrp="1"/>
          </p:cNvSpPr>
          <p:nvPr>
            <p:ph type="pic" sz="quarter" idx="29"/>
          </p:nvPr>
        </p:nvSpPr>
        <p:spPr>
          <a:xfrm>
            <a:off x="511374"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Font typeface="Arial" pitchFamily="34" charset="0"/>
              <a:buNone/>
              <a:defRPr kumimoji="0" lang="pt-BR" sz="24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12" name="Rectangle 7"/>
          <p:cNvSpPr>
            <a:spLocks noGrp="1"/>
          </p:cNvSpPr>
          <p:nvPr>
            <p:ph type="pic" sz="quarter" idx="30"/>
          </p:nvPr>
        </p:nvSpPr>
        <p:spPr>
          <a:xfrm>
            <a:off x="4780700"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4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13" name="Rectangle 7"/>
          <p:cNvSpPr>
            <a:spLocks noGrp="1"/>
          </p:cNvSpPr>
          <p:nvPr>
            <p:ph type="pic" sz="quarter" idx="27"/>
          </p:nvPr>
        </p:nvSpPr>
        <p:spPr>
          <a:xfrm>
            <a:off x="33104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4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14" name="Rectangle 7"/>
          <p:cNvSpPr>
            <a:spLocks noGrp="1"/>
          </p:cNvSpPr>
          <p:nvPr>
            <p:ph type="pic" sz="quarter" idx="28"/>
          </p:nvPr>
        </p:nvSpPr>
        <p:spPr>
          <a:xfrm>
            <a:off x="60917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40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Grade de Fotos com Legendas">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46482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66" name="Text Placeholder 25"/>
          <p:cNvSpPr>
            <a:spLocks noGrp="1"/>
          </p:cNvSpPr>
          <p:nvPr>
            <p:ph type="body" sz="quarter" idx="31" hasCustomPrompt="1"/>
          </p:nvPr>
        </p:nvSpPr>
        <p:spPr>
          <a:xfrm>
            <a:off x="4724400" y="4710610"/>
            <a:ext cx="1905000" cy="366889"/>
          </a:xfrm>
        </p:spPr>
        <p:txBody>
          <a:bodyPr>
            <a:normAutofit/>
          </a:bodyPr>
          <a:lstStyle>
            <a:lvl1pPr algn="l" eaLnBrk="1" latinLnBrk="0" hangingPunct="1">
              <a:buNone/>
              <a:defRPr kumimoji="0" lang="pt-BR" sz="1600" b="1" baseline="0">
                <a:solidFill>
                  <a:srgbClr val="FC7500"/>
                </a:solidFill>
              </a:defRPr>
            </a:lvl1pPr>
          </a:lstStyle>
          <a:p>
            <a:pPr lvl="0"/>
            <a:r>
              <a:rPr kumimoji="0" lang="pt-BR"/>
              <a:t>CLICK TO ADD TITLE</a:t>
            </a:r>
          </a:p>
        </p:txBody>
      </p:sp>
      <p:sp>
        <p:nvSpPr>
          <p:cNvPr id="67" name="Text Placeholder 28"/>
          <p:cNvSpPr>
            <a:spLocks noGrp="1"/>
          </p:cNvSpPr>
          <p:nvPr>
            <p:ph type="body" sz="quarter" idx="32" hasCustomPrompt="1"/>
          </p:nvPr>
        </p:nvSpPr>
        <p:spPr>
          <a:xfrm>
            <a:off x="4724400" y="5167810"/>
            <a:ext cx="1905000" cy="1247422"/>
          </a:xfrm>
        </p:spPr>
        <p:txBody>
          <a:bodyPr>
            <a:normAutofit/>
          </a:bodyPr>
          <a:lstStyle>
            <a:lvl1pPr marL="0" indent="0" algn="l" eaLnBrk="1" latinLnBrk="0" hangingPunct="1">
              <a:buNone/>
              <a:defRPr kumimoji="0" lang="pt-BR" sz="1800" baseline="0">
                <a:solidFill>
                  <a:schemeClr val="tx1">
                    <a:lumMod val="65000"/>
                    <a:lumOff val="35000"/>
                  </a:schemeClr>
                </a:solidFill>
              </a:defRPr>
            </a:lvl1pPr>
          </a:lstStyle>
          <a:p>
            <a:pPr lvl="0"/>
            <a:r>
              <a:rPr kumimoji="0" lang="pt-BR"/>
              <a:t>Clique para adicionar texto para a imagem à direita</a:t>
            </a:r>
          </a:p>
        </p:txBody>
      </p:sp>
      <p:sp>
        <p:nvSpPr>
          <p:cNvPr id="33" name="Rectangle 32"/>
          <p:cNvSpPr/>
          <p:nvPr userDrawn="1"/>
        </p:nvSpPr>
        <p:spPr>
          <a:xfrm>
            <a:off x="46482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34" name="Text Placeholder 25"/>
          <p:cNvSpPr>
            <a:spLocks noGrp="1"/>
          </p:cNvSpPr>
          <p:nvPr>
            <p:ph type="body" sz="quarter" idx="19" hasCustomPrompt="1"/>
          </p:nvPr>
        </p:nvSpPr>
        <p:spPr>
          <a:xfrm>
            <a:off x="4724400" y="443410"/>
            <a:ext cx="1905000" cy="366889"/>
          </a:xfrm>
        </p:spPr>
        <p:txBody>
          <a:bodyPr>
            <a:normAutofit/>
          </a:bodyPr>
          <a:lstStyle>
            <a:lvl1pPr algn="l" eaLnBrk="1" latinLnBrk="0" hangingPunct="1">
              <a:buNone/>
              <a:defRPr kumimoji="0" lang="pt-BR" sz="1600" b="1" baseline="0">
                <a:solidFill>
                  <a:srgbClr val="FC7500"/>
                </a:solidFill>
              </a:defRPr>
            </a:lvl1pPr>
          </a:lstStyle>
          <a:p>
            <a:pPr lvl="0"/>
            <a:r>
              <a:rPr kumimoji="0" lang="pt-BR"/>
              <a:t>ADICIONAR TÍTULO</a:t>
            </a:r>
          </a:p>
        </p:txBody>
      </p:sp>
      <p:sp>
        <p:nvSpPr>
          <p:cNvPr id="35" name="Text Placeholder 28"/>
          <p:cNvSpPr>
            <a:spLocks noGrp="1"/>
          </p:cNvSpPr>
          <p:nvPr>
            <p:ph type="body" sz="quarter" idx="20" hasCustomPrompt="1"/>
          </p:nvPr>
        </p:nvSpPr>
        <p:spPr>
          <a:xfrm>
            <a:off x="4724400" y="900610"/>
            <a:ext cx="1905000" cy="1247422"/>
          </a:xfrm>
        </p:spPr>
        <p:txBody>
          <a:bodyPr>
            <a:normAutofit/>
          </a:bodyPr>
          <a:lstStyle>
            <a:lvl1pPr marL="0" indent="0" algn="l" eaLnBrk="1" latinLnBrk="0" hangingPunct="1">
              <a:buNone/>
              <a:defRPr kumimoji="0" lang="pt-BR" sz="1800" baseline="0">
                <a:solidFill>
                  <a:schemeClr val="tx1">
                    <a:lumMod val="65000"/>
                    <a:lumOff val="35000"/>
                  </a:schemeClr>
                </a:solidFill>
              </a:defRPr>
            </a:lvl1pPr>
          </a:lstStyle>
          <a:p>
            <a:pPr lvl="0"/>
            <a:r>
              <a:rPr kumimoji="0" lang="pt-BR"/>
              <a:t>Clique para adicionar texto para a imagem à direita</a:t>
            </a:r>
          </a:p>
        </p:txBody>
      </p:sp>
      <p:sp>
        <p:nvSpPr>
          <p:cNvPr id="27" name="Rectangle 26"/>
          <p:cNvSpPr/>
          <p:nvPr userDrawn="1"/>
        </p:nvSpPr>
        <p:spPr>
          <a:xfrm>
            <a:off x="2286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12" name="Picture Placeholder 11"/>
          <p:cNvSpPr>
            <a:spLocks noGrp="1"/>
          </p:cNvSpPr>
          <p:nvPr>
            <p:ph type="pic" sz="quarter" idx="13"/>
          </p:nvPr>
        </p:nvSpPr>
        <p:spPr>
          <a:xfrm>
            <a:off x="2438400" y="291010"/>
            <a:ext cx="2059858" cy="1981200"/>
          </a:xfrm>
          <a:solidFill>
            <a:srgbClr val="F0F0F0"/>
          </a:solidFill>
        </p:spPr>
        <p:txBody>
          <a:bodyPr>
            <a:normAutofit/>
          </a:bodyPr>
          <a:lstStyle>
            <a:lvl1pPr algn="ctr" eaLnBrk="1" latinLnBrk="0" hangingPunct="1">
              <a:buNone/>
              <a:defRPr kumimoji="0" lang="pt-BR" sz="1800">
                <a:solidFill>
                  <a:schemeClr val="tx1">
                    <a:lumMod val="75000"/>
                    <a:lumOff val="25000"/>
                  </a:schemeClr>
                </a:solidFill>
              </a:defRPr>
            </a:lvl1pPr>
          </a:lstStyle>
          <a:p>
            <a:pPr eaLnBrk="1" latinLnBrk="0" hangingPunct="1"/>
            <a:r>
              <a:rPr lang="pt-BR" smtClean="0"/>
              <a:t>Clique no ícone para adicionar uma imagem</a:t>
            </a:r>
            <a:endParaRPr/>
          </a:p>
        </p:txBody>
      </p:sp>
      <p:sp>
        <p:nvSpPr>
          <p:cNvPr id="24" name="Picture Placeholder 11"/>
          <p:cNvSpPr>
            <a:spLocks noGrp="1"/>
          </p:cNvSpPr>
          <p:nvPr>
            <p:ph type="pic" sz="quarter" idx="16"/>
          </p:nvPr>
        </p:nvSpPr>
        <p:spPr>
          <a:xfrm>
            <a:off x="6858000" y="291010"/>
            <a:ext cx="2059858" cy="1981200"/>
          </a:xfrm>
          <a:solidFill>
            <a:srgbClr val="F0F0F0"/>
          </a:solidFill>
        </p:spPr>
        <p:txBody>
          <a:bodyPr>
            <a:normAutofit/>
          </a:bodyPr>
          <a:lstStyle>
            <a:lvl1pPr algn="ctr" eaLnBrk="1" latinLnBrk="0" hangingPunct="1">
              <a:buNone/>
              <a:defRPr kumimoji="0" lang="pt-BR" sz="1800">
                <a:solidFill>
                  <a:schemeClr val="tx1">
                    <a:lumMod val="75000"/>
                    <a:lumOff val="25000"/>
                  </a:schemeClr>
                </a:solidFill>
              </a:defRPr>
            </a:lvl1pPr>
          </a:lstStyle>
          <a:p>
            <a:pPr eaLnBrk="1" latinLnBrk="0" hangingPunct="1"/>
            <a:r>
              <a:rPr lang="pt-BR" smtClean="0"/>
              <a:t>Clique no ícone para adicionar uma imagem</a:t>
            </a:r>
            <a:endParaRPr/>
          </a:p>
        </p:txBody>
      </p:sp>
      <p:sp>
        <p:nvSpPr>
          <p:cNvPr id="26" name="Text Placeholder 25"/>
          <p:cNvSpPr>
            <a:spLocks noGrp="1"/>
          </p:cNvSpPr>
          <p:nvPr>
            <p:ph type="body" sz="quarter" idx="17" hasCustomPrompt="1"/>
          </p:nvPr>
        </p:nvSpPr>
        <p:spPr>
          <a:xfrm>
            <a:off x="304800" y="443410"/>
            <a:ext cx="1905000" cy="366889"/>
          </a:xfrm>
        </p:spPr>
        <p:txBody>
          <a:bodyPr>
            <a:normAutofit/>
          </a:bodyPr>
          <a:lstStyle>
            <a:lvl1pPr algn="l" eaLnBrk="1" latinLnBrk="0" hangingPunct="1">
              <a:buNone/>
              <a:defRPr kumimoji="0" lang="pt-BR" sz="1600" b="1" baseline="0">
                <a:solidFill>
                  <a:srgbClr val="FC7500"/>
                </a:solidFill>
              </a:defRPr>
            </a:lvl1pPr>
          </a:lstStyle>
          <a:p>
            <a:pPr lvl="0"/>
            <a:r>
              <a:rPr kumimoji="0" lang="pt-BR"/>
              <a:t>ADICIONAR TÍTULO</a:t>
            </a:r>
          </a:p>
        </p:txBody>
      </p:sp>
      <p:sp>
        <p:nvSpPr>
          <p:cNvPr id="29" name="Text Placeholder 28"/>
          <p:cNvSpPr>
            <a:spLocks noGrp="1"/>
          </p:cNvSpPr>
          <p:nvPr>
            <p:ph type="body" sz="quarter" idx="18" hasCustomPrompt="1"/>
          </p:nvPr>
        </p:nvSpPr>
        <p:spPr>
          <a:xfrm>
            <a:off x="304800" y="900610"/>
            <a:ext cx="1905000" cy="1247422"/>
          </a:xfrm>
        </p:spPr>
        <p:txBody>
          <a:bodyPr>
            <a:normAutofit/>
          </a:bodyPr>
          <a:lstStyle>
            <a:lvl1pPr marL="0" indent="0" algn="l" eaLnBrk="1" latinLnBrk="0" hangingPunct="1">
              <a:buNone/>
              <a:defRPr kumimoji="0" lang="pt-BR" sz="1800" baseline="0">
                <a:solidFill>
                  <a:schemeClr val="tx1">
                    <a:lumMod val="65000"/>
                    <a:lumOff val="35000"/>
                  </a:schemeClr>
                </a:solidFill>
              </a:defRPr>
            </a:lvl1pPr>
          </a:lstStyle>
          <a:p>
            <a:pPr lvl="0"/>
            <a:r>
              <a:rPr kumimoji="0" lang="pt-BR"/>
              <a:t>Clique para adicionar texto para a imagem à direita</a:t>
            </a:r>
          </a:p>
        </p:txBody>
      </p:sp>
      <p:sp>
        <p:nvSpPr>
          <p:cNvPr id="52" name="Rectangle 51"/>
          <p:cNvSpPr/>
          <p:nvPr userDrawn="1"/>
        </p:nvSpPr>
        <p:spPr>
          <a:xfrm>
            <a:off x="24408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53"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eaLnBrk="1" latinLnBrk="0" hangingPunct="1">
              <a:buNone/>
              <a:defRPr kumimoji="0" lang="pt-BR" sz="1800">
                <a:solidFill>
                  <a:schemeClr val="tx1">
                    <a:lumMod val="75000"/>
                    <a:lumOff val="25000"/>
                  </a:schemeClr>
                </a:solidFill>
              </a:defRPr>
            </a:lvl1pPr>
          </a:lstStyle>
          <a:p>
            <a:pPr eaLnBrk="1" latinLnBrk="0" hangingPunct="1"/>
            <a:r>
              <a:rPr lang="pt-BR" smtClean="0"/>
              <a:t>Clique no ícone para adicionar uma imagem</a:t>
            </a:r>
            <a:endParaRPr/>
          </a:p>
        </p:txBody>
      </p:sp>
      <p:sp>
        <p:nvSpPr>
          <p:cNvPr id="54"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eaLnBrk="1" latinLnBrk="0" hangingPunct="1">
              <a:buNone/>
              <a:defRPr kumimoji="0" lang="pt-BR" sz="1800">
                <a:solidFill>
                  <a:schemeClr val="tx1">
                    <a:lumMod val="75000"/>
                    <a:lumOff val="25000"/>
                  </a:schemeClr>
                </a:solidFill>
              </a:defRPr>
            </a:lvl1pPr>
          </a:lstStyle>
          <a:p>
            <a:pPr eaLnBrk="1" latinLnBrk="0" hangingPunct="1"/>
            <a:r>
              <a:rPr lang="pt-BR" smtClean="0"/>
              <a:t>Clique no ícone para adicionar uma imagem</a:t>
            </a:r>
            <a:endParaRPr/>
          </a:p>
        </p:txBody>
      </p:sp>
      <p:sp>
        <p:nvSpPr>
          <p:cNvPr id="55" name="Text Placeholder 25"/>
          <p:cNvSpPr>
            <a:spLocks noGrp="1"/>
          </p:cNvSpPr>
          <p:nvPr>
            <p:ph type="body" sz="quarter" idx="23" hasCustomPrompt="1"/>
          </p:nvPr>
        </p:nvSpPr>
        <p:spPr>
          <a:xfrm>
            <a:off x="2517057" y="2577010"/>
            <a:ext cx="1905000" cy="366889"/>
          </a:xfrm>
        </p:spPr>
        <p:txBody>
          <a:bodyPr>
            <a:normAutofit/>
          </a:bodyPr>
          <a:lstStyle>
            <a:lvl1pPr algn="l" eaLnBrk="1" latinLnBrk="0" hangingPunct="1">
              <a:buNone/>
              <a:defRPr kumimoji="0" lang="pt-BR" sz="1600" b="1" baseline="0">
                <a:solidFill>
                  <a:srgbClr val="FC7500"/>
                </a:solidFill>
              </a:defRPr>
            </a:lvl1pPr>
          </a:lstStyle>
          <a:p>
            <a:pPr lvl="0"/>
            <a:r>
              <a:rPr kumimoji="0" lang="pt-BR"/>
              <a:t>ADICIONAR TÍTULO</a:t>
            </a:r>
          </a:p>
        </p:txBody>
      </p:sp>
      <p:sp>
        <p:nvSpPr>
          <p:cNvPr id="56" name="Text Placeholder 28"/>
          <p:cNvSpPr>
            <a:spLocks noGrp="1"/>
          </p:cNvSpPr>
          <p:nvPr>
            <p:ph type="body" sz="quarter" idx="24" hasCustomPrompt="1"/>
          </p:nvPr>
        </p:nvSpPr>
        <p:spPr>
          <a:xfrm>
            <a:off x="2517057" y="3034210"/>
            <a:ext cx="1905000" cy="1247422"/>
          </a:xfrm>
        </p:spPr>
        <p:txBody>
          <a:bodyPr>
            <a:normAutofit/>
          </a:bodyPr>
          <a:lstStyle>
            <a:lvl1pPr marL="0" indent="0" algn="l" eaLnBrk="1" latinLnBrk="0" hangingPunct="1">
              <a:buNone/>
              <a:defRPr kumimoji="0" lang="pt-BR" sz="1800" baseline="0">
                <a:solidFill>
                  <a:schemeClr val="tx1">
                    <a:lumMod val="65000"/>
                    <a:lumOff val="35000"/>
                  </a:schemeClr>
                </a:solidFill>
              </a:defRPr>
            </a:lvl1pPr>
          </a:lstStyle>
          <a:p>
            <a:pPr lvl="0"/>
            <a:r>
              <a:rPr kumimoji="0" lang="pt-BR"/>
              <a:t>Clique para adicionar texto para a imagem à esquerda</a:t>
            </a:r>
          </a:p>
        </p:txBody>
      </p:sp>
      <p:sp>
        <p:nvSpPr>
          <p:cNvPr id="57" name="Rectangle 56"/>
          <p:cNvSpPr/>
          <p:nvPr userDrawn="1"/>
        </p:nvSpPr>
        <p:spPr>
          <a:xfrm>
            <a:off x="68604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58" name="Text Placeholder 25"/>
          <p:cNvSpPr>
            <a:spLocks noGrp="1"/>
          </p:cNvSpPr>
          <p:nvPr>
            <p:ph type="body" sz="quarter" idx="25" hasCustomPrompt="1"/>
          </p:nvPr>
        </p:nvSpPr>
        <p:spPr>
          <a:xfrm>
            <a:off x="6936657" y="2577010"/>
            <a:ext cx="1905000" cy="366889"/>
          </a:xfrm>
        </p:spPr>
        <p:txBody>
          <a:bodyPr>
            <a:normAutofit/>
          </a:bodyPr>
          <a:lstStyle>
            <a:lvl1pPr algn="l" eaLnBrk="1" latinLnBrk="0" hangingPunct="1">
              <a:buNone/>
              <a:defRPr kumimoji="0" lang="pt-BR" sz="1600" b="1" baseline="0">
                <a:solidFill>
                  <a:srgbClr val="FC7500"/>
                </a:solidFill>
              </a:defRPr>
            </a:lvl1pPr>
          </a:lstStyle>
          <a:p>
            <a:pPr lvl="0"/>
            <a:r>
              <a:rPr kumimoji="0" lang="pt-BR"/>
              <a:t>ADICIONAR TÍTULO</a:t>
            </a:r>
          </a:p>
        </p:txBody>
      </p:sp>
      <p:sp>
        <p:nvSpPr>
          <p:cNvPr id="59" name="Text Placeholder 28"/>
          <p:cNvSpPr>
            <a:spLocks noGrp="1"/>
          </p:cNvSpPr>
          <p:nvPr>
            <p:ph type="body" sz="quarter" idx="26" hasCustomPrompt="1"/>
          </p:nvPr>
        </p:nvSpPr>
        <p:spPr>
          <a:xfrm>
            <a:off x="6936657" y="3034210"/>
            <a:ext cx="1905000" cy="1247422"/>
          </a:xfrm>
        </p:spPr>
        <p:txBody>
          <a:bodyPr>
            <a:normAutofit/>
          </a:bodyPr>
          <a:lstStyle>
            <a:lvl1pPr marL="0" indent="0" algn="l" eaLnBrk="1" latinLnBrk="0" hangingPunct="1">
              <a:buNone/>
              <a:defRPr kumimoji="0" lang="pt-BR" sz="1800" baseline="0">
                <a:solidFill>
                  <a:schemeClr val="tx1">
                    <a:lumMod val="65000"/>
                    <a:lumOff val="35000"/>
                  </a:schemeClr>
                </a:solidFill>
              </a:defRPr>
            </a:lvl1pPr>
          </a:lstStyle>
          <a:p>
            <a:pPr lvl="0"/>
            <a:r>
              <a:rPr kumimoji="0" lang="pt-BR"/>
              <a:t>Clique para adicionar texto para a imagem à esquerda</a:t>
            </a:r>
          </a:p>
        </p:txBody>
      </p:sp>
      <p:sp>
        <p:nvSpPr>
          <p:cNvPr id="60" name="Rectangle 59"/>
          <p:cNvSpPr/>
          <p:nvPr userDrawn="1"/>
        </p:nvSpPr>
        <p:spPr>
          <a:xfrm>
            <a:off x="2286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61" name="Picture Placeholder 11"/>
          <p:cNvSpPr>
            <a:spLocks noGrp="1"/>
          </p:cNvSpPr>
          <p:nvPr>
            <p:ph type="pic" sz="quarter" idx="27"/>
          </p:nvPr>
        </p:nvSpPr>
        <p:spPr>
          <a:xfrm>
            <a:off x="2435942" y="4558210"/>
            <a:ext cx="2059858" cy="1981200"/>
          </a:xfrm>
          <a:solidFill>
            <a:srgbClr val="F0F0F0"/>
          </a:solidFill>
        </p:spPr>
        <p:txBody>
          <a:bodyPr>
            <a:normAutofit/>
          </a:bodyPr>
          <a:lstStyle>
            <a:lvl1pPr algn="ctr" eaLnBrk="1" latinLnBrk="0" hangingPunct="1">
              <a:buNone/>
              <a:defRPr kumimoji="0" lang="pt-BR" sz="1800">
                <a:solidFill>
                  <a:schemeClr val="tx1">
                    <a:lumMod val="75000"/>
                    <a:lumOff val="25000"/>
                  </a:schemeClr>
                </a:solidFill>
              </a:defRPr>
            </a:lvl1pPr>
          </a:lstStyle>
          <a:p>
            <a:pPr eaLnBrk="1" latinLnBrk="0" hangingPunct="1"/>
            <a:r>
              <a:rPr lang="pt-BR" smtClean="0"/>
              <a:t>Clique no ícone para adicionar uma imagem</a:t>
            </a:r>
            <a:endParaRPr/>
          </a:p>
        </p:txBody>
      </p:sp>
      <p:sp>
        <p:nvSpPr>
          <p:cNvPr id="62" name="Picture Placeholder 11"/>
          <p:cNvSpPr>
            <a:spLocks noGrp="1"/>
          </p:cNvSpPr>
          <p:nvPr>
            <p:ph type="pic" sz="quarter" idx="28"/>
          </p:nvPr>
        </p:nvSpPr>
        <p:spPr>
          <a:xfrm>
            <a:off x="6855542" y="4558210"/>
            <a:ext cx="2059858" cy="1981200"/>
          </a:xfrm>
          <a:solidFill>
            <a:srgbClr val="F0F0F0"/>
          </a:solidFill>
        </p:spPr>
        <p:txBody>
          <a:bodyPr>
            <a:normAutofit/>
          </a:bodyPr>
          <a:lstStyle>
            <a:lvl1pPr algn="ctr" eaLnBrk="1" latinLnBrk="0" hangingPunct="1">
              <a:buNone/>
              <a:defRPr kumimoji="0" lang="pt-BR" sz="1800">
                <a:solidFill>
                  <a:schemeClr val="tx1">
                    <a:lumMod val="75000"/>
                    <a:lumOff val="25000"/>
                  </a:schemeClr>
                </a:solidFill>
              </a:defRPr>
            </a:lvl1pPr>
          </a:lstStyle>
          <a:p>
            <a:pPr eaLnBrk="1" latinLnBrk="0" hangingPunct="1"/>
            <a:r>
              <a:rPr lang="pt-BR" smtClean="0"/>
              <a:t>Clique no ícone para adicionar uma imagem</a:t>
            </a:r>
            <a:endParaRPr/>
          </a:p>
        </p:txBody>
      </p:sp>
      <p:sp>
        <p:nvSpPr>
          <p:cNvPr id="63" name="Text Placeholder 25"/>
          <p:cNvSpPr>
            <a:spLocks noGrp="1"/>
          </p:cNvSpPr>
          <p:nvPr>
            <p:ph type="body" sz="quarter" idx="29" hasCustomPrompt="1"/>
          </p:nvPr>
        </p:nvSpPr>
        <p:spPr>
          <a:xfrm>
            <a:off x="304800" y="4710610"/>
            <a:ext cx="1905000" cy="366889"/>
          </a:xfrm>
        </p:spPr>
        <p:txBody>
          <a:bodyPr>
            <a:normAutofit/>
          </a:bodyPr>
          <a:lstStyle>
            <a:lvl1pPr algn="l" eaLnBrk="1" latinLnBrk="0" hangingPunct="1">
              <a:buNone/>
              <a:defRPr kumimoji="0" lang="pt-BR" sz="1600" b="1" baseline="0">
                <a:solidFill>
                  <a:srgbClr val="FC7500"/>
                </a:solidFill>
              </a:defRPr>
            </a:lvl1pPr>
          </a:lstStyle>
          <a:p>
            <a:pPr lvl="0"/>
            <a:r>
              <a:rPr kumimoji="0" lang="pt-BR"/>
              <a:t>ADICIONAR TÍTULO</a:t>
            </a:r>
          </a:p>
        </p:txBody>
      </p:sp>
      <p:sp>
        <p:nvSpPr>
          <p:cNvPr id="64" name="Text Placeholder 28"/>
          <p:cNvSpPr>
            <a:spLocks noGrp="1"/>
          </p:cNvSpPr>
          <p:nvPr>
            <p:ph type="body" sz="quarter" idx="30" hasCustomPrompt="1"/>
          </p:nvPr>
        </p:nvSpPr>
        <p:spPr>
          <a:xfrm>
            <a:off x="304800" y="5167810"/>
            <a:ext cx="1905000" cy="1247422"/>
          </a:xfrm>
        </p:spPr>
        <p:txBody>
          <a:bodyPr>
            <a:normAutofit/>
          </a:bodyPr>
          <a:lstStyle>
            <a:lvl1pPr marL="0" indent="0" algn="l" eaLnBrk="1" latinLnBrk="0" hangingPunct="1">
              <a:buNone/>
              <a:defRPr kumimoji="0" lang="pt-BR" sz="1800" baseline="0">
                <a:solidFill>
                  <a:schemeClr val="tx1">
                    <a:lumMod val="65000"/>
                    <a:lumOff val="35000"/>
                  </a:schemeClr>
                </a:solidFill>
              </a:defRPr>
            </a:lvl1pPr>
          </a:lstStyle>
          <a:p>
            <a:pPr lvl="0"/>
            <a:r>
              <a:rPr kumimoji="0" lang="pt-BR"/>
              <a:t>Clique para adicionar texto para a imagem à direita</a:t>
            </a:r>
          </a:p>
        </p:txBody>
      </p:sp>
      <p:sp>
        <p:nvSpPr>
          <p:cNvPr id="28" name="Date Placeholder 6"/>
          <p:cNvSpPr>
            <a:spLocks noGrp="1"/>
          </p:cNvSpPr>
          <p:nvPr>
            <p:ph type="dt" sz="half" idx="10"/>
          </p:nvPr>
        </p:nvSpPr>
        <p:spPr>
          <a:xfrm>
            <a:off x="457200" y="6553200"/>
            <a:ext cx="2133600" cy="304800"/>
          </a:xfrm>
        </p:spPr>
        <p:txBody>
          <a:bodyPr/>
          <a:lstStyle/>
          <a:p>
            <a:fld id="{EFEED2B4-868F-4681-9E70-FF7ECCDC67D4}" type="datetimeFigureOut">
              <a:rPr lang="pt-BR"/>
              <a:pPr/>
              <a:t>26/01/2015</a:t>
            </a:fld>
            <a:endParaRPr kumimoji="0" lang="pt-BR"/>
          </a:p>
        </p:txBody>
      </p:sp>
      <p:sp>
        <p:nvSpPr>
          <p:cNvPr id="30" name="Footer Placeholder 7"/>
          <p:cNvSpPr>
            <a:spLocks noGrp="1"/>
          </p:cNvSpPr>
          <p:nvPr>
            <p:ph type="ftr" sz="quarter" idx="11"/>
          </p:nvPr>
        </p:nvSpPr>
        <p:spPr>
          <a:xfrm>
            <a:off x="3124200" y="6553200"/>
            <a:ext cx="2895600" cy="304800"/>
          </a:xfrm>
        </p:spPr>
        <p:txBody>
          <a:bodyPr/>
          <a:lstStyle/>
          <a:p>
            <a:endParaRPr kumimoji="0" lang="pt-BR"/>
          </a:p>
        </p:txBody>
      </p:sp>
      <p:sp>
        <p:nvSpPr>
          <p:cNvPr id="31" name="Slide Number Placeholder 8"/>
          <p:cNvSpPr>
            <a:spLocks noGrp="1"/>
          </p:cNvSpPr>
          <p:nvPr>
            <p:ph type="sldNum" sz="quarter" idx="12"/>
          </p:nvPr>
        </p:nvSpPr>
        <p:spPr>
          <a:xfrm>
            <a:off x="6553200" y="6553200"/>
            <a:ext cx="2133600" cy="304800"/>
          </a:xfrm>
        </p:spPr>
        <p:txBody>
          <a:bodyPr/>
          <a:lstStyle/>
          <a:p>
            <a:fld id="{80F88FF4-1BD9-4AA8-B980-C7776087ABAF}" type="slidenum">
              <a:rPr/>
              <a:pPr/>
              <a:t>‹nº›</a:t>
            </a:fld>
            <a:endParaRPr kumimoji="0" lang="pt-B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ade de Fotos com Legendas Coloridas">
    <p:bg>
      <p:bgPr>
        <a:solidFill>
          <a:schemeClr val="bg1"/>
        </a:solidFill>
        <a:effectLst/>
      </p:bgPr>
    </p:bg>
    <p:spTree>
      <p:nvGrpSpPr>
        <p:cNvPr id="1" name=""/>
        <p:cNvGrpSpPr/>
        <p:nvPr/>
      </p:nvGrpSpPr>
      <p:grpSpPr>
        <a:xfrm>
          <a:off x="0" y="0"/>
          <a:ext cx="0" cy="0"/>
          <a:chOff x="0" y="0"/>
          <a:chExt cx="0" cy="0"/>
        </a:xfrm>
      </p:grpSpPr>
      <p:sp>
        <p:nvSpPr>
          <p:cNvPr id="51" name="Rectangle 50"/>
          <p:cNvSpPr/>
          <p:nvPr userDrawn="1"/>
        </p:nvSpPr>
        <p:spPr>
          <a:xfrm>
            <a:off x="4648200" y="45582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52" name="Text Placeholder 25"/>
          <p:cNvSpPr>
            <a:spLocks noGrp="1"/>
          </p:cNvSpPr>
          <p:nvPr>
            <p:ph type="body" sz="quarter" idx="31" hasCustomPrompt="1"/>
          </p:nvPr>
        </p:nvSpPr>
        <p:spPr>
          <a:xfrm>
            <a:off x="4724400" y="4710610"/>
            <a:ext cx="1905000" cy="366889"/>
          </a:xfrm>
        </p:spPr>
        <p:txBody>
          <a:bodyPr>
            <a:normAutofit/>
          </a:bodyPr>
          <a:lstStyle>
            <a:lvl1pPr algn="l" eaLnBrk="1" latinLnBrk="0" hangingPunct="1">
              <a:buNone/>
              <a:defRPr kumimoji="0" lang="pt-BR" sz="1600" b="1" baseline="0">
                <a:solidFill>
                  <a:schemeClr val="bg1"/>
                </a:solidFill>
              </a:defRPr>
            </a:lvl1pPr>
          </a:lstStyle>
          <a:p>
            <a:pPr lvl="0"/>
            <a:r>
              <a:rPr kumimoji="0" lang="pt-BR"/>
              <a:t>ADICIONAR TÍTULO</a:t>
            </a:r>
          </a:p>
        </p:txBody>
      </p:sp>
      <p:sp>
        <p:nvSpPr>
          <p:cNvPr id="53" name="Text Placeholder 28"/>
          <p:cNvSpPr>
            <a:spLocks noGrp="1"/>
          </p:cNvSpPr>
          <p:nvPr>
            <p:ph type="body" sz="quarter" idx="32" hasCustomPrompt="1"/>
          </p:nvPr>
        </p:nvSpPr>
        <p:spPr>
          <a:xfrm>
            <a:off x="4724400" y="5167810"/>
            <a:ext cx="1905000" cy="1247422"/>
          </a:xfrm>
        </p:spPr>
        <p:txBody>
          <a:bodyPr>
            <a:normAutofit/>
          </a:bodyPr>
          <a:lstStyle>
            <a:lvl1pPr marL="0" indent="0" algn="l" eaLnBrk="1" latinLnBrk="0" hangingPunct="1">
              <a:buNone/>
              <a:defRPr kumimoji="0" lang="pt-BR" sz="1800" baseline="0">
                <a:solidFill>
                  <a:schemeClr val="bg1"/>
                </a:solidFill>
              </a:defRPr>
            </a:lvl1pPr>
          </a:lstStyle>
          <a:p>
            <a:pPr lvl="0"/>
            <a:r>
              <a:rPr kumimoji="0" lang="pt-BR"/>
              <a:t>Clique para adicionar texto para a imagem à direita</a:t>
            </a:r>
          </a:p>
        </p:txBody>
      </p:sp>
      <p:sp>
        <p:nvSpPr>
          <p:cNvPr id="35" name="Rectangle 34"/>
          <p:cNvSpPr/>
          <p:nvPr userDrawn="1"/>
        </p:nvSpPr>
        <p:spPr>
          <a:xfrm>
            <a:off x="4648200" y="2910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36" name="Text Placeholder 25"/>
          <p:cNvSpPr>
            <a:spLocks noGrp="1"/>
          </p:cNvSpPr>
          <p:nvPr>
            <p:ph type="body" sz="quarter" idx="19" hasCustomPrompt="1"/>
          </p:nvPr>
        </p:nvSpPr>
        <p:spPr>
          <a:xfrm>
            <a:off x="4724400" y="443410"/>
            <a:ext cx="1905000" cy="366889"/>
          </a:xfrm>
        </p:spPr>
        <p:txBody>
          <a:bodyPr>
            <a:normAutofit/>
          </a:bodyPr>
          <a:lstStyle>
            <a:lvl1pPr algn="l" eaLnBrk="1" latinLnBrk="0" hangingPunct="1">
              <a:buNone/>
              <a:defRPr kumimoji="0" lang="pt-BR" sz="1600" b="1" baseline="0">
                <a:solidFill>
                  <a:schemeClr val="accent1">
                    <a:lumMod val="75000"/>
                  </a:schemeClr>
                </a:solidFill>
              </a:defRPr>
            </a:lvl1pPr>
          </a:lstStyle>
          <a:p>
            <a:pPr lvl="0"/>
            <a:r>
              <a:rPr kumimoji="0" lang="pt-BR"/>
              <a:t>ADICIONAR TÍTULO</a:t>
            </a:r>
          </a:p>
        </p:txBody>
      </p:sp>
      <p:sp>
        <p:nvSpPr>
          <p:cNvPr id="37" name="Text Placeholder 28"/>
          <p:cNvSpPr>
            <a:spLocks noGrp="1"/>
          </p:cNvSpPr>
          <p:nvPr>
            <p:ph type="body" sz="quarter" idx="20" hasCustomPrompt="1"/>
          </p:nvPr>
        </p:nvSpPr>
        <p:spPr>
          <a:xfrm>
            <a:off x="4724400" y="900610"/>
            <a:ext cx="1905000" cy="1247422"/>
          </a:xfrm>
        </p:spPr>
        <p:txBody>
          <a:bodyPr>
            <a:normAutofit/>
          </a:bodyPr>
          <a:lstStyle>
            <a:lvl1pPr marL="0" indent="0" algn="l" eaLnBrk="1" latinLnBrk="0" hangingPunct="1">
              <a:buNone/>
              <a:defRPr kumimoji="0" lang="pt-BR" sz="1800" baseline="0">
                <a:solidFill>
                  <a:schemeClr val="tx1">
                    <a:lumMod val="65000"/>
                    <a:lumOff val="35000"/>
                  </a:schemeClr>
                </a:solidFill>
              </a:defRPr>
            </a:lvl1pPr>
          </a:lstStyle>
          <a:p>
            <a:pPr lvl="0"/>
            <a:r>
              <a:rPr kumimoji="0" lang="pt-BR"/>
              <a:t>Clique para adicionar texto para a imagem à direita</a:t>
            </a:r>
          </a:p>
        </p:txBody>
      </p:sp>
      <p:sp>
        <p:nvSpPr>
          <p:cNvPr id="30" name="Rectangle 29"/>
          <p:cNvSpPr/>
          <p:nvPr userDrawn="1"/>
        </p:nvSpPr>
        <p:spPr>
          <a:xfrm>
            <a:off x="228600" y="2910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solidFill>
                <a:srgbClr val="FC7500"/>
              </a:solidFill>
            </a:endParaRPr>
          </a:p>
        </p:txBody>
      </p:sp>
      <p:sp>
        <p:nvSpPr>
          <p:cNvPr id="31" name="Picture Placeholder 11"/>
          <p:cNvSpPr>
            <a:spLocks noGrp="1"/>
          </p:cNvSpPr>
          <p:nvPr>
            <p:ph type="pic" sz="quarter" idx="13"/>
          </p:nvPr>
        </p:nvSpPr>
        <p:spPr>
          <a:xfrm>
            <a:off x="2435942" y="295275"/>
            <a:ext cx="2059858" cy="1981200"/>
          </a:xfrm>
          <a:solidFill>
            <a:srgbClr val="F0F0F0"/>
          </a:solidFill>
        </p:spPr>
        <p:txBody>
          <a:bodyPr>
            <a:normAutofit/>
          </a:bodyPr>
          <a:lstStyle>
            <a:lvl1pPr algn="ctr" eaLnBrk="1" latinLnBrk="0" hangingPunct="1">
              <a:buNone/>
              <a:defRPr kumimoji="0" lang="pt-BR" sz="1800">
                <a:solidFill>
                  <a:schemeClr val="tx1">
                    <a:lumMod val="75000"/>
                    <a:lumOff val="25000"/>
                  </a:schemeClr>
                </a:solidFill>
              </a:defRPr>
            </a:lvl1pPr>
          </a:lstStyle>
          <a:p>
            <a:pPr eaLnBrk="1" latinLnBrk="0" hangingPunct="1"/>
            <a:r>
              <a:rPr lang="pt-BR" smtClean="0"/>
              <a:t>Clique no ícone para adicionar uma imagem</a:t>
            </a:r>
            <a:endParaRPr/>
          </a:p>
        </p:txBody>
      </p:sp>
      <p:sp>
        <p:nvSpPr>
          <p:cNvPr id="32" name="Picture Placeholder 11"/>
          <p:cNvSpPr>
            <a:spLocks noGrp="1"/>
          </p:cNvSpPr>
          <p:nvPr>
            <p:ph type="pic" sz="quarter" idx="16"/>
          </p:nvPr>
        </p:nvSpPr>
        <p:spPr>
          <a:xfrm>
            <a:off x="6855542" y="291010"/>
            <a:ext cx="2059858" cy="1981200"/>
          </a:xfrm>
          <a:solidFill>
            <a:srgbClr val="F0F0F0"/>
          </a:solidFill>
        </p:spPr>
        <p:txBody>
          <a:bodyPr>
            <a:normAutofit/>
          </a:bodyPr>
          <a:lstStyle>
            <a:lvl1pPr algn="ctr" eaLnBrk="1" latinLnBrk="0" hangingPunct="1">
              <a:buNone/>
              <a:defRPr kumimoji="0" lang="pt-BR" sz="1800">
                <a:solidFill>
                  <a:schemeClr val="tx1">
                    <a:lumMod val="75000"/>
                    <a:lumOff val="25000"/>
                  </a:schemeClr>
                </a:solidFill>
              </a:defRPr>
            </a:lvl1pPr>
          </a:lstStyle>
          <a:p>
            <a:pPr eaLnBrk="1" latinLnBrk="0" hangingPunct="1"/>
            <a:r>
              <a:rPr lang="pt-BR" smtClean="0"/>
              <a:t>Clique no ícone para adicionar uma imagem</a:t>
            </a:r>
            <a:endParaRPr/>
          </a:p>
        </p:txBody>
      </p:sp>
      <p:sp>
        <p:nvSpPr>
          <p:cNvPr id="33" name="Text Placeholder 25"/>
          <p:cNvSpPr>
            <a:spLocks noGrp="1"/>
          </p:cNvSpPr>
          <p:nvPr>
            <p:ph type="body" sz="quarter" idx="17" hasCustomPrompt="1"/>
          </p:nvPr>
        </p:nvSpPr>
        <p:spPr>
          <a:xfrm>
            <a:off x="304800" y="443410"/>
            <a:ext cx="1905000" cy="366889"/>
          </a:xfrm>
        </p:spPr>
        <p:txBody>
          <a:bodyPr>
            <a:normAutofit/>
          </a:bodyPr>
          <a:lstStyle>
            <a:lvl1pPr algn="l" eaLnBrk="1" latinLnBrk="0" hangingPunct="1">
              <a:buNone/>
              <a:defRPr kumimoji="0" lang="pt-BR" sz="1600" b="1" baseline="0">
                <a:solidFill>
                  <a:schemeClr val="bg1"/>
                </a:solidFill>
              </a:defRPr>
            </a:lvl1pPr>
          </a:lstStyle>
          <a:p>
            <a:pPr lvl="0"/>
            <a:r>
              <a:rPr kumimoji="0" lang="pt-BR"/>
              <a:t>ADICIONAR TÍTULO</a:t>
            </a:r>
          </a:p>
        </p:txBody>
      </p:sp>
      <p:sp>
        <p:nvSpPr>
          <p:cNvPr id="34" name="Text Placeholder 28"/>
          <p:cNvSpPr>
            <a:spLocks noGrp="1"/>
          </p:cNvSpPr>
          <p:nvPr>
            <p:ph type="body" sz="quarter" idx="18" hasCustomPrompt="1"/>
          </p:nvPr>
        </p:nvSpPr>
        <p:spPr>
          <a:xfrm>
            <a:off x="304800" y="900610"/>
            <a:ext cx="1905000" cy="1247422"/>
          </a:xfrm>
        </p:spPr>
        <p:txBody>
          <a:bodyPr>
            <a:normAutofit/>
          </a:bodyPr>
          <a:lstStyle>
            <a:lvl1pPr marL="0" indent="0" algn="l" eaLnBrk="1" latinLnBrk="0" hangingPunct="1">
              <a:buNone/>
              <a:defRPr kumimoji="0" lang="pt-BR" sz="1800" baseline="0">
                <a:solidFill>
                  <a:schemeClr val="bg1"/>
                </a:solidFill>
              </a:defRPr>
            </a:lvl1pPr>
          </a:lstStyle>
          <a:p>
            <a:pPr lvl="0"/>
            <a:r>
              <a:rPr kumimoji="0" lang="pt-BR"/>
              <a:t>Clique para adicionar texto para a imagem à direita</a:t>
            </a:r>
          </a:p>
        </p:txBody>
      </p:sp>
      <p:sp>
        <p:nvSpPr>
          <p:cNvPr id="38" name="Rectangle 37"/>
          <p:cNvSpPr/>
          <p:nvPr userDrawn="1"/>
        </p:nvSpPr>
        <p:spPr>
          <a:xfrm>
            <a:off x="2440857" y="2424610"/>
            <a:ext cx="2057400" cy="199499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39"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eaLnBrk="1" latinLnBrk="0" hangingPunct="1">
              <a:buNone/>
              <a:defRPr kumimoji="0" lang="pt-BR" sz="1800">
                <a:solidFill>
                  <a:schemeClr val="tx1">
                    <a:lumMod val="75000"/>
                    <a:lumOff val="25000"/>
                  </a:schemeClr>
                </a:solidFill>
              </a:defRPr>
            </a:lvl1pPr>
          </a:lstStyle>
          <a:p>
            <a:pPr eaLnBrk="1" latinLnBrk="0" hangingPunct="1"/>
            <a:r>
              <a:rPr lang="pt-BR" smtClean="0"/>
              <a:t>Clique no ícone para adicionar uma imagem</a:t>
            </a:r>
            <a:endParaRPr/>
          </a:p>
        </p:txBody>
      </p:sp>
      <p:sp>
        <p:nvSpPr>
          <p:cNvPr id="40"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eaLnBrk="1" latinLnBrk="0" hangingPunct="1">
              <a:buNone/>
              <a:defRPr kumimoji="0" lang="pt-BR" sz="1800">
                <a:solidFill>
                  <a:schemeClr val="tx1">
                    <a:lumMod val="75000"/>
                    <a:lumOff val="25000"/>
                  </a:schemeClr>
                </a:solidFill>
              </a:defRPr>
            </a:lvl1pPr>
          </a:lstStyle>
          <a:p>
            <a:pPr eaLnBrk="1" latinLnBrk="0" hangingPunct="1"/>
            <a:r>
              <a:rPr lang="pt-BR" smtClean="0"/>
              <a:t>Clique no ícone para adicionar uma imagem</a:t>
            </a:r>
            <a:endParaRPr/>
          </a:p>
        </p:txBody>
      </p:sp>
      <p:sp>
        <p:nvSpPr>
          <p:cNvPr id="41" name="Text Placeholder 25"/>
          <p:cNvSpPr>
            <a:spLocks noGrp="1"/>
          </p:cNvSpPr>
          <p:nvPr>
            <p:ph type="body" sz="quarter" idx="23" hasCustomPrompt="1"/>
          </p:nvPr>
        </p:nvSpPr>
        <p:spPr>
          <a:xfrm>
            <a:off x="2517057" y="2577010"/>
            <a:ext cx="1905000" cy="366889"/>
          </a:xfrm>
        </p:spPr>
        <p:txBody>
          <a:bodyPr>
            <a:normAutofit/>
          </a:bodyPr>
          <a:lstStyle>
            <a:lvl1pPr algn="l" eaLnBrk="1" latinLnBrk="0" hangingPunct="1">
              <a:buNone/>
              <a:defRPr kumimoji="0" lang="pt-BR" sz="1600" b="1" baseline="0">
                <a:solidFill>
                  <a:schemeClr val="bg1"/>
                </a:solidFill>
              </a:defRPr>
            </a:lvl1pPr>
          </a:lstStyle>
          <a:p>
            <a:pPr lvl="0"/>
            <a:r>
              <a:rPr kumimoji="0" lang="pt-BR"/>
              <a:t>ADICIONAR TÍTULO</a:t>
            </a:r>
          </a:p>
        </p:txBody>
      </p:sp>
      <p:sp>
        <p:nvSpPr>
          <p:cNvPr id="42" name="Text Placeholder 28"/>
          <p:cNvSpPr>
            <a:spLocks noGrp="1"/>
          </p:cNvSpPr>
          <p:nvPr>
            <p:ph type="body" sz="quarter" idx="24" hasCustomPrompt="1"/>
          </p:nvPr>
        </p:nvSpPr>
        <p:spPr>
          <a:xfrm>
            <a:off x="2517057" y="3034210"/>
            <a:ext cx="1905000" cy="1247422"/>
          </a:xfrm>
        </p:spPr>
        <p:txBody>
          <a:bodyPr>
            <a:normAutofit/>
          </a:bodyPr>
          <a:lstStyle>
            <a:lvl1pPr marL="0" indent="0" algn="l" eaLnBrk="1" latinLnBrk="0" hangingPunct="1">
              <a:buNone/>
              <a:defRPr kumimoji="0" lang="pt-BR" sz="1800" baseline="0">
                <a:solidFill>
                  <a:schemeClr val="bg1"/>
                </a:solidFill>
              </a:defRPr>
            </a:lvl1pPr>
          </a:lstStyle>
          <a:p>
            <a:pPr lvl="0"/>
            <a:r>
              <a:rPr kumimoji="0" lang="pt-BR"/>
              <a:t>Clique para adicionar texto para a imagem à esquerda</a:t>
            </a:r>
          </a:p>
        </p:txBody>
      </p:sp>
      <p:sp>
        <p:nvSpPr>
          <p:cNvPr id="43" name="Rectangle 42"/>
          <p:cNvSpPr/>
          <p:nvPr userDrawn="1"/>
        </p:nvSpPr>
        <p:spPr>
          <a:xfrm>
            <a:off x="6860457" y="2424610"/>
            <a:ext cx="2057400" cy="19949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44" name="Text Placeholder 25"/>
          <p:cNvSpPr>
            <a:spLocks noGrp="1"/>
          </p:cNvSpPr>
          <p:nvPr>
            <p:ph type="body" sz="quarter" idx="25" hasCustomPrompt="1"/>
          </p:nvPr>
        </p:nvSpPr>
        <p:spPr>
          <a:xfrm>
            <a:off x="6936657" y="2577010"/>
            <a:ext cx="1905000" cy="366889"/>
          </a:xfrm>
        </p:spPr>
        <p:txBody>
          <a:bodyPr>
            <a:normAutofit/>
          </a:bodyPr>
          <a:lstStyle>
            <a:lvl1pPr algn="l" eaLnBrk="1" latinLnBrk="0" hangingPunct="1">
              <a:buNone/>
              <a:defRPr kumimoji="0" lang="pt-BR" sz="1600" b="1" baseline="0">
                <a:solidFill>
                  <a:schemeClr val="bg1"/>
                </a:solidFill>
              </a:defRPr>
            </a:lvl1pPr>
          </a:lstStyle>
          <a:p>
            <a:pPr lvl="0"/>
            <a:r>
              <a:rPr kumimoji="0" lang="pt-BR"/>
              <a:t>ADICIONAR TÍTULO</a:t>
            </a:r>
          </a:p>
        </p:txBody>
      </p:sp>
      <p:sp>
        <p:nvSpPr>
          <p:cNvPr id="45" name="Text Placeholder 28"/>
          <p:cNvSpPr>
            <a:spLocks noGrp="1"/>
          </p:cNvSpPr>
          <p:nvPr>
            <p:ph type="body" sz="quarter" idx="26" hasCustomPrompt="1"/>
          </p:nvPr>
        </p:nvSpPr>
        <p:spPr>
          <a:xfrm>
            <a:off x="6936657" y="3034210"/>
            <a:ext cx="1905000" cy="1247422"/>
          </a:xfrm>
        </p:spPr>
        <p:txBody>
          <a:bodyPr>
            <a:normAutofit/>
          </a:bodyPr>
          <a:lstStyle>
            <a:lvl1pPr marL="0" indent="0" algn="l" eaLnBrk="1" latinLnBrk="0" hangingPunct="1">
              <a:buNone/>
              <a:defRPr kumimoji="0" lang="pt-BR" sz="1800" baseline="0">
                <a:solidFill>
                  <a:schemeClr val="bg1"/>
                </a:solidFill>
              </a:defRPr>
            </a:lvl1pPr>
          </a:lstStyle>
          <a:p>
            <a:pPr lvl="0"/>
            <a:r>
              <a:rPr kumimoji="0" lang="pt-BR"/>
              <a:t>Clique para adicionar texto para a imagem à esquerda</a:t>
            </a:r>
          </a:p>
        </p:txBody>
      </p:sp>
      <p:sp>
        <p:nvSpPr>
          <p:cNvPr id="46" name="Rectangle 45"/>
          <p:cNvSpPr/>
          <p:nvPr userDrawn="1"/>
        </p:nvSpPr>
        <p:spPr>
          <a:xfrm>
            <a:off x="228600" y="45582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47" name="Picture Placeholder 11"/>
          <p:cNvSpPr>
            <a:spLocks noGrp="1"/>
          </p:cNvSpPr>
          <p:nvPr>
            <p:ph type="pic" sz="quarter" idx="27"/>
          </p:nvPr>
        </p:nvSpPr>
        <p:spPr>
          <a:xfrm>
            <a:off x="2438400" y="4558210"/>
            <a:ext cx="2059858" cy="1981200"/>
          </a:xfrm>
          <a:solidFill>
            <a:srgbClr val="F0F0F0"/>
          </a:solidFill>
        </p:spPr>
        <p:txBody>
          <a:bodyPr>
            <a:normAutofit/>
          </a:bodyPr>
          <a:lstStyle>
            <a:lvl1pPr algn="ctr" eaLnBrk="1" latinLnBrk="0" hangingPunct="1">
              <a:buNone/>
              <a:defRPr kumimoji="0" lang="pt-BR" sz="1800">
                <a:solidFill>
                  <a:schemeClr val="tx1">
                    <a:lumMod val="75000"/>
                    <a:lumOff val="25000"/>
                  </a:schemeClr>
                </a:solidFill>
              </a:defRPr>
            </a:lvl1pPr>
          </a:lstStyle>
          <a:p>
            <a:pPr eaLnBrk="1" latinLnBrk="0" hangingPunct="1"/>
            <a:r>
              <a:rPr lang="pt-BR" smtClean="0"/>
              <a:t>Clique no ícone para adicionar uma imagem</a:t>
            </a:r>
            <a:endParaRPr/>
          </a:p>
        </p:txBody>
      </p:sp>
      <p:sp>
        <p:nvSpPr>
          <p:cNvPr id="48" name="Picture Placeholder 11"/>
          <p:cNvSpPr>
            <a:spLocks noGrp="1"/>
          </p:cNvSpPr>
          <p:nvPr>
            <p:ph type="pic" sz="quarter" idx="28"/>
          </p:nvPr>
        </p:nvSpPr>
        <p:spPr>
          <a:xfrm>
            <a:off x="6858000" y="4558210"/>
            <a:ext cx="2059858" cy="1981200"/>
          </a:xfrm>
          <a:solidFill>
            <a:srgbClr val="F0F0F0"/>
          </a:solidFill>
        </p:spPr>
        <p:txBody>
          <a:bodyPr>
            <a:normAutofit/>
          </a:bodyPr>
          <a:lstStyle>
            <a:lvl1pPr algn="ctr" eaLnBrk="1" latinLnBrk="0" hangingPunct="1">
              <a:buNone/>
              <a:defRPr kumimoji="0" lang="pt-BR" sz="1800">
                <a:solidFill>
                  <a:schemeClr val="tx1">
                    <a:lumMod val="75000"/>
                    <a:lumOff val="25000"/>
                  </a:schemeClr>
                </a:solidFill>
              </a:defRPr>
            </a:lvl1pPr>
          </a:lstStyle>
          <a:p>
            <a:pPr eaLnBrk="1" latinLnBrk="0" hangingPunct="1"/>
            <a:r>
              <a:rPr lang="pt-BR" smtClean="0"/>
              <a:t>Clique no ícone para adicionar uma imagem</a:t>
            </a:r>
            <a:endParaRPr/>
          </a:p>
        </p:txBody>
      </p:sp>
      <p:sp>
        <p:nvSpPr>
          <p:cNvPr id="49" name="Text Placeholder 25"/>
          <p:cNvSpPr>
            <a:spLocks noGrp="1"/>
          </p:cNvSpPr>
          <p:nvPr>
            <p:ph type="body" sz="quarter" idx="29" hasCustomPrompt="1"/>
          </p:nvPr>
        </p:nvSpPr>
        <p:spPr>
          <a:xfrm>
            <a:off x="304800" y="4710610"/>
            <a:ext cx="1905000" cy="366889"/>
          </a:xfrm>
        </p:spPr>
        <p:txBody>
          <a:bodyPr>
            <a:normAutofit/>
          </a:bodyPr>
          <a:lstStyle>
            <a:lvl1pPr algn="l" eaLnBrk="1" latinLnBrk="0" hangingPunct="1">
              <a:buNone/>
              <a:defRPr kumimoji="0" lang="pt-BR" sz="1600" b="1" baseline="0">
                <a:solidFill>
                  <a:schemeClr val="accent1">
                    <a:lumMod val="75000"/>
                  </a:schemeClr>
                </a:solidFill>
              </a:defRPr>
            </a:lvl1pPr>
          </a:lstStyle>
          <a:p>
            <a:pPr lvl="0"/>
            <a:r>
              <a:rPr kumimoji="0" lang="pt-BR"/>
              <a:t>ADICIONAR TÍTULO</a:t>
            </a:r>
          </a:p>
        </p:txBody>
      </p:sp>
      <p:sp>
        <p:nvSpPr>
          <p:cNvPr id="50" name="Text Placeholder 28"/>
          <p:cNvSpPr>
            <a:spLocks noGrp="1"/>
          </p:cNvSpPr>
          <p:nvPr>
            <p:ph type="body" sz="quarter" idx="30" hasCustomPrompt="1"/>
          </p:nvPr>
        </p:nvSpPr>
        <p:spPr>
          <a:xfrm>
            <a:off x="304800" y="5167810"/>
            <a:ext cx="1905000" cy="1247422"/>
          </a:xfrm>
        </p:spPr>
        <p:txBody>
          <a:bodyPr>
            <a:normAutofit/>
          </a:bodyPr>
          <a:lstStyle>
            <a:lvl1pPr marL="0" indent="0" algn="l" eaLnBrk="1" latinLnBrk="0" hangingPunct="1">
              <a:buNone/>
              <a:defRPr kumimoji="0" lang="pt-BR" sz="1800" baseline="0">
                <a:solidFill>
                  <a:schemeClr val="tx1">
                    <a:lumMod val="65000"/>
                    <a:lumOff val="35000"/>
                  </a:schemeClr>
                </a:solidFill>
              </a:defRPr>
            </a:lvl1pPr>
          </a:lstStyle>
          <a:p>
            <a:pPr lvl="0"/>
            <a:r>
              <a:rPr kumimoji="0" lang="pt-BR"/>
              <a:t>Clique para adicionar texto para a imagem à direita</a:t>
            </a:r>
          </a:p>
        </p:txBody>
      </p:sp>
      <p:sp>
        <p:nvSpPr>
          <p:cNvPr id="29" name="Date Placeholder 6"/>
          <p:cNvSpPr>
            <a:spLocks noGrp="1"/>
          </p:cNvSpPr>
          <p:nvPr>
            <p:ph type="dt" sz="half" idx="10"/>
          </p:nvPr>
        </p:nvSpPr>
        <p:spPr>
          <a:xfrm>
            <a:off x="457200" y="6553200"/>
            <a:ext cx="2133600" cy="304800"/>
          </a:xfrm>
        </p:spPr>
        <p:txBody>
          <a:bodyPr/>
          <a:lstStyle/>
          <a:p>
            <a:fld id="{EFEED2B4-868F-4681-9E70-FF7ECCDC67D4}" type="datetimeFigureOut">
              <a:rPr lang="pt-BR"/>
              <a:pPr/>
              <a:t>26/01/2015</a:t>
            </a:fld>
            <a:endParaRPr kumimoji="0" lang="pt-BR"/>
          </a:p>
        </p:txBody>
      </p:sp>
      <p:sp>
        <p:nvSpPr>
          <p:cNvPr id="54" name="Footer Placeholder 7"/>
          <p:cNvSpPr>
            <a:spLocks noGrp="1"/>
          </p:cNvSpPr>
          <p:nvPr>
            <p:ph type="ftr" sz="quarter" idx="11"/>
          </p:nvPr>
        </p:nvSpPr>
        <p:spPr>
          <a:xfrm>
            <a:off x="3124200" y="6553200"/>
            <a:ext cx="2895600" cy="304800"/>
          </a:xfrm>
        </p:spPr>
        <p:txBody>
          <a:bodyPr/>
          <a:lstStyle/>
          <a:p>
            <a:endParaRPr kumimoji="0" lang="pt-BR"/>
          </a:p>
        </p:txBody>
      </p:sp>
      <p:sp>
        <p:nvSpPr>
          <p:cNvPr id="55" name="Slide Number Placeholder 8"/>
          <p:cNvSpPr>
            <a:spLocks noGrp="1"/>
          </p:cNvSpPr>
          <p:nvPr>
            <p:ph type="sldNum" sz="quarter" idx="12"/>
          </p:nvPr>
        </p:nvSpPr>
        <p:spPr>
          <a:xfrm>
            <a:off x="6553200" y="6553200"/>
            <a:ext cx="2133600" cy="304800"/>
          </a:xfrm>
        </p:spPr>
        <p:txBody>
          <a:bodyPr/>
          <a:lstStyle/>
          <a:p>
            <a:fld id="{80F88FF4-1BD9-4AA8-B980-C7776087ABAF}" type="slidenum">
              <a:rPr/>
              <a:pPr/>
              <a:t>‹nº›</a:t>
            </a:fld>
            <a:endParaRPr kumimoji="0" lang="pt-B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anorâmica com Legenda">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7" name="W¥ل云玗İαЂôÁûÂÚ丫:Pïçtúrê Plå¢éhõlðér 表¥鷗字㌍ 表_W 2"/>
          <p:cNvSpPr>
            <a:spLocks noGrp="1"/>
          </p:cNvSpPr>
          <p:nvPr>
            <p:ph type="pic" sz="quarter" idx="30"/>
          </p:nvPr>
        </p:nvSpPr>
        <p:spPr>
          <a:xfrm>
            <a:off x="466724" y="1371599"/>
            <a:ext cx="8191501" cy="2771776"/>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8" name="W¥ل云玗İαЂÕØÚáÛ丫:Téxt Plàçèhòlðêr 表¥鷗字㌍_W 3"/>
          <p:cNvSpPr>
            <a:spLocks noGrp="1"/>
          </p:cNvSpPr>
          <p:nvPr>
            <p:ph type="body" sz="quarter" idx="31" hasCustomPrompt="1"/>
          </p:nvPr>
        </p:nvSpPr>
        <p:spPr>
          <a:xfrm>
            <a:off x="457200" y="4343400"/>
            <a:ext cx="8229600" cy="1447800"/>
          </a:xfrm>
          <a:solidFill>
            <a:schemeClr val="bg1"/>
          </a:solidFill>
        </p:spPr>
        <p:txBody>
          <a:bodyPr tIns="91440" rIns="9144" bIns="91440" anchor="t"/>
          <a:lstStyle>
            <a:lvl1pPr marL="0" marR="0" indent="0" algn="l" eaLnBrk="1" latinLnBrk="0" hangingPunct="1">
              <a:buFontTx/>
              <a:buNone/>
              <a:defRPr kumimoji="0" lang="pt-BR" sz="1800" i="0">
                <a:solidFill>
                  <a:schemeClr val="tx1">
                    <a:lumMod val="75000"/>
                    <a:lumOff val="25000"/>
                  </a:schemeClr>
                </a:solidFill>
              </a:defRPr>
            </a:lvl1pPr>
            <a:extLst/>
          </a:lstStyle>
          <a:p>
            <a:pPr lvl="0"/>
            <a:r>
              <a:rPr kumimoji="0" lang="pt-BR"/>
              <a:t>Clique para adicionar uma legenda</a:t>
            </a:r>
          </a:p>
        </p:txBody>
      </p:sp>
      <p:grpSp>
        <p:nvGrpSpPr>
          <p:cNvPr id="9" name="Group 8"/>
          <p:cNvGrpSpPr/>
          <p:nvPr userDrawn="1"/>
        </p:nvGrpSpPr>
        <p:grpSpPr>
          <a:xfrm rot="5400000">
            <a:off x="4277032" y="1991032"/>
            <a:ext cx="589936" cy="9144000"/>
            <a:chOff x="8524568" y="0"/>
            <a:chExt cx="589936" cy="6858000"/>
          </a:xfrm>
        </p:grpSpPr>
        <p:sp>
          <p:nvSpPr>
            <p:cNvPr id="10" name="Rectangle 9"/>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solidFill>
                  <a:srgbClr val="FC7500"/>
                </a:solidFill>
              </a:endParaRPr>
            </a:p>
          </p:txBody>
        </p:sp>
        <p:cxnSp>
          <p:nvCxnSpPr>
            <p:cNvPr id="11" name="Straight Connector 10"/>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2" name="Date Placeholder 2"/>
          <p:cNvSpPr>
            <a:spLocks noGrp="1"/>
          </p:cNvSpPr>
          <p:nvPr>
            <p:ph type="dt" sz="half" idx="10"/>
          </p:nvPr>
        </p:nvSpPr>
        <p:spPr>
          <a:xfrm>
            <a:off x="457200" y="6553200"/>
            <a:ext cx="2133600" cy="304800"/>
          </a:xfrm>
        </p:spPr>
        <p:txBody>
          <a:bodyPr/>
          <a:lstStyle>
            <a:lvl1pPr eaLnBrk="1" latinLnBrk="0" hangingPunct="1">
              <a:defRPr kumimoji="0" lang="pt-BR">
                <a:solidFill>
                  <a:schemeClr val="bg1"/>
                </a:solidFill>
              </a:defRPr>
            </a:lvl1pPr>
          </a:lstStyle>
          <a:p>
            <a:fld id="{EFEED2B4-868F-4681-9E70-FF7ECCDC67D4}" type="datetimeFigureOut">
              <a:rPr lang="pt-BR"/>
              <a:pPr/>
              <a:t>26/01/2015</a:t>
            </a:fld>
            <a:endParaRPr kumimoji="0" lang="pt-BR"/>
          </a:p>
        </p:txBody>
      </p:sp>
      <p:sp>
        <p:nvSpPr>
          <p:cNvPr id="13" name="Footer Placeholder 3"/>
          <p:cNvSpPr>
            <a:spLocks noGrp="1"/>
          </p:cNvSpPr>
          <p:nvPr>
            <p:ph type="ftr" sz="quarter" idx="11"/>
          </p:nvPr>
        </p:nvSpPr>
        <p:spPr>
          <a:xfrm>
            <a:off x="3124200" y="6553200"/>
            <a:ext cx="2895600" cy="304800"/>
          </a:xfrm>
        </p:spPr>
        <p:txBody>
          <a:bodyPr/>
          <a:lstStyle>
            <a:lvl1pPr eaLnBrk="1" latinLnBrk="0" hangingPunct="1">
              <a:defRPr kumimoji="0" lang="pt-BR">
                <a:solidFill>
                  <a:schemeClr val="bg1"/>
                </a:solidFill>
              </a:defRPr>
            </a:lvl1pPr>
          </a:lstStyle>
          <a:p>
            <a:endParaRPr kumimoji="0" lang="pt-BR"/>
          </a:p>
        </p:txBody>
      </p:sp>
      <p:sp>
        <p:nvSpPr>
          <p:cNvPr id="14" name="Slide Number Placeholder 4"/>
          <p:cNvSpPr>
            <a:spLocks noGrp="1"/>
          </p:cNvSpPr>
          <p:nvPr>
            <p:ph type="sldNum" sz="quarter" idx="12"/>
          </p:nvPr>
        </p:nvSpPr>
        <p:spPr>
          <a:xfrm>
            <a:off x="6553200" y="6553200"/>
            <a:ext cx="2133600" cy="304800"/>
          </a:xfrm>
        </p:spPr>
        <p:txBody>
          <a:bodyPr/>
          <a:lstStyle>
            <a:lvl1pPr eaLnBrk="1" latinLnBrk="0" hangingPunct="1">
              <a:defRPr kumimoji="0" lang="pt-BR">
                <a:solidFill>
                  <a:schemeClr val="bg1"/>
                </a:solidFill>
              </a:defRPr>
            </a:lvl1pPr>
          </a:lstStyle>
          <a:p>
            <a:fld id="{80F88FF4-1BD9-4AA8-B980-C7776087ABAF}" type="slidenum">
              <a:rPr/>
              <a:pPr/>
              <a:t>‹nº›</a:t>
            </a:fld>
            <a:endParaRPr kumimoji="0"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adrado com Legenda">
    <p:spTree>
      <p:nvGrpSpPr>
        <p:cNvPr id="1" name=""/>
        <p:cNvGrpSpPr/>
        <p:nvPr/>
      </p:nvGrpSpPr>
      <p:grpSpPr>
        <a:xfrm>
          <a:off x="0" y="0"/>
          <a:ext cx="0" cy="0"/>
          <a:chOff x="0" y="0"/>
          <a:chExt cx="0" cy="0"/>
        </a:xfrm>
      </p:grpSpPr>
      <p:sp>
        <p:nvSpPr>
          <p:cNvPr id="8" name="Rectangle 7"/>
          <p:cNvSpPr/>
          <p:nvPr userDrawn="1"/>
        </p:nvSpPr>
        <p:spPr>
          <a:xfrm rot="5400000">
            <a:off x="4301613" y="1966451"/>
            <a:ext cx="540774" cy="9144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solidFill>
                <a:srgbClr val="FC7500"/>
              </a:solidFill>
            </a:endParaRPr>
          </a:p>
        </p:txBody>
      </p:sp>
      <p:cxnSp>
        <p:nvCxnSpPr>
          <p:cNvPr id="9" name="Straight Connector 8"/>
          <p:cNvCxnSpPr/>
          <p:nvPr userDrawn="1"/>
        </p:nvCxnSpPr>
        <p:spPr>
          <a:xfrm rot="10800000">
            <a:off x="0" y="6858000"/>
            <a:ext cx="9144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userDrawn="1">
            <p:ph type="dt" sz="half" idx="10"/>
          </p:nvPr>
        </p:nvSpPr>
        <p:spPr/>
        <p:txBody>
          <a:bodyPr/>
          <a:lstStyle>
            <a:lvl1pPr eaLnBrk="1" latinLnBrk="0" hangingPunct="1">
              <a:defRPr kumimoji="0" lang="pt-BR">
                <a:solidFill>
                  <a:schemeClr val="bg1"/>
                </a:solidFill>
              </a:defRPr>
            </a:lvl1pPr>
          </a:lstStyle>
          <a:p>
            <a:fld id="{EFEED2B4-868F-4681-9E70-FF7ECCDC67D4}" type="datetimeFigureOut">
              <a:rPr lang="pt-BR"/>
              <a:pPr/>
              <a:t>26/01/2015</a:t>
            </a:fld>
            <a:endParaRPr kumimoji="0" lang="pt-BR"/>
          </a:p>
        </p:txBody>
      </p:sp>
      <p:sp>
        <p:nvSpPr>
          <p:cNvPr id="4" name="Footer Placeholder 3"/>
          <p:cNvSpPr>
            <a:spLocks noGrp="1"/>
          </p:cNvSpPr>
          <p:nvPr userDrawn="1">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5" name="Slide Number Placeholder 4"/>
          <p:cNvSpPr>
            <a:spLocks noGrp="1"/>
          </p:cNvSpPr>
          <p:nvPr userDrawn="1">
            <p:ph type="sldNum" sz="quarter" idx="12"/>
          </p:nvPr>
        </p:nvSpPr>
        <p:spPr/>
        <p:txBody>
          <a:bodyPr/>
          <a:lstStyle>
            <a:lvl1pPr eaLnBrk="1" latinLnBrk="0" hangingPunct="1">
              <a:defRPr kumimoji="0" lang="pt-BR">
                <a:solidFill>
                  <a:schemeClr val="bg1"/>
                </a:solidFill>
              </a:defRPr>
            </a:lvl1pPr>
          </a:lstStyle>
          <a:p>
            <a:fld id="{80F88FF4-1BD9-4AA8-B980-C7776087ABAF}" type="slidenum">
              <a:rPr/>
              <a:pPr/>
              <a:t>‹nº›</a:t>
            </a:fld>
            <a:endParaRPr kumimoji="0" lang="pt-BR"/>
          </a:p>
        </p:txBody>
      </p:sp>
      <p:sp>
        <p:nvSpPr>
          <p:cNvPr id="6" name="W¥ل云玗İαЂôÁûÂÚ丫:Pïçtúrê Plå¢éhõlðér 表¥鷗字㌍ 表_W 3"/>
          <p:cNvSpPr>
            <a:spLocks noGrp="1" noChangeAspect="1"/>
          </p:cNvSpPr>
          <p:nvPr userDrawn="1">
            <p:ph type="pic" sz="quarter" idx="13"/>
          </p:nvPr>
        </p:nvSpPr>
        <p:spPr>
          <a:xfrm>
            <a:off x="2974073" y="609600"/>
            <a:ext cx="3198127" cy="3200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000" kern="1200">
                <a:solidFill>
                  <a:schemeClr val="tx1">
                    <a:lumMod val="65000"/>
                    <a:lumOff val="35000"/>
                  </a:schemeClr>
                </a:solidFill>
                <a:latin typeface="+mn-lt"/>
                <a:ea typeface="+mn-ea"/>
                <a:cs typeface="+mn-cs"/>
              </a:defRPr>
            </a:lvl1pPr>
            <a:extLst/>
          </a:lstStyle>
          <a:p>
            <a:pPr marL="0" marR="0" indent="1588" algn="ctr" eaLnBrk="1" latinLnBrk="0" hangingPunct="1"/>
            <a:r>
              <a:rPr lang="pt-BR" smtClean="0"/>
              <a:t>Clique no ícone para adicionar uma imagem</a:t>
            </a:r>
            <a:endParaRPr/>
          </a:p>
        </p:txBody>
      </p:sp>
      <p:sp>
        <p:nvSpPr>
          <p:cNvPr id="7" name="W¥ل云玗İαЂÕØÚáÛ丫:Téxt Plàçèhòlðêr 表¥鷗字㌍_W 6"/>
          <p:cNvSpPr>
            <a:spLocks noGrp="1"/>
          </p:cNvSpPr>
          <p:nvPr userDrawn="1">
            <p:ph type="body" sz="quarter" idx="15" hasCustomPrompt="1"/>
          </p:nvPr>
        </p:nvSpPr>
        <p:spPr>
          <a:xfrm>
            <a:off x="2971800" y="4038600"/>
            <a:ext cx="3200400" cy="1600200"/>
          </a:xfrm>
        </p:spPr>
        <p:txBody>
          <a:bodyPr tIns="91440" rIns="9144" bIns="91440" anchor="t"/>
          <a:lstStyle>
            <a:lvl1pPr marL="0" marR="0" indent="0" algn="l" eaLnBrk="1" latinLnBrk="0" hangingPunct="1">
              <a:buFontTx/>
              <a:buNone/>
              <a:defRPr kumimoji="0" lang="pt-BR" sz="1800" i="0">
                <a:solidFill>
                  <a:schemeClr val="tx1">
                    <a:lumMod val="75000"/>
                    <a:lumOff val="25000"/>
                  </a:schemeClr>
                </a:solidFill>
              </a:defRPr>
            </a:lvl1pPr>
            <a:extLst/>
          </a:lstStyle>
          <a:p>
            <a:pPr lvl="0"/>
            <a:r>
              <a:rPr kumimoji="0" lang="pt-BR"/>
              <a:t>Clique para adicionar uma legenda</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trato com Legenda">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p:cNvSpPr>
          <p:nvPr>
            <p:ph type="pic" sz="quarter" idx="13"/>
          </p:nvPr>
        </p:nvSpPr>
        <p:spPr>
          <a:xfrm>
            <a:off x="645701" y="290540"/>
            <a:ext cx="4307299" cy="572926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marL="0" marR="0" indent="1588" algn="ctr" eaLnBrk="1" latinLnBrk="0" hangingPunct="1"/>
            <a:r>
              <a:rPr lang="pt-BR" smtClean="0"/>
              <a:t>Clique no ícone para adicionar uma imagem</a:t>
            </a:r>
            <a:endParaRPr/>
          </a:p>
        </p:txBody>
      </p:sp>
      <p:sp>
        <p:nvSpPr>
          <p:cNvPr id="10" name="Rectangle 6"/>
          <p:cNvSpPr>
            <a:spLocks noGrp="1"/>
          </p:cNvSpPr>
          <p:nvPr>
            <p:ph type="body" sz="quarter" idx="14" hasCustomPrompt="1"/>
          </p:nvPr>
        </p:nvSpPr>
        <p:spPr>
          <a:xfrm>
            <a:off x="5343525" y="2859716"/>
            <a:ext cx="3181350" cy="3181350"/>
          </a:xfrm>
        </p:spPr>
        <p:txBody>
          <a:bodyPr tIns="91440" bIns="91440" anchor="b" anchorCtr="0">
            <a:noAutofit/>
          </a:bodyPr>
          <a:lstStyle>
            <a:lvl1pPr marL="0" marR="0" indent="0" algn="l" rtl="0" eaLnBrk="1" latinLnBrk="0" hangingPunct="1">
              <a:spcBef>
                <a:spcPct val="20000"/>
              </a:spcBef>
              <a:buFontTx/>
              <a:buNone/>
              <a:defRPr kumimoji="0" lang="pt-BR" sz="1800" i="0" baseline="0">
                <a:solidFill>
                  <a:schemeClr val="tx1">
                    <a:lumMod val="75000"/>
                    <a:lumOff val="25000"/>
                  </a:schemeClr>
                </a:solidFill>
                <a:latin typeface="+mn-lt"/>
                <a:ea typeface="+mn-ea"/>
                <a:cs typeface="+mn-cs"/>
              </a:defRPr>
            </a:lvl1pPr>
            <a:extLst/>
          </a:lstStyle>
          <a:p>
            <a:pPr lvl="0"/>
            <a:r>
              <a:rPr kumimoji="0" lang="pt-BR"/>
              <a:t>Clique para adicionar uma legenda</a:t>
            </a:r>
          </a:p>
        </p:txBody>
      </p:sp>
      <p:grpSp>
        <p:nvGrpSpPr>
          <p:cNvPr id="13" name="Group 12"/>
          <p:cNvGrpSpPr/>
          <p:nvPr userDrawn="1"/>
        </p:nvGrpSpPr>
        <p:grpSpPr>
          <a:xfrm rot="5400000">
            <a:off x="4277032" y="1991032"/>
            <a:ext cx="589936" cy="9144000"/>
            <a:chOff x="8524568" y="0"/>
            <a:chExt cx="589936" cy="6858000"/>
          </a:xfrm>
        </p:grpSpPr>
        <p:sp>
          <p:nvSpPr>
            <p:cNvPr id="14" name="Rectangle 13"/>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solidFill>
                  <a:srgbClr val="FC7500"/>
                </a:solidFill>
              </a:endParaRPr>
            </a:p>
          </p:txBody>
        </p:sp>
        <p:cxnSp>
          <p:nvCxnSpPr>
            <p:cNvPr id="15" name="Straight Connector 14"/>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6" name="Date Placeholder 2"/>
          <p:cNvSpPr>
            <a:spLocks noGrp="1"/>
          </p:cNvSpPr>
          <p:nvPr>
            <p:ph type="dt" sz="half" idx="10"/>
          </p:nvPr>
        </p:nvSpPr>
        <p:spPr>
          <a:xfrm>
            <a:off x="457200" y="6553200"/>
            <a:ext cx="2133600" cy="304800"/>
          </a:xfrm>
        </p:spPr>
        <p:txBody>
          <a:bodyPr/>
          <a:lstStyle>
            <a:lvl1pPr eaLnBrk="1" latinLnBrk="0" hangingPunct="1">
              <a:defRPr kumimoji="0" lang="pt-BR">
                <a:solidFill>
                  <a:schemeClr val="bg1"/>
                </a:solidFill>
              </a:defRPr>
            </a:lvl1pPr>
          </a:lstStyle>
          <a:p>
            <a:fld id="{EFEED2B4-868F-4681-9E70-FF7ECCDC67D4}" type="datetimeFigureOut">
              <a:rPr lang="pt-BR"/>
              <a:pPr/>
              <a:t>26/01/2015</a:t>
            </a:fld>
            <a:endParaRPr kumimoji="0" lang="pt-BR"/>
          </a:p>
        </p:txBody>
      </p:sp>
      <p:sp>
        <p:nvSpPr>
          <p:cNvPr id="17" name="Footer Placeholder 3"/>
          <p:cNvSpPr>
            <a:spLocks noGrp="1"/>
          </p:cNvSpPr>
          <p:nvPr>
            <p:ph type="ftr" sz="quarter" idx="11"/>
          </p:nvPr>
        </p:nvSpPr>
        <p:spPr>
          <a:xfrm>
            <a:off x="3124200" y="6553200"/>
            <a:ext cx="2895600" cy="304800"/>
          </a:xfrm>
        </p:spPr>
        <p:txBody>
          <a:bodyPr/>
          <a:lstStyle>
            <a:lvl1pPr eaLnBrk="1" latinLnBrk="0" hangingPunct="1">
              <a:defRPr kumimoji="0" lang="pt-BR">
                <a:solidFill>
                  <a:schemeClr val="bg1"/>
                </a:solidFill>
              </a:defRPr>
            </a:lvl1pPr>
          </a:lstStyle>
          <a:p>
            <a:endParaRPr kumimoji="0" lang="pt-BR"/>
          </a:p>
        </p:txBody>
      </p:sp>
      <p:sp>
        <p:nvSpPr>
          <p:cNvPr id="18" name="Slide Number Placeholder 4"/>
          <p:cNvSpPr>
            <a:spLocks noGrp="1"/>
          </p:cNvSpPr>
          <p:nvPr>
            <p:ph type="sldNum" sz="quarter" idx="12"/>
          </p:nvPr>
        </p:nvSpPr>
        <p:spPr>
          <a:xfrm>
            <a:off x="6553200" y="6553200"/>
            <a:ext cx="2133600" cy="304800"/>
          </a:xfrm>
        </p:spPr>
        <p:txBody>
          <a:bodyPr/>
          <a:lstStyle>
            <a:lvl1pPr eaLnBrk="1" latinLnBrk="0" hangingPunct="1">
              <a:defRPr kumimoji="0" lang="pt-BR">
                <a:solidFill>
                  <a:schemeClr val="bg1"/>
                </a:solidFill>
              </a:defRPr>
            </a:lvl1pPr>
          </a:lstStyle>
          <a:p>
            <a:fld id="{80F88FF4-1BD9-4AA8-B980-C7776087ABAF}" type="slidenum">
              <a:rPr/>
              <a:pPr/>
              <a:t>‹nº›</a:t>
            </a:fld>
            <a:endParaRPr kumimoji="0" lang="pt-B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to com Título">
    <p:spTree>
      <p:nvGrpSpPr>
        <p:cNvPr id="1" name=""/>
        <p:cNvGrpSpPr/>
        <p:nvPr/>
      </p:nvGrpSpPr>
      <p:grpSpPr>
        <a:xfrm>
          <a:off x="0" y="0"/>
          <a:ext cx="0" cy="0"/>
          <a:chOff x="0" y="0"/>
          <a:chExt cx="0" cy="0"/>
        </a:xfrm>
      </p:grpSpPr>
      <p:sp>
        <p:nvSpPr>
          <p:cNvPr id="8" name="Rectangle 7"/>
          <p:cNvSpPr/>
          <p:nvPr userDrawn="1"/>
        </p:nvSpPr>
        <p:spPr>
          <a:xfrm>
            <a:off x="0" y="6096000"/>
            <a:ext cx="853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7" name="Picture Placeholder 6"/>
          <p:cNvSpPr>
            <a:spLocks noGrp="1"/>
          </p:cNvSpPr>
          <p:nvPr>
            <p:ph type="pic" sz="quarter" idx="10"/>
          </p:nvPr>
        </p:nvSpPr>
        <p:spPr>
          <a:xfrm>
            <a:off x="0" y="0"/>
            <a:ext cx="8534400" cy="6096000"/>
          </a:xfrm>
        </p:spPr>
        <p:txBody>
          <a:bodyPr/>
          <a:lstStyle>
            <a:lvl1pPr algn="ctr" eaLnBrk="1" latinLnBrk="0" hangingPunct="1">
              <a:buNone/>
              <a:defRPr kumimoji="0" lang="pt-BR">
                <a:solidFill>
                  <a:schemeClr val="tx1">
                    <a:lumMod val="85000"/>
                    <a:lumOff val="15000"/>
                  </a:schemeClr>
                </a:solidFill>
              </a:defRPr>
            </a:lvl1pPr>
          </a:lstStyle>
          <a:p>
            <a:pPr eaLnBrk="1" latinLnBrk="0" hangingPunct="1"/>
            <a:r>
              <a:rPr lang="pt-BR" smtClean="0"/>
              <a:t>Clique no ícone para adicionar uma imagem</a:t>
            </a:r>
            <a:endParaRPr/>
          </a:p>
        </p:txBody>
      </p:sp>
      <p:sp>
        <p:nvSpPr>
          <p:cNvPr id="2" name="Title 1"/>
          <p:cNvSpPr>
            <a:spLocks noGrp="1"/>
          </p:cNvSpPr>
          <p:nvPr>
            <p:ph type="title"/>
          </p:nvPr>
        </p:nvSpPr>
        <p:spPr>
          <a:xfrm>
            <a:off x="152400" y="6172200"/>
            <a:ext cx="8229600" cy="571500"/>
          </a:xfrm>
        </p:spPr>
        <p:txBody>
          <a:bodyPr>
            <a:noAutofit/>
          </a:bodyPr>
          <a:lstStyle>
            <a:lvl1pPr algn="l" eaLnBrk="1" latinLnBrk="0" hangingPunct="1">
              <a:defRPr kumimoji="0" lang="pt-BR" sz="3600" b="1">
                <a:solidFill>
                  <a:schemeClr val="tx1">
                    <a:lumMod val="85000"/>
                    <a:lumOff val="15000"/>
                  </a:schemeClr>
                </a:solidFill>
              </a:defRPr>
            </a:lvl1pPr>
          </a:lstStyle>
          <a:p>
            <a:pPr eaLnBrk="1" latinLnBrk="0" hangingPunct="1"/>
            <a:r>
              <a:rPr lang="pt-BR" smtClean="0"/>
              <a:t>Clique para editar o título mestre</a:t>
            </a:r>
            <a:endParaRPr/>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oto de Página Inteira com Títul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EED2B4-868F-4681-9E70-FF7ECCDC67D4}" type="datetimeFigureOut">
              <a:rPr lang="pt-BR"/>
              <a:pPr/>
              <a:t>26/01/2015</a:t>
            </a:fld>
            <a:endParaRPr kumimoji="0" lang="pt-BR"/>
          </a:p>
        </p:txBody>
      </p:sp>
      <p:sp>
        <p:nvSpPr>
          <p:cNvPr id="6" name="Footer Placeholder 5"/>
          <p:cNvSpPr>
            <a:spLocks noGrp="1"/>
          </p:cNvSpPr>
          <p:nvPr>
            <p:ph type="ftr" sz="quarter" idx="11"/>
          </p:nvPr>
        </p:nvSpPr>
        <p:spPr/>
        <p:txBody>
          <a:bodyPr/>
          <a:lstStyle/>
          <a:p>
            <a:endParaRPr kumimoji="0" lang="pt-BR"/>
          </a:p>
        </p:txBody>
      </p:sp>
      <p:sp>
        <p:nvSpPr>
          <p:cNvPr id="7" name="Slide Number Placeholder 6"/>
          <p:cNvSpPr>
            <a:spLocks noGrp="1"/>
          </p:cNvSpPr>
          <p:nvPr>
            <p:ph type="sldNum" sz="quarter" idx="12"/>
          </p:nvPr>
        </p:nvSpPr>
        <p:spPr/>
        <p:txBody>
          <a:bodyPr/>
          <a:lstStyle/>
          <a:p>
            <a:fld id="{80F88FF4-1BD9-4AA8-B980-C7776087ABAF}" type="slidenum">
              <a:rPr/>
              <a:pPr/>
              <a:t>‹nº›</a:t>
            </a:fld>
            <a:endParaRPr kumimoji="0" lang="pt-BR"/>
          </a:p>
        </p:txBody>
      </p:sp>
      <p:sp>
        <p:nvSpPr>
          <p:cNvPr id="8" name="Rectangle 6"/>
          <p:cNvSpPr>
            <a:spLocks noGrp="1" noChangeAspect="1"/>
          </p:cNvSpPr>
          <p:nvPr>
            <p:ph type="pic" sz="quarter" idx="13"/>
          </p:nvPr>
        </p:nvSpPr>
        <p:spPr>
          <a:xfrm>
            <a:off x="0" y="0"/>
            <a:ext cx="9144000" cy="6858000"/>
          </a:xfrm>
          <a:no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lang="pt-BR" sz="2400" i="0">
                <a:solidFill>
                  <a:schemeClr val="tx1">
                    <a:lumMod val="75000"/>
                    <a:lumOff val="25000"/>
                  </a:schemeClr>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12"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eaLnBrk="1" latinLnBrk="0" hangingPunct="1">
              <a:buNone/>
              <a:defRPr kumimoji="0" lang="pt-BR" sz="2800" baseline="0">
                <a:solidFill>
                  <a:schemeClr val="bg1"/>
                </a:solidFill>
              </a:defRPr>
            </a:lvl1pPr>
          </a:lstStyle>
          <a:p>
            <a:pPr lvl="0"/>
            <a:r>
              <a:rPr kumimoji="0" lang="pt-BR"/>
              <a:t>Clique para adicionar Título</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ranco com C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pt-BR"/>
              <a:pPr/>
              <a:t>26/01/2015</a:t>
            </a:fld>
            <a:endParaRPr kumimoji="0" lang="pt-BR"/>
          </a:p>
        </p:txBody>
      </p:sp>
      <p:sp>
        <p:nvSpPr>
          <p:cNvPr id="6" name="Footer Placeholder 4"/>
          <p:cNvSpPr>
            <a:spLocks noGrp="1"/>
          </p:cNvSpPr>
          <p:nvPr>
            <p:ph type="ftr" sz="quarter" idx="11"/>
          </p:nvPr>
        </p:nvSpPr>
        <p:spPr>
          <a:xfrm>
            <a:off x="2971800" y="6553200"/>
            <a:ext cx="2895600" cy="304800"/>
          </a:xfrm>
        </p:spPr>
        <p:txBody>
          <a:bodyPr/>
          <a:lstStyle/>
          <a:p>
            <a:endParaRPr kumimoji="0" lang="pt-BR"/>
          </a:p>
        </p:txBody>
      </p:sp>
      <p:sp>
        <p:nvSpPr>
          <p:cNvPr id="7" name="Slide Number Placeholder 5"/>
          <p:cNvSpPr>
            <a:spLocks noGrp="1"/>
          </p:cNvSpPr>
          <p:nvPr>
            <p:ph type="sldNum" sz="quarter" idx="12"/>
          </p:nvPr>
        </p:nvSpPr>
        <p:spPr>
          <a:xfrm>
            <a:off x="6248400" y="6553200"/>
            <a:ext cx="2057400" cy="304800"/>
          </a:xfrm>
        </p:spPr>
        <p:txBody>
          <a:bodyPr/>
          <a:lstStyle/>
          <a:p>
            <a:fld id="{80F88FF4-1BD9-4AA8-B980-C7776087ABAF}" type="slidenum">
              <a:rPr/>
              <a:pPr/>
              <a:t>‹nº›</a:t>
            </a:fld>
            <a:endParaRPr kumimoji="0"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ção do Álbum com 3 Retrato">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2"/>
          <p:cNvSpPr>
            <a:spLocks noGrp="1"/>
          </p:cNvSpPr>
          <p:nvPr>
            <p:ph type="title" hasCustomPrompt="1"/>
          </p:nvPr>
        </p:nvSpPr>
        <p:spPr>
          <a:xfrm>
            <a:off x="457200" y="3390900"/>
            <a:ext cx="7781730" cy="990600"/>
          </a:xfrm>
        </p:spPr>
        <p:txBody>
          <a:bodyPr vert="horz" bIns="0" anchor="b" anchorCtr="0">
            <a:normAutofit/>
          </a:bodyPr>
          <a:lstStyle>
            <a:lvl1pPr eaLnBrk="1" latinLnBrk="0" hangingPunct="1">
              <a:defRPr kumimoji="0" lang="pt-BR" sz="4400" b="1" baseline="0">
                <a:solidFill>
                  <a:srgbClr val="FC7500"/>
                </a:solidFill>
              </a:defRPr>
            </a:lvl1pPr>
            <a:extLst/>
          </a:lstStyle>
          <a:p>
            <a:r>
              <a:rPr kumimoji="0" lang="pt-BR"/>
              <a:t>Adicionar título de seção</a:t>
            </a:r>
          </a:p>
        </p:txBody>
      </p:sp>
      <p:sp>
        <p:nvSpPr>
          <p:cNvPr id="9" name="Rectangle 11"/>
          <p:cNvSpPr>
            <a:spLocks noGrp="1"/>
          </p:cNvSpPr>
          <p:nvPr>
            <p:ph type="body" sz="quarter" idx="14" hasCustomPrompt="1"/>
          </p:nvPr>
        </p:nvSpPr>
        <p:spPr>
          <a:xfrm>
            <a:off x="457200" y="4572000"/>
            <a:ext cx="7772400" cy="838200"/>
          </a:xfrm>
        </p:spPr>
        <p:txBody>
          <a:bodyPr vert="horz" tIns="0"/>
          <a:lstStyle>
            <a:lvl1pPr algn="ctr" eaLnBrk="1" latinLnBrk="0" hangingPunct="1">
              <a:buFontTx/>
              <a:buNone/>
              <a:defRPr kumimoji="0" lang="pt-BR" sz="1800">
                <a:solidFill>
                  <a:schemeClr val="tx1">
                    <a:lumMod val="75000"/>
                    <a:lumOff val="25000"/>
                  </a:schemeClr>
                </a:solidFill>
              </a:defRPr>
            </a:lvl1pPr>
            <a:extLst/>
          </a:lstStyle>
          <a:p>
            <a:pPr lvl="0"/>
            <a:r>
              <a:rPr kumimoji="0" lang="pt-BR"/>
              <a:t>Clique para adicionar um subtítulo</a:t>
            </a:r>
          </a:p>
        </p:txBody>
      </p:sp>
      <p:sp>
        <p:nvSpPr>
          <p:cNvPr id="10" name="Rectangle 6"/>
          <p:cNvSpPr>
            <a:spLocks noGrp="1"/>
          </p:cNvSpPr>
          <p:nvPr>
            <p:ph type="pic" sz="quarter" idx="11"/>
          </p:nvPr>
        </p:nvSpPr>
        <p:spPr>
          <a:xfrm>
            <a:off x="490868"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pt-BR" sz="2400" i="0" kern="1200">
                <a:solidFill>
                  <a:schemeClr val="tx1">
                    <a:lumMod val="65000"/>
                    <a:lumOff val="35000"/>
                  </a:schemeClr>
                </a:solidFill>
                <a:latin typeface="+mn-lt"/>
                <a:ea typeface="+mn-ea"/>
                <a:cs typeface="+mn-cs"/>
              </a:defRPr>
            </a:lvl1pPr>
            <a:extLst/>
          </a:lstStyle>
          <a:p>
            <a:pPr algn="ctr" eaLnBrk="1" latinLnBrk="0" hangingPunct="1"/>
            <a:r>
              <a:rPr lang="pt-BR" smtClean="0"/>
              <a:t>Clique no ícone para adicionar uma imagem</a:t>
            </a:r>
            <a:endParaRPr/>
          </a:p>
        </p:txBody>
      </p:sp>
      <p:sp>
        <p:nvSpPr>
          <p:cNvPr id="11" name="Rectangle 6"/>
          <p:cNvSpPr>
            <a:spLocks noGrp="1"/>
          </p:cNvSpPr>
          <p:nvPr>
            <p:ph type="pic" sz="quarter" idx="15"/>
          </p:nvPr>
        </p:nvSpPr>
        <p:spPr>
          <a:xfrm>
            <a:off x="3179134"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algn="ctr" eaLnBrk="1" latinLnBrk="0" hangingPunct="1"/>
            <a:r>
              <a:rPr lang="pt-BR" smtClean="0"/>
              <a:t>Clique no ícone para adicionar uma imagem</a:t>
            </a:r>
            <a:endParaRPr/>
          </a:p>
        </p:txBody>
      </p:sp>
      <p:sp>
        <p:nvSpPr>
          <p:cNvPr id="12" name="Rectangle 6"/>
          <p:cNvSpPr>
            <a:spLocks noGrp="1"/>
          </p:cNvSpPr>
          <p:nvPr>
            <p:ph type="pic" sz="quarter" idx="16"/>
          </p:nvPr>
        </p:nvSpPr>
        <p:spPr>
          <a:xfrm>
            <a:off x="5867400"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pt-BR" sz="2000" i="0" kern="1200">
                <a:solidFill>
                  <a:schemeClr val="tx1">
                    <a:lumMod val="65000"/>
                    <a:lumOff val="35000"/>
                  </a:schemeClr>
                </a:solidFill>
                <a:latin typeface="+mn-lt"/>
                <a:ea typeface="+mn-ea"/>
                <a:cs typeface="+mn-cs"/>
              </a:defRPr>
            </a:lvl1pPr>
            <a:extLst/>
          </a:lstStyle>
          <a:p>
            <a:pPr algn="ctr" eaLnBrk="1" latinLnBrk="0" hangingPunct="1"/>
            <a:r>
              <a:rPr lang="pt-BR" smtClean="0"/>
              <a:t>Clique no ícone para adicionar uma imagem</a:t>
            </a:r>
            <a:endParaRPr/>
          </a:p>
        </p:txBody>
      </p:sp>
      <p:sp>
        <p:nvSpPr>
          <p:cNvPr id="18" name="Date Placeholder 3"/>
          <p:cNvSpPr>
            <a:spLocks noGrp="1"/>
          </p:cNvSpPr>
          <p:nvPr>
            <p:ph type="dt" sz="half" idx="10"/>
          </p:nvPr>
        </p:nvSpPr>
        <p:spPr>
          <a:xfrm>
            <a:off x="457200" y="6553200"/>
            <a:ext cx="2133600" cy="304800"/>
          </a:xfrm>
        </p:spPr>
        <p:txBody>
          <a:bodyPr/>
          <a:lstStyle/>
          <a:p>
            <a:fld id="{EFEED2B4-868F-4681-9E70-FF7ECCDC67D4}" type="datetimeFigureOut">
              <a:rPr lang="pt-BR"/>
              <a:pPr/>
              <a:t>26/01/2015</a:t>
            </a:fld>
            <a:endParaRPr kumimoji="0" lang="pt-BR"/>
          </a:p>
        </p:txBody>
      </p:sp>
      <p:sp>
        <p:nvSpPr>
          <p:cNvPr id="19" name="Footer Placeholder 4"/>
          <p:cNvSpPr>
            <a:spLocks noGrp="1"/>
          </p:cNvSpPr>
          <p:nvPr>
            <p:ph type="ftr" sz="quarter" idx="17"/>
          </p:nvPr>
        </p:nvSpPr>
        <p:spPr>
          <a:xfrm>
            <a:off x="2971800" y="6553200"/>
            <a:ext cx="2895600" cy="304800"/>
          </a:xfrm>
        </p:spPr>
        <p:txBody>
          <a:bodyPr/>
          <a:lstStyle/>
          <a:p>
            <a:endParaRPr kumimoji="0" lang="pt-BR"/>
          </a:p>
        </p:txBody>
      </p:sp>
      <p:sp>
        <p:nvSpPr>
          <p:cNvPr id="20" name="Slide Number Placeholder 5"/>
          <p:cNvSpPr>
            <a:spLocks noGrp="1"/>
          </p:cNvSpPr>
          <p:nvPr>
            <p:ph type="sldNum" sz="quarter" idx="12"/>
          </p:nvPr>
        </p:nvSpPr>
        <p:spPr>
          <a:xfrm>
            <a:off x="6248400" y="6553200"/>
            <a:ext cx="2057400" cy="304800"/>
          </a:xfrm>
        </p:spPr>
        <p:txBody>
          <a:bodyPr/>
          <a:lstStyle/>
          <a:p>
            <a:fld id="{80F88FF4-1BD9-4AA8-B980-C7776087ABAF}" type="slidenum">
              <a:rPr/>
              <a:pPr/>
              <a:t>‹nº›</a:t>
            </a:fld>
            <a:endParaRPr kumimoji="0" lang="pt-BR"/>
          </a:p>
        </p:txBody>
      </p:sp>
      <p:sp>
        <p:nvSpPr>
          <p:cNvPr id="21" name="Rectangle 20"/>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solidFill>
                <a:srgbClr val="FC7500"/>
              </a:solidFill>
            </a:endParaRPr>
          </a:p>
        </p:txBody>
      </p:sp>
      <p:cxnSp>
        <p:nvCxnSpPr>
          <p:cNvPr id="22" name="Straight Connector 21"/>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pt-BR" smtClean="0"/>
              <a:t>Clique para editar o título mestre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a:p>
        </p:txBody>
      </p:sp>
      <p:sp>
        <p:nvSpPr>
          <p:cNvPr id="4" name="Date Placeholder 3"/>
          <p:cNvSpPr>
            <a:spLocks noGrp="1"/>
          </p:cNvSpPr>
          <p:nvPr>
            <p:ph type="dt" sz="half" idx="10"/>
          </p:nvPr>
        </p:nvSpPr>
        <p:spPr/>
        <p:txBody>
          <a:bodyPr/>
          <a:lstStyle/>
          <a:p>
            <a:fld id="{F5EF05EF-6168-407F-8025-E41839E12504}"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1C692C-4F2D-45F6-A9A8-8A3A8FE27806}" type="slidenum">
              <a:rPr lang="en-US" smtClean="0"/>
              <a:pPr/>
              <a:t>‹nº›</a:t>
            </a:fld>
            <a:endParaRPr lang="en-US"/>
          </a:p>
        </p:txBody>
      </p:sp>
    </p:spTree>
    <p:extLst>
      <p:ext uri="{BB962C8B-B14F-4D97-AF65-F5344CB8AC3E}">
        <p14:creationId xmlns:p14="http://schemas.microsoft.com/office/powerpoint/2010/main" val="2202481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a:solidFill>
                  <a:prstClr val="black">
                    <a:tint val="75000"/>
                  </a:prstClr>
                </a:solidFill>
              </a:rPr>
              <a:pPr/>
              <a:t>1/26/2015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26306080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isagem com Legenda Transparente">
    <p:spTree>
      <p:nvGrpSpPr>
        <p:cNvPr id="1" name=""/>
        <p:cNvGrpSpPr/>
        <p:nvPr/>
      </p:nvGrpSpPr>
      <p:grpSpPr>
        <a:xfrm>
          <a:off x="0" y="0"/>
          <a:ext cx="0" cy="0"/>
          <a:chOff x="0" y="0"/>
          <a:chExt cx="0" cy="0"/>
        </a:xfrm>
      </p:grpSpPr>
      <p:sp>
        <p:nvSpPr>
          <p:cNvPr id="6" name="Rectangle 9"/>
          <p:cNvSpPr>
            <a:spLocks noGrp="1" noChangeAspect="1"/>
          </p:cNvSpPr>
          <p:nvPr>
            <p:ph type="pic" sz="quarter" idx="14"/>
          </p:nvPr>
        </p:nvSpPr>
        <p:spPr>
          <a:xfrm>
            <a:off x="1143000" y="762000"/>
            <a:ext cx="6299200" cy="4724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400" kern="1200">
                <a:solidFill>
                  <a:schemeClr val="tx1">
                    <a:lumMod val="65000"/>
                    <a:lumOff val="35000"/>
                  </a:schemeClr>
                </a:solidFill>
                <a:latin typeface="+mn-lt"/>
                <a:ea typeface="+mn-ea"/>
                <a:cs typeface="+mn-cs"/>
              </a:defRPr>
            </a:lvl1pPr>
            <a:extLst/>
          </a:lstStyle>
          <a:p>
            <a:pPr marL="0" marR="0" indent="1588" algn="ctr" eaLnBrk="1" latinLnBrk="0" hangingPunct="1"/>
            <a:r>
              <a:rPr lang="pt-BR" smtClean="0"/>
              <a:t>Clique no ícone para adicionar uma imagem</a:t>
            </a:r>
            <a:endParaRP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pt-BR"/>
              <a:pPr/>
              <a:t>26/01/2015</a:t>
            </a:fld>
            <a:endParaRPr kumimoji="0" lang="pt-BR"/>
          </a:p>
        </p:txBody>
      </p:sp>
      <p:sp>
        <p:nvSpPr>
          <p:cNvPr id="10" name="Footer Placeholder 4"/>
          <p:cNvSpPr>
            <a:spLocks noGrp="1"/>
          </p:cNvSpPr>
          <p:nvPr>
            <p:ph type="ftr" sz="quarter" idx="11"/>
          </p:nvPr>
        </p:nvSpPr>
        <p:spPr>
          <a:xfrm>
            <a:off x="2971800" y="6553200"/>
            <a:ext cx="2895600" cy="304800"/>
          </a:xfrm>
        </p:spPr>
        <p:txBody>
          <a:bodyPr/>
          <a:lstStyle/>
          <a:p>
            <a:endParaRPr kumimoji="0" lang="pt-BR"/>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a:pPr/>
              <a:t>‹nº›</a:t>
            </a:fld>
            <a:endParaRPr kumimoji="0" lang="pt-BR"/>
          </a:p>
        </p:txBody>
      </p:sp>
      <p:sp>
        <p:nvSpPr>
          <p:cNvPr id="12" name="Rectangle 11"/>
          <p:cNvSpPr/>
          <p:nvPr userDrawn="1"/>
        </p:nvSpPr>
        <p:spPr>
          <a:xfrm>
            <a:off x="1170166" y="5669280"/>
            <a:ext cx="6297434" cy="73152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15" name="Text Placeholder 14"/>
          <p:cNvSpPr>
            <a:spLocks noGrp="1"/>
          </p:cNvSpPr>
          <p:nvPr>
            <p:ph type="body" sz="quarter" idx="16" hasCustomPrompt="1"/>
          </p:nvPr>
        </p:nvSpPr>
        <p:spPr>
          <a:xfrm>
            <a:off x="1219199" y="5715000"/>
            <a:ext cx="6191693" cy="632637"/>
          </a:xfrm>
          <a:solidFill>
            <a:schemeClr val="tx1">
              <a:alpha val="35000"/>
            </a:schemeClr>
          </a:solidFill>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kumimoji="0" lang="pt-BR" sz="3000" b="1" kern="1200">
                <a:solidFill>
                  <a:schemeClr val="tx1">
                    <a:lumMod val="85000"/>
                    <a:lumOff val="15000"/>
                  </a:schemeClr>
                </a:solidFill>
                <a:latin typeface="Arial" pitchFamily="34" charset="0"/>
                <a:ea typeface="+mn-ea"/>
                <a:cs typeface="Arial" pitchFamily="34" charset="0"/>
              </a:defRPr>
            </a:lvl1pPr>
          </a:lstStyle>
          <a:p>
            <a:pPr lvl="0"/>
            <a:r>
              <a:rPr kumimoji="0" lang="pt-BR"/>
              <a:t>Clique para adicionar título</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1676400" y="4800600"/>
            <a:ext cx="5486400" cy="566738"/>
          </a:xfrm>
          <a:solidFill>
            <a:srgbClr val="FC7500"/>
          </a:solidFill>
        </p:spPr>
        <p:txBody>
          <a:bodyPr anchor="b"/>
          <a:lstStyle>
            <a:lvl1pPr algn="l" eaLnBrk="1" latinLnBrk="0" hangingPunct="1">
              <a:defRPr kumimoji="0" lang="pt-BR" sz="2000" b="1">
                <a:solidFill>
                  <a:schemeClr val="bg1"/>
                </a:solidFill>
              </a:defRPr>
            </a:lvl1pPr>
          </a:lstStyle>
          <a:p>
            <a:pPr eaLnBrk="1" latinLnBrk="0" hangingPunct="1"/>
            <a:r>
              <a:rPr lang="pt-BR" smtClean="0"/>
              <a:t>Clique para editar o título mestre</a:t>
            </a:r>
            <a:endParaRPr/>
          </a:p>
        </p:txBody>
      </p:sp>
      <p:sp>
        <p:nvSpPr>
          <p:cNvPr id="3" name="Picture Placeholder 2"/>
          <p:cNvSpPr>
            <a:spLocks noGrp="1"/>
          </p:cNvSpPr>
          <p:nvPr>
            <p:ph type="pic" idx="1"/>
          </p:nvPr>
        </p:nvSpPr>
        <p:spPr>
          <a:xfrm>
            <a:off x="1676400" y="612775"/>
            <a:ext cx="5486400" cy="4114800"/>
          </a:xfrm>
          <a:solidFill>
            <a:schemeClr val="bg1">
              <a:lumMod val="95000"/>
            </a:schemeClr>
          </a:solidFill>
        </p:spPr>
        <p:txBody>
          <a:bodyPr/>
          <a:lstStyle>
            <a:lvl1pPr marL="0" indent="0" algn="ctr" eaLnBrk="1" latinLnBrk="0" hangingPunct="1">
              <a:buNone/>
              <a:defRPr kumimoji="0" lang="pt-BR" sz="3200">
                <a:solidFill>
                  <a:schemeClr val="tx1">
                    <a:lumMod val="75000"/>
                    <a:lumOff val="25000"/>
                  </a:schemeClr>
                </a:solidFill>
              </a:defRPr>
            </a:lvl1pPr>
            <a:lvl2pPr marL="457200" indent="0" eaLnBrk="1" latinLnBrk="0" hangingPunct="1">
              <a:buNone/>
              <a:defRPr kumimoji="0" lang="pt-BR" sz="2800"/>
            </a:lvl2pPr>
            <a:lvl3pPr marL="914400" indent="0" eaLnBrk="1" latinLnBrk="0" hangingPunct="1">
              <a:buNone/>
              <a:defRPr kumimoji="0" lang="pt-BR" sz="2400"/>
            </a:lvl3pPr>
            <a:lvl4pPr marL="1371600" indent="0" eaLnBrk="1" latinLnBrk="0" hangingPunct="1">
              <a:buNone/>
              <a:defRPr kumimoji="0" lang="pt-BR" sz="2000"/>
            </a:lvl4pPr>
            <a:lvl5pPr marL="1828800" indent="0" eaLnBrk="1" latinLnBrk="0" hangingPunct="1">
              <a:buNone/>
              <a:defRPr kumimoji="0" lang="pt-BR" sz="2000"/>
            </a:lvl5pPr>
            <a:lvl6pPr marL="2286000" indent="0" eaLnBrk="1" latinLnBrk="0" hangingPunct="1">
              <a:buNone/>
              <a:defRPr kumimoji="0" lang="pt-BR" sz="2000"/>
            </a:lvl6pPr>
            <a:lvl7pPr marL="2743200" indent="0" eaLnBrk="1" latinLnBrk="0" hangingPunct="1">
              <a:buNone/>
              <a:defRPr kumimoji="0" lang="pt-BR" sz="2000"/>
            </a:lvl7pPr>
            <a:lvl8pPr marL="3200400" indent="0" eaLnBrk="1" latinLnBrk="0" hangingPunct="1">
              <a:buNone/>
              <a:defRPr kumimoji="0" lang="pt-BR" sz="2000"/>
            </a:lvl8pPr>
            <a:lvl9pPr marL="3657600" indent="0" eaLnBrk="1" latinLnBrk="0" hangingPunct="1">
              <a:buNone/>
              <a:defRPr kumimoji="0" lang="pt-BR" sz="2000"/>
            </a:lvl9pPr>
          </a:lstStyle>
          <a:p>
            <a:pPr eaLnBrk="1" latinLnBrk="0" hangingPunct="1"/>
            <a:r>
              <a:rPr lang="pt-BR" smtClean="0"/>
              <a:t>Clique no ícone para adicionar uma imagem</a:t>
            </a:r>
            <a:endParaRPr/>
          </a:p>
        </p:txBody>
      </p:sp>
      <p:sp>
        <p:nvSpPr>
          <p:cNvPr id="4" name="Text Placeholder 3"/>
          <p:cNvSpPr>
            <a:spLocks noGrp="1"/>
          </p:cNvSpPr>
          <p:nvPr>
            <p:ph type="body" sz="half" idx="2"/>
          </p:nvPr>
        </p:nvSpPr>
        <p:spPr>
          <a:xfrm>
            <a:off x="1676400" y="5443538"/>
            <a:ext cx="5486400" cy="804862"/>
          </a:xfrm>
        </p:spPr>
        <p:txBody>
          <a:bodyPr>
            <a:normAutofit/>
          </a:bodyPr>
          <a:lstStyle>
            <a:lvl1pPr marL="0" indent="0" eaLnBrk="1" latinLnBrk="0" hangingPunct="1">
              <a:buNone/>
              <a:defRPr kumimoji="0" lang="pt-BR" sz="1600">
                <a:solidFill>
                  <a:schemeClr val="tx1">
                    <a:lumMod val="85000"/>
                    <a:lumOff val="15000"/>
                  </a:schemeClr>
                </a:solidFill>
              </a:defRPr>
            </a:lvl1pPr>
            <a:lvl2pPr marL="457200" indent="0" eaLnBrk="1" latinLnBrk="0" hangingPunct="1">
              <a:buNone/>
              <a:defRPr kumimoji="0" lang="pt-BR" sz="1200"/>
            </a:lvl2pPr>
            <a:lvl3pPr marL="914400" indent="0" eaLnBrk="1" latinLnBrk="0" hangingPunct="1">
              <a:buNone/>
              <a:defRPr kumimoji="0" lang="pt-BR" sz="1000"/>
            </a:lvl3pPr>
            <a:lvl4pPr marL="1371600" indent="0" eaLnBrk="1" latinLnBrk="0" hangingPunct="1">
              <a:buNone/>
              <a:defRPr kumimoji="0" lang="pt-BR" sz="900"/>
            </a:lvl4pPr>
            <a:lvl5pPr marL="1828800" indent="0" eaLnBrk="1" latinLnBrk="0" hangingPunct="1">
              <a:buNone/>
              <a:defRPr kumimoji="0" lang="pt-BR" sz="900"/>
            </a:lvl5pPr>
            <a:lvl6pPr marL="2286000" indent="0" eaLnBrk="1" latinLnBrk="0" hangingPunct="1">
              <a:buNone/>
              <a:defRPr kumimoji="0" lang="pt-BR" sz="900"/>
            </a:lvl6pPr>
            <a:lvl7pPr marL="2743200" indent="0" eaLnBrk="1" latinLnBrk="0" hangingPunct="1">
              <a:buNone/>
              <a:defRPr kumimoji="0" lang="pt-BR" sz="900"/>
            </a:lvl7pPr>
            <a:lvl8pPr marL="3200400" indent="0" eaLnBrk="1" latinLnBrk="0" hangingPunct="1">
              <a:buNone/>
              <a:defRPr kumimoji="0" lang="pt-BR" sz="900"/>
            </a:lvl8pPr>
            <a:lvl9pPr marL="3657600" indent="0" eaLnBrk="1" latinLnBrk="0" hangingPunct="1">
              <a:buNone/>
              <a:defRPr kumimoji="0" lang="pt-BR" sz="900"/>
            </a:lvl9pPr>
          </a:lstStyle>
          <a:p>
            <a:pPr lvl="0" eaLnBrk="1" latinLnBrk="0" hangingPunct="1"/>
            <a:r>
              <a:rPr lang="pt-BR" smtClean="0"/>
              <a:t>Clique para editar o texto mestre</a:t>
            </a:r>
          </a:p>
        </p:txBody>
      </p:sp>
      <p:sp>
        <p:nvSpPr>
          <p:cNvPr id="10" name="Date Placeholder 3"/>
          <p:cNvSpPr>
            <a:spLocks noGrp="1"/>
          </p:cNvSpPr>
          <p:nvPr>
            <p:ph type="dt" sz="half" idx="10"/>
          </p:nvPr>
        </p:nvSpPr>
        <p:spPr>
          <a:xfrm>
            <a:off x="457200" y="6553200"/>
            <a:ext cx="2133600" cy="304800"/>
          </a:xfrm>
        </p:spPr>
        <p:txBody>
          <a:bodyPr/>
          <a:lstStyle/>
          <a:p>
            <a:fld id="{EFEED2B4-868F-4681-9E70-FF7ECCDC67D4}" type="datetimeFigureOut">
              <a:rPr lang="pt-BR"/>
              <a:pPr/>
              <a:t>26/01/2015</a:t>
            </a:fld>
            <a:endParaRPr kumimoji="0" lang="pt-BR"/>
          </a:p>
        </p:txBody>
      </p:sp>
      <p:sp>
        <p:nvSpPr>
          <p:cNvPr id="11" name="Footer Placeholder 4"/>
          <p:cNvSpPr>
            <a:spLocks noGrp="1"/>
          </p:cNvSpPr>
          <p:nvPr>
            <p:ph type="ftr" sz="quarter" idx="11"/>
          </p:nvPr>
        </p:nvSpPr>
        <p:spPr>
          <a:xfrm>
            <a:off x="2971800" y="6553200"/>
            <a:ext cx="2895600" cy="304800"/>
          </a:xfrm>
        </p:spPr>
        <p:txBody>
          <a:bodyPr/>
          <a:lstStyle/>
          <a:p>
            <a:endParaRPr kumimoji="0" lang="pt-BR"/>
          </a:p>
        </p:txBody>
      </p:sp>
      <p:sp>
        <p:nvSpPr>
          <p:cNvPr id="12" name="Slide Number Placeholder 5"/>
          <p:cNvSpPr>
            <a:spLocks noGrp="1"/>
          </p:cNvSpPr>
          <p:nvPr>
            <p:ph type="sldNum" sz="quarter" idx="12"/>
          </p:nvPr>
        </p:nvSpPr>
        <p:spPr>
          <a:xfrm>
            <a:off x="6248400" y="6553200"/>
            <a:ext cx="2057400" cy="304800"/>
          </a:xfrm>
        </p:spPr>
        <p:txBody>
          <a:bodyPr/>
          <a:lstStyle/>
          <a:p>
            <a:fld id="{80F88FF4-1BD9-4AA8-B980-C7776087ABAF}" type="slidenum">
              <a:rPr/>
              <a:pPr/>
              <a:t>‹nº›</a:t>
            </a:fld>
            <a:endParaRPr kumimoji="0"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isagem com Legend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pt-BR"/>
              <a:pPr/>
              <a:t>26/01/2015</a:t>
            </a:fld>
            <a:endParaRPr kumimoji="0" lang="pt-BR"/>
          </a:p>
        </p:txBody>
      </p:sp>
      <p:sp>
        <p:nvSpPr>
          <p:cNvPr id="6" name="Footer Placeholder 4"/>
          <p:cNvSpPr>
            <a:spLocks noGrp="1"/>
          </p:cNvSpPr>
          <p:nvPr>
            <p:ph type="ftr" sz="quarter" idx="11"/>
          </p:nvPr>
        </p:nvSpPr>
        <p:spPr>
          <a:xfrm>
            <a:off x="2971800" y="6553200"/>
            <a:ext cx="2895600" cy="304800"/>
          </a:xfrm>
        </p:spPr>
        <p:txBody>
          <a:bodyPr/>
          <a:lstStyle/>
          <a:p>
            <a:endParaRPr kumimoji="0" lang="pt-BR"/>
          </a:p>
        </p:txBody>
      </p:sp>
      <p:sp>
        <p:nvSpPr>
          <p:cNvPr id="9" name="Slide Number Placeholder 5"/>
          <p:cNvSpPr>
            <a:spLocks noGrp="1"/>
          </p:cNvSpPr>
          <p:nvPr>
            <p:ph type="sldNum" sz="quarter" idx="12"/>
          </p:nvPr>
        </p:nvSpPr>
        <p:spPr>
          <a:xfrm>
            <a:off x="6248400" y="6553200"/>
            <a:ext cx="2057400" cy="304800"/>
          </a:xfrm>
        </p:spPr>
        <p:txBody>
          <a:bodyPr/>
          <a:lstStyle/>
          <a:p>
            <a:fld id="{80F88FF4-1BD9-4AA8-B980-C7776087ABAF}" type="slidenum">
              <a:rPr/>
              <a:pPr/>
              <a:t>‹nº›</a:t>
            </a:fld>
            <a:endParaRPr kumimoji="0" lang="pt-BR"/>
          </a:p>
        </p:txBody>
      </p:sp>
      <p:sp>
        <p:nvSpPr>
          <p:cNvPr id="12" name="Rectangle 9"/>
          <p:cNvSpPr>
            <a:spLocks noGrp="1" noChangeAspect="1"/>
          </p:cNvSpPr>
          <p:nvPr>
            <p:ph type="pic" sz="quarter" idx="14"/>
          </p:nvPr>
        </p:nvSpPr>
        <p:spPr>
          <a:xfrm>
            <a:off x="1244600" y="304800"/>
            <a:ext cx="6299200" cy="4724400"/>
          </a:xfrm>
          <a:solidFill>
            <a:schemeClr val="bg1">
              <a:lumMod val="95000"/>
            </a:schemeClr>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pt-BR" sz="2800" i="0">
                <a:solidFill>
                  <a:schemeClr val="tx1">
                    <a:lumMod val="50000"/>
                    <a:lumOff val="50000"/>
                  </a:schemeClr>
                </a:solidFill>
                <a:latin typeface="+mn-lt"/>
                <a:ea typeface="+mn-ea"/>
                <a:cs typeface="+mn-cs"/>
              </a:defRPr>
            </a:lvl1pPr>
            <a:extLst/>
          </a:lstStyle>
          <a:p>
            <a:pPr marL="0" marR="0" indent="1588" algn="ctr" eaLnBrk="1" latinLnBrk="0" hangingPunct="1"/>
            <a:r>
              <a:rPr lang="pt-BR" smtClean="0"/>
              <a:t>Clique no ícone para adicionar uma imagem</a:t>
            </a:r>
            <a:endParaRPr/>
          </a:p>
        </p:txBody>
      </p:sp>
      <p:sp>
        <p:nvSpPr>
          <p:cNvPr id="14" name="Text Placeholder 13"/>
          <p:cNvSpPr>
            <a:spLocks noGrp="1"/>
          </p:cNvSpPr>
          <p:nvPr>
            <p:ph type="body" sz="quarter" idx="15" hasCustomPrompt="1"/>
          </p:nvPr>
        </p:nvSpPr>
        <p:spPr>
          <a:xfrm>
            <a:off x="457200" y="5181600"/>
            <a:ext cx="7848600" cy="457200"/>
          </a:xfrm>
        </p:spPr>
        <p:txBody>
          <a:bodyPr>
            <a:normAutofit/>
          </a:bodyPr>
          <a:lstStyle>
            <a:lvl1pPr eaLnBrk="1" latinLnBrk="0" hangingPunct="1">
              <a:buNone/>
              <a:defRPr kumimoji="0" lang="pt-BR" sz="2400" b="1" baseline="0">
                <a:solidFill>
                  <a:srgbClr val="FC7500"/>
                </a:solidFill>
              </a:defRPr>
            </a:lvl1pPr>
          </a:lstStyle>
          <a:p>
            <a:pPr lvl="0"/>
            <a:r>
              <a:rPr kumimoji="0" lang="pt-BR"/>
              <a:t>Clique para adicionar título</a:t>
            </a:r>
          </a:p>
        </p:txBody>
      </p:sp>
      <p:sp>
        <p:nvSpPr>
          <p:cNvPr id="16" name="Text Placeholder 15"/>
          <p:cNvSpPr>
            <a:spLocks noGrp="1"/>
          </p:cNvSpPr>
          <p:nvPr>
            <p:ph type="body" sz="quarter" idx="16" hasCustomPrompt="1"/>
          </p:nvPr>
        </p:nvSpPr>
        <p:spPr>
          <a:xfrm>
            <a:off x="457200" y="5715000"/>
            <a:ext cx="7848600" cy="685800"/>
          </a:xfrm>
        </p:spPr>
        <p:txBody>
          <a:bodyPr>
            <a:noAutofit/>
          </a:bodyPr>
          <a:lstStyle>
            <a:lvl1pPr eaLnBrk="1" latinLnBrk="0" hangingPunct="1">
              <a:buNone/>
              <a:defRPr kumimoji="0" lang="pt-BR" sz="1800" baseline="0">
                <a:solidFill>
                  <a:schemeClr val="tx1">
                    <a:lumMod val="75000"/>
                    <a:lumOff val="25000"/>
                  </a:schemeClr>
                </a:solidFill>
              </a:defRPr>
            </a:lvl1pPr>
          </a:lstStyle>
          <a:p>
            <a:pPr lvl="0"/>
            <a:r>
              <a:rPr kumimoji="0" lang="pt-BR"/>
              <a:t>Clique para adicionar texto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aisagem">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477079" y="228600"/>
            <a:ext cx="8189844" cy="6172200"/>
          </a:xfrm>
          <a:prstGeom prst="rect">
            <a:avLst/>
          </a:prstGeom>
          <a:noFill/>
          <a:ln w="117475" cmpd="thinThick">
            <a:solidFill>
              <a:srgbClr val="FC75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6" name="Rectangle 9"/>
          <p:cNvSpPr>
            <a:spLocks noGrp="1" noChangeAspect="1"/>
          </p:cNvSpPr>
          <p:nvPr>
            <p:ph type="pic" sz="quarter" idx="13"/>
          </p:nvPr>
        </p:nvSpPr>
        <p:spPr>
          <a:xfrm>
            <a:off x="551994" y="299695"/>
            <a:ext cx="8040013" cy="6030010"/>
          </a:xfrm>
          <a:solidFill>
            <a:schemeClr val="bg1"/>
          </a:solidFill>
          <a:ln w="57150">
            <a:noFill/>
          </a:ln>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pt-BR" sz="2400" i="0" kern="1200">
                <a:solidFill>
                  <a:srgbClr val="FC7500"/>
                </a:solidFill>
                <a:latin typeface="+mn-lt"/>
                <a:ea typeface="+mn-ea"/>
                <a:cs typeface="+mn-cs"/>
              </a:defRPr>
            </a:lvl1pPr>
            <a:extLst/>
          </a:lstStyle>
          <a:p>
            <a:pPr marL="0" marR="0" indent="1588" algn="ctr" eaLnBrk="1" latinLnBrk="0" hangingPunct="1"/>
            <a:r>
              <a:rPr lang="pt-BR" smtClean="0"/>
              <a:t>Clique no ícone para adicionar uma imagem</a:t>
            </a:r>
            <a:endParaRPr/>
          </a:p>
        </p:txBody>
      </p:sp>
      <p:sp>
        <p:nvSpPr>
          <p:cNvPr id="8" name="Date Placeholder 3"/>
          <p:cNvSpPr>
            <a:spLocks noGrp="1"/>
          </p:cNvSpPr>
          <p:nvPr>
            <p:ph type="dt" sz="half" idx="10"/>
          </p:nvPr>
        </p:nvSpPr>
        <p:spPr>
          <a:xfrm>
            <a:off x="457200" y="6553200"/>
            <a:ext cx="2133600" cy="304800"/>
          </a:xfrm>
        </p:spPr>
        <p:txBody>
          <a:bodyPr/>
          <a:lstStyle/>
          <a:p>
            <a:fld id="{EFEED2B4-868F-4681-9E70-FF7ECCDC67D4}" type="datetimeFigureOut">
              <a:rPr lang="pt-BR"/>
              <a:pPr/>
              <a:t>26/01/2015</a:t>
            </a:fld>
            <a:endParaRPr kumimoji="0" lang="pt-BR"/>
          </a:p>
        </p:txBody>
      </p:sp>
      <p:sp>
        <p:nvSpPr>
          <p:cNvPr id="9" name="Footer Placeholder 4"/>
          <p:cNvSpPr>
            <a:spLocks noGrp="1"/>
          </p:cNvSpPr>
          <p:nvPr>
            <p:ph type="ftr" sz="quarter" idx="11"/>
          </p:nvPr>
        </p:nvSpPr>
        <p:spPr>
          <a:xfrm>
            <a:off x="3124200" y="6553200"/>
            <a:ext cx="2895600" cy="304800"/>
          </a:xfrm>
        </p:spPr>
        <p:txBody>
          <a:bodyPr/>
          <a:lstStyle/>
          <a:p>
            <a:endParaRPr kumimoji="0" lang="pt-BR"/>
          </a:p>
        </p:txBody>
      </p:sp>
      <p:sp>
        <p:nvSpPr>
          <p:cNvPr id="10" name="Slide Number Placeholder 5"/>
          <p:cNvSpPr>
            <a:spLocks noGrp="1"/>
          </p:cNvSpPr>
          <p:nvPr>
            <p:ph type="sldNum" sz="quarter" idx="12"/>
          </p:nvPr>
        </p:nvSpPr>
        <p:spPr>
          <a:xfrm>
            <a:off x="6553200" y="6553200"/>
            <a:ext cx="2133600" cy="304800"/>
          </a:xfrm>
        </p:spPr>
        <p:txBody>
          <a:bodyPr/>
          <a:lstStyle/>
          <a:p>
            <a:fld id="{80F88FF4-1BD9-4AA8-B980-C7776087ABAF}" type="slidenum">
              <a:rPr/>
              <a:pPr/>
              <a:t>‹nº›</a:t>
            </a:fld>
            <a:endParaRPr kumimoji="0"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aisagem com Título">
    <p:bg>
      <p:bgPr>
        <a:solidFill>
          <a:srgbClr val="91BED4"/>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lvl1pPr eaLnBrk="1" latinLnBrk="0" hangingPunct="1">
              <a:defRPr kumimoji="0" lang="pt-BR">
                <a:solidFill>
                  <a:schemeClr val="bg1"/>
                </a:solidFill>
              </a:defRPr>
            </a:lvl1pPr>
          </a:lstStyle>
          <a:p>
            <a:fld id="{EFEED2B4-868F-4681-9E70-FF7ECCDC67D4}" type="datetimeFigureOut">
              <a:rPr lang="pt-BR"/>
              <a:pPr/>
              <a:t>26/01/2015</a:t>
            </a:fld>
            <a:endParaRPr kumimoji="0" lang="pt-BR"/>
          </a:p>
        </p:txBody>
      </p:sp>
      <p:sp>
        <p:nvSpPr>
          <p:cNvPr id="4" name="Footer Placeholder 3"/>
          <p:cNvSpPr>
            <a:spLocks noGrp="1"/>
          </p:cNvSpPr>
          <p:nvPr>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5" name="Slide Number Placeholder 4"/>
          <p:cNvSpPr>
            <a:spLocks noGrp="1"/>
          </p:cNvSpPr>
          <p:nvPr>
            <p:ph type="sldNum" sz="quarter" idx="12"/>
          </p:nvPr>
        </p:nvSpPr>
        <p:spPr/>
        <p:txBody>
          <a:bodyPr/>
          <a:lstStyle>
            <a:lvl1pPr eaLnBrk="1" latinLnBrk="0" hangingPunct="1">
              <a:defRPr kumimoji="0" lang="pt-BR">
                <a:solidFill>
                  <a:schemeClr val="bg1"/>
                </a:solidFill>
              </a:defRPr>
            </a:lvl1pPr>
          </a:lstStyle>
          <a:p>
            <a:fld id="{80F88FF4-1BD9-4AA8-B980-C7776087ABAF}" type="slidenum">
              <a:rPr/>
              <a:pPr/>
              <a:t>‹nº›</a:t>
            </a:fld>
            <a:endParaRPr kumimoji="0" lang="pt-BR"/>
          </a:p>
        </p:txBody>
      </p:sp>
      <p:sp>
        <p:nvSpPr>
          <p:cNvPr id="6" name="Rectangle 9"/>
          <p:cNvSpPr>
            <a:spLocks noGrp="1" noChangeAspect="1"/>
          </p:cNvSpPr>
          <p:nvPr>
            <p:ph type="pic" sz="quarter" idx="13"/>
          </p:nvPr>
        </p:nvSpPr>
        <p:spPr>
          <a:xfrm>
            <a:off x="533400" y="370790"/>
            <a:ext cx="8040013" cy="603001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kumimoji="0" lang="pt-BR" sz="2400" i="0" kern="1200">
                <a:solidFill>
                  <a:srgbClr val="FC7500"/>
                </a:solidFill>
                <a:latin typeface="+mn-lt"/>
                <a:ea typeface="+mn-ea"/>
                <a:cs typeface="+mn-cs"/>
              </a:defRPr>
            </a:lvl1pPr>
            <a:extLst/>
          </a:lstStyle>
          <a:p>
            <a:pPr marL="0" marR="0" indent="1588" algn="ctr" eaLnBrk="1" latinLnBrk="0" hangingPunct="1"/>
            <a:r>
              <a:rPr lang="pt-BR" smtClean="0"/>
              <a:t>Clique no ícone para adicionar uma imagem</a:t>
            </a:r>
            <a:endParaRPr/>
          </a:p>
        </p:txBody>
      </p:sp>
      <p:sp>
        <p:nvSpPr>
          <p:cNvPr id="7"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eaLnBrk="1" latinLnBrk="0" hangingPunct="1">
              <a:buNone/>
              <a:defRPr kumimoji="0" lang="pt-BR" sz="2800" baseline="0">
                <a:solidFill>
                  <a:schemeClr val="bg1"/>
                </a:solidFill>
              </a:defRPr>
            </a:lvl1pPr>
          </a:lstStyle>
          <a:p>
            <a:pPr lvl="0"/>
            <a:r>
              <a:rPr kumimoji="0" lang="pt-BR"/>
              <a:t>Clique para adicionar Título</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Superior Retrato com Legenda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4512497" y="381000"/>
            <a:ext cx="3431353" cy="4575141"/>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kumimoji="0" lang="pt-BR" sz="2400" i="0" kern="1200">
                <a:solidFill>
                  <a:schemeClr val="tx1">
                    <a:lumMod val="65000"/>
                    <a:lumOff val="35000"/>
                  </a:schemeClr>
                </a:solidFill>
                <a:latin typeface="+mn-lt"/>
                <a:ea typeface="+mn-ea"/>
                <a:cs typeface="+mn-cs"/>
              </a:defRPr>
            </a:lvl1pPr>
            <a:extLst/>
          </a:lstStyle>
          <a:p>
            <a:pPr marL="0" marR="0" indent="1588" algn="ctr" eaLnBrk="1" latinLnBrk="0" hangingPunct="1"/>
            <a:r>
              <a:rPr lang="pt-BR" smtClean="0"/>
              <a:t>Clique no ícone para adicionar uma imagem</a:t>
            </a:r>
            <a:endParaRPr/>
          </a:p>
        </p:txBody>
      </p:sp>
      <p:sp>
        <p:nvSpPr>
          <p:cNvPr id="7" name="Rectangle 8"/>
          <p:cNvSpPr>
            <a:spLocks noGrp="1" noChangeAspect="1"/>
          </p:cNvSpPr>
          <p:nvPr>
            <p:ph type="pic" sz="quarter" idx="14"/>
          </p:nvPr>
        </p:nvSpPr>
        <p:spPr>
          <a:xfrm>
            <a:off x="857250" y="381000"/>
            <a:ext cx="3429000" cy="4572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kumimoji="0" lang="pt-BR" sz="2400" kern="1200">
                <a:solidFill>
                  <a:schemeClr val="tx1">
                    <a:lumMod val="65000"/>
                    <a:lumOff val="35000"/>
                  </a:schemeClr>
                </a:solidFill>
                <a:latin typeface="+mn-lt"/>
                <a:ea typeface="+mn-ea"/>
                <a:cs typeface="+mn-cs"/>
              </a:defRPr>
            </a:lvl1pPr>
            <a:extLst/>
          </a:lstStyle>
          <a:p>
            <a:pPr marL="0" marR="0" indent="1588" algn="ctr" eaLnBrk="1" latinLnBrk="0" hangingPunct="1"/>
            <a:r>
              <a:rPr lang="pt-BR" smtClean="0"/>
              <a:t>Clique no ícone para adicionar uma imagem</a:t>
            </a:r>
            <a:endParaRPr/>
          </a:p>
        </p:txBody>
      </p:sp>
      <p:sp>
        <p:nvSpPr>
          <p:cNvPr id="8" name="Rectangle 7"/>
          <p:cNvSpPr>
            <a:spLocks noGrp="1"/>
          </p:cNvSpPr>
          <p:nvPr>
            <p:ph type="body" sz="quarter" idx="15" hasCustomPrompt="1"/>
          </p:nvPr>
        </p:nvSpPr>
        <p:spPr>
          <a:xfrm>
            <a:off x="838200" y="5181600"/>
            <a:ext cx="3476626" cy="1066800"/>
          </a:xfrm>
        </p:spPr>
        <p:txBody>
          <a:bodyPr lIns="91440" rIns="9144" anchor="t" anchorCtr="0">
            <a:noAutofit/>
          </a:bodyPr>
          <a:lstStyle>
            <a:lvl1pPr marL="0" marR="0" indent="0" algn="ctr" rtl="0" eaLnBrk="1" latinLnBrk="0" hangingPunct="1">
              <a:spcBef>
                <a:spcPct val="20000"/>
              </a:spcBef>
              <a:buFontTx/>
              <a:buNone/>
              <a:defRPr kumimoji="0" lang="pt-BR" sz="1800" baseline="0">
                <a:solidFill>
                  <a:schemeClr val="tx1">
                    <a:lumMod val="75000"/>
                    <a:lumOff val="25000"/>
                  </a:schemeClr>
                </a:solidFill>
                <a:latin typeface="+mn-lt"/>
                <a:ea typeface="+mn-ea"/>
                <a:cs typeface="+mn-cs"/>
              </a:defRPr>
            </a:lvl1pPr>
            <a:extLst/>
          </a:lstStyle>
          <a:p>
            <a:pPr lvl="0"/>
            <a:r>
              <a:rPr kumimoji="0" lang="pt-BR"/>
              <a:t>Clique para adicionar uma legenda</a:t>
            </a:r>
          </a:p>
        </p:txBody>
      </p:sp>
      <p:sp>
        <p:nvSpPr>
          <p:cNvPr id="9" name="Rectangle 7"/>
          <p:cNvSpPr>
            <a:spLocks noGrp="1"/>
          </p:cNvSpPr>
          <p:nvPr>
            <p:ph type="body" sz="quarter" idx="16" hasCustomPrompt="1"/>
          </p:nvPr>
        </p:nvSpPr>
        <p:spPr>
          <a:xfrm>
            <a:off x="4505324" y="5181600"/>
            <a:ext cx="3476625" cy="1066800"/>
          </a:xfrm>
        </p:spPr>
        <p:txBody>
          <a:bodyPr lIns="91440" rIns="9144" anchor="t" anchorCtr="0">
            <a:noAutofit/>
          </a:bodyPr>
          <a:lstStyle>
            <a:lvl1pPr marL="0" marR="0" indent="0" algn="ctr" rtl="0" eaLnBrk="1" latinLnBrk="0" hangingPunct="1">
              <a:spcBef>
                <a:spcPct val="20000"/>
              </a:spcBef>
              <a:buFontTx/>
              <a:buNone/>
              <a:defRPr kumimoji="0" lang="pt-BR" sz="1800" baseline="0">
                <a:solidFill>
                  <a:schemeClr val="tx1">
                    <a:lumMod val="75000"/>
                    <a:lumOff val="25000"/>
                  </a:schemeClr>
                </a:solidFill>
                <a:latin typeface="+mn-lt"/>
                <a:ea typeface="+mn-ea"/>
                <a:cs typeface="+mn-cs"/>
              </a:defRPr>
            </a:lvl1pPr>
            <a:extLst/>
          </a:lstStyle>
          <a:p>
            <a:pPr lvl="0"/>
            <a:r>
              <a:rPr kumimoji="0" lang="pt-BR"/>
              <a:t>Clique para adicionar uma legenda</a:t>
            </a:r>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pt-BR"/>
              <a:pPr/>
              <a:t>26/01/2015</a:t>
            </a:fld>
            <a:endParaRPr kumimoji="0" lang="pt-BR"/>
          </a:p>
        </p:txBody>
      </p:sp>
      <p:sp>
        <p:nvSpPr>
          <p:cNvPr id="13" name="Footer Placeholder 4"/>
          <p:cNvSpPr>
            <a:spLocks noGrp="1"/>
          </p:cNvSpPr>
          <p:nvPr>
            <p:ph type="ftr" sz="quarter" idx="11"/>
          </p:nvPr>
        </p:nvSpPr>
        <p:spPr>
          <a:xfrm>
            <a:off x="2971800" y="6553200"/>
            <a:ext cx="2895600" cy="304800"/>
          </a:xfrm>
        </p:spPr>
        <p:txBody>
          <a:bodyPr/>
          <a:lstStyle/>
          <a:p>
            <a:endParaRPr kumimoji="0" lang="pt-BR"/>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a:pPr/>
              <a:t>‹nº›</a:t>
            </a:fld>
            <a:endParaRPr kumimoji="0" lang="pt-B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pt-BR" smtClean="0"/>
              <a:t>Clique para editar o título mestre</a:t>
            </a:r>
            <a:endParaRPr kumimoji="0" lang="en-US" smtClean="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eaLnBrk="1" latinLnBrk="0" hangingPunct="1">
              <a:defRPr kumimoji="0" lang="pt-BR" sz="1200">
                <a:solidFill>
                  <a:schemeClr val="tx1">
                    <a:tint val="75000"/>
                  </a:schemeClr>
                </a:solidFill>
              </a:defRPr>
            </a:lvl1pPr>
          </a:lstStyle>
          <a:p>
            <a:fld id="{EFEED2B4-868F-4681-9E70-FF7ECCDC67D4}" type="datetimeFigureOut">
              <a:rPr lang="pt-BR"/>
              <a:pPr/>
              <a:t>26/01/2015</a:t>
            </a:fld>
            <a:endParaRPr kumimoji="0" lang="pt-BR"/>
          </a:p>
        </p:txBody>
      </p:sp>
      <p:sp>
        <p:nvSpPr>
          <p:cNvPr id="5"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eaLnBrk="1" latinLnBrk="0" hangingPunct="1">
              <a:defRPr kumimoji="0" lang="pt-BR" sz="1200">
                <a:solidFill>
                  <a:schemeClr val="tx1">
                    <a:tint val="75000"/>
                  </a:schemeClr>
                </a:solidFill>
              </a:defRPr>
            </a:lvl1pPr>
          </a:lstStyle>
          <a:p>
            <a:endParaRPr kumimoji="0" lang="pt-BR"/>
          </a:p>
        </p:txBody>
      </p:sp>
      <p:sp>
        <p:nvSpPr>
          <p:cNvPr id="6" name="Slide Number Placeholder 5"/>
          <p:cNvSpPr>
            <a:spLocks noGrp="1"/>
          </p:cNvSpPr>
          <p:nvPr>
            <p:ph type="sldNum" sz="quarter" idx="4"/>
          </p:nvPr>
        </p:nvSpPr>
        <p:spPr>
          <a:xfrm>
            <a:off x="6553200" y="6553200"/>
            <a:ext cx="2133600" cy="304800"/>
          </a:xfrm>
          <a:prstGeom prst="rect">
            <a:avLst/>
          </a:prstGeom>
        </p:spPr>
        <p:txBody>
          <a:bodyPr vert="horz" lIns="91440" tIns="45720" rIns="91440" bIns="45720" rtlCol="0" anchor="ctr"/>
          <a:lstStyle>
            <a:lvl1pPr algn="r" eaLnBrk="1" latinLnBrk="0" hangingPunct="1">
              <a:defRPr kumimoji="0" lang="pt-BR" sz="1200">
                <a:solidFill>
                  <a:schemeClr val="tx1">
                    <a:tint val="75000"/>
                  </a:schemeClr>
                </a:solidFill>
              </a:defRPr>
            </a:lvl1pPr>
          </a:lstStyle>
          <a:p>
            <a:fld id="{80F88FF4-1BD9-4AA8-B980-C7776087ABAF}" type="slidenum">
              <a:rPr/>
              <a:pPr/>
              <a:t>‹nº›</a:t>
            </a:fld>
            <a:endParaRPr kumimoji="0" lang="pt-BR"/>
          </a:p>
        </p:txBody>
      </p:sp>
      <p:sp>
        <p:nvSpPr>
          <p:cNvPr id="7" name="Rectangle 6"/>
          <p:cNvSpPr/>
          <p:nvPr/>
        </p:nvSpPr>
        <p:spPr>
          <a:xfrm>
            <a:off x="8532519"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solidFill>
                <a:srgbClr val="FC7500"/>
              </a:solidFill>
            </a:endParaRPr>
          </a:p>
        </p:txBody>
      </p:sp>
      <p:cxnSp>
        <p:nvCxnSpPr>
          <p:cNvPr id="8" name="Straight Connector 7"/>
          <p:cNvCxnSpPr/>
          <p:nvPr/>
        </p:nvCxnSpPr>
        <p:spPr>
          <a:xfrm rot="5400000">
            <a:off x="5693455"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76" r:id="rId4"/>
    <p:sldLayoutId id="2147483657" r:id="rId5"/>
    <p:sldLayoutId id="2147483655" r:id="rId6"/>
    <p:sldLayoutId id="2147483674" r:id="rId7"/>
    <p:sldLayoutId id="2147483675" r:id="rId8"/>
    <p:sldLayoutId id="2147483670" r:id="rId9"/>
    <p:sldLayoutId id="2147483671" r:id="rId10"/>
    <p:sldLayoutId id="2147483679" r:id="rId11"/>
    <p:sldLayoutId id="2147483680" r:id="rId12"/>
    <p:sldLayoutId id="2147483672" r:id="rId13"/>
    <p:sldLayoutId id="2147483673" r:id="rId14"/>
    <p:sldLayoutId id="2147483650" r:id="rId15"/>
    <p:sldLayoutId id="2147483667" r:id="rId16"/>
    <p:sldLayoutId id="2147483668" r:id="rId17"/>
    <p:sldLayoutId id="2147483666" r:id="rId18"/>
    <p:sldLayoutId id="2147483664" r:id="rId19"/>
    <p:sldLayoutId id="2147483663" r:id="rId20"/>
    <p:sldLayoutId id="2147483653" r:id="rId21"/>
    <p:sldLayoutId id="2147483652" r:id="rId22"/>
    <p:sldLayoutId id="2147483660" r:id="rId23"/>
    <p:sldLayoutId id="2147483658" r:id="rId24"/>
    <p:sldLayoutId id="2147483665" r:id="rId25"/>
    <p:sldLayoutId id="2147483669" r:id="rId26"/>
    <p:sldLayoutId id="2147483654" r:id="rId27"/>
    <p:sldLayoutId id="2147483656" r:id="rId28"/>
    <p:sldLayoutId id="2147483684" r:id="rId29"/>
    <p:sldLayoutId id="2147483685" r:id="rId30"/>
    <p:sldLayoutId id="2147483686" r:id="rId31"/>
  </p:sldLayoutIdLst>
  <p:timing>
    <p:tnLst>
      <p:par>
        <p:cTn id="1" dur="indefinite" restart="never" nodeType="tmRoot"/>
      </p:par>
    </p:tnLst>
  </p:timing>
  <p:txStyles>
    <p:titleStyle>
      <a:lvl1pPr algn="ctr" defTabSz="914400" rtl="0" eaLnBrk="1" latinLnBrk="0" hangingPunct="1">
        <a:spcBef>
          <a:spcPct val="0"/>
        </a:spcBef>
        <a:buNone/>
        <a:defRPr kumimoji="0" lang="pt-B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p:bodyStyle>
    <p:otherStyle>
      <a:defPPr>
        <a:defRPr kumimoji="0" lang="pt-BR"/>
      </a:defPPr>
      <a:lvl1pPr marL="0" algn="l" defTabSz="914400" rtl="0" eaLnBrk="1" latinLnBrk="0" hangingPunct="1">
        <a:defRPr kumimoji="0" lang="pt-BR" sz="1800" kern="1200">
          <a:solidFill>
            <a:schemeClr val="tx1"/>
          </a:solidFill>
          <a:latin typeface="+mn-lt"/>
          <a:ea typeface="+mn-ea"/>
          <a:cs typeface="+mn-cs"/>
        </a:defRPr>
      </a:lvl1pPr>
      <a:lvl2pPr marL="457200" algn="l" defTabSz="914400" rtl="0" eaLnBrk="1" latinLnBrk="0" hangingPunct="1">
        <a:defRPr kumimoji="0" lang="pt-BR" sz="1800" kern="1200">
          <a:solidFill>
            <a:schemeClr val="tx1"/>
          </a:solidFill>
          <a:latin typeface="+mn-lt"/>
          <a:ea typeface="+mn-ea"/>
          <a:cs typeface="+mn-cs"/>
        </a:defRPr>
      </a:lvl2pPr>
      <a:lvl3pPr marL="914400" algn="l" defTabSz="914400" rtl="0" eaLnBrk="1" latinLnBrk="0" hangingPunct="1">
        <a:defRPr kumimoji="0" lang="pt-BR" sz="1800" kern="1200">
          <a:solidFill>
            <a:schemeClr val="tx1"/>
          </a:solidFill>
          <a:latin typeface="+mn-lt"/>
          <a:ea typeface="+mn-ea"/>
          <a:cs typeface="+mn-cs"/>
        </a:defRPr>
      </a:lvl3pPr>
      <a:lvl4pPr marL="1371600" algn="l" defTabSz="914400" rtl="0" eaLnBrk="1" latinLnBrk="0" hangingPunct="1">
        <a:defRPr kumimoji="0" lang="pt-BR" sz="1800" kern="1200">
          <a:solidFill>
            <a:schemeClr val="tx1"/>
          </a:solidFill>
          <a:latin typeface="+mn-lt"/>
          <a:ea typeface="+mn-ea"/>
          <a:cs typeface="+mn-cs"/>
        </a:defRPr>
      </a:lvl4pPr>
      <a:lvl5pPr marL="1828800" algn="l" defTabSz="914400" rtl="0" eaLnBrk="1" latinLnBrk="0" hangingPunct="1">
        <a:defRPr kumimoji="0" lang="pt-BR" sz="1800" kern="1200">
          <a:solidFill>
            <a:schemeClr val="tx1"/>
          </a:solidFill>
          <a:latin typeface="+mn-lt"/>
          <a:ea typeface="+mn-ea"/>
          <a:cs typeface="+mn-cs"/>
        </a:defRPr>
      </a:lvl5pPr>
      <a:lvl6pPr marL="2286000" algn="l" defTabSz="914400" rtl="0" eaLnBrk="1" latinLnBrk="0" hangingPunct="1">
        <a:defRPr kumimoji="0" lang="pt-BR" sz="1800" kern="1200">
          <a:solidFill>
            <a:schemeClr val="tx1"/>
          </a:solidFill>
          <a:latin typeface="+mn-lt"/>
          <a:ea typeface="+mn-ea"/>
          <a:cs typeface="+mn-cs"/>
        </a:defRPr>
      </a:lvl6pPr>
      <a:lvl7pPr marL="2743200" algn="l" defTabSz="914400" rtl="0" eaLnBrk="1" latinLnBrk="0" hangingPunct="1">
        <a:defRPr kumimoji="0" lang="pt-BR" sz="1800" kern="1200">
          <a:solidFill>
            <a:schemeClr val="tx1"/>
          </a:solidFill>
          <a:latin typeface="+mn-lt"/>
          <a:ea typeface="+mn-ea"/>
          <a:cs typeface="+mn-cs"/>
        </a:defRPr>
      </a:lvl7pPr>
      <a:lvl8pPr marL="3200400" algn="l" defTabSz="914400" rtl="0" eaLnBrk="1" latinLnBrk="0" hangingPunct="1">
        <a:defRPr kumimoji="0" lang="pt-BR" sz="1800" kern="1200">
          <a:solidFill>
            <a:schemeClr val="tx1"/>
          </a:solidFill>
          <a:latin typeface="+mn-lt"/>
          <a:ea typeface="+mn-ea"/>
          <a:cs typeface="+mn-cs"/>
        </a:defRPr>
      </a:lvl8pPr>
      <a:lvl9pPr marL="3657600" algn="l" defTabSz="914400" rtl="0" eaLnBrk="1" latinLnBrk="0" hangingPunct="1">
        <a:defRPr kumimoji="0" lang="pt-B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9.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27784" y="1124744"/>
            <a:ext cx="5760640" cy="2736304"/>
          </a:xfrm>
          <a:solidFill>
            <a:schemeClr val="tx1">
              <a:lumMod val="85000"/>
              <a:lumOff val="15000"/>
            </a:schemeClr>
          </a:solidFill>
        </p:spPr>
        <p:style>
          <a:lnRef idx="0">
            <a:schemeClr val="dk1"/>
          </a:lnRef>
          <a:fillRef idx="3">
            <a:schemeClr val="dk1"/>
          </a:fillRef>
          <a:effectRef idx="3">
            <a:schemeClr val="dk1"/>
          </a:effectRef>
          <a:fontRef idx="minor">
            <a:schemeClr val="lt1"/>
          </a:fontRef>
        </p:style>
        <p:txBody>
          <a:bodyPr>
            <a:noAutofit/>
          </a:bodyPr>
          <a:lstStyle/>
          <a:p>
            <a:r>
              <a:rPr lang="pt-BR" sz="2800" dirty="0" smtClean="0">
                <a:latin typeface="Arial" pitchFamily="34" charset="0"/>
                <a:cs typeface="Arial" pitchFamily="34" charset="0"/>
              </a:rPr>
              <a:t>Melhoria da atenção à saúde bucal de crianças de 6 a 72 meses acompanhadas na ESF de Queimadas, no município de Japi/RN</a:t>
            </a:r>
            <a:endParaRPr lang="pt-BR" sz="2800" dirty="0">
              <a:latin typeface="Arial" pitchFamily="34" charset="0"/>
              <a:cs typeface="Arial" pitchFamily="34" charset="0"/>
            </a:endParaRPr>
          </a:p>
        </p:txBody>
      </p:sp>
      <p:sp>
        <p:nvSpPr>
          <p:cNvPr id="3" name="CaixaDeTexto 2"/>
          <p:cNvSpPr txBox="1"/>
          <p:nvPr/>
        </p:nvSpPr>
        <p:spPr>
          <a:xfrm>
            <a:off x="3726239" y="4180438"/>
            <a:ext cx="4049635" cy="400110"/>
          </a:xfrm>
          <a:prstGeom prst="rect">
            <a:avLst/>
          </a:prstGeom>
          <a:noFill/>
        </p:spPr>
        <p:txBody>
          <a:bodyPr wrap="none" rtlCol="0">
            <a:spAutoFit/>
          </a:bodyPr>
          <a:lstStyle/>
          <a:p>
            <a:r>
              <a:rPr lang="pt-BR" sz="2000" b="1" dirty="0" smtClean="0">
                <a:solidFill>
                  <a:schemeClr val="bg1"/>
                </a:solidFill>
                <a:latin typeface="Arial" pitchFamily="34" charset="0"/>
                <a:cs typeface="Arial" pitchFamily="34" charset="0"/>
              </a:rPr>
              <a:t>Jennifer </a:t>
            </a:r>
            <a:r>
              <a:rPr lang="pt-BR" sz="2000" b="1" dirty="0" err="1" smtClean="0">
                <a:solidFill>
                  <a:schemeClr val="bg1"/>
                </a:solidFill>
                <a:latin typeface="Arial" pitchFamily="34" charset="0"/>
                <a:cs typeface="Arial" pitchFamily="34" charset="0"/>
              </a:rPr>
              <a:t>Sanzya</a:t>
            </a:r>
            <a:r>
              <a:rPr lang="pt-BR" sz="2000" b="1" dirty="0" smtClean="0">
                <a:solidFill>
                  <a:schemeClr val="bg1"/>
                </a:solidFill>
                <a:latin typeface="Arial" pitchFamily="34" charset="0"/>
                <a:cs typeface="Arial" pitchFamily="34" charset="0"/>
              </a:rPr>
              <a:t> Silva de Araújo</a:t>
            </a:r>
            <a:endParaRPr lang="pt-BR" sz="2000" b="1" dirty="0">
              <a:solidFill>
                <a:schemeClr val="bg1"/>
              </a:solidFill>
              <a:latin typeface="Arial" pitchFamily="34" charset="0"/>
              <a:cs typeface="Arial" pitchFamily="34" charset="0"/>
            </a:endParaRPr>
          </a:p>
        </p:txBody>
      </p:sp>
      <p:sp>
        <p:nvSpPr>
          <p:cNvPr id="4" name="CaixaDeTexto 3"/>
          <p:cNvSpPr txBox="1"/>
          <p:nvPr/>
        </p:nvSpPr>
        <p:spPr>
          <a:xfrm>
            <a:off x="3491880" y="4735413"/>
            <a:ext cx="4608954" cy="646331"/>
          </a:xfrm>
          <a:prstGeom prst="rect">
            <a:avLst/>
          </a:prstGeom>
          <a:noFill/>
        </p:spPr>
        <p:txBody>
          <a:bodyPr wrap="none" rtlCol="0">
            <a:spAutoFit/>
          </a:bodyPr>
          <a:lstStyle/>
          <a:p>
            <a:r>
              <a:rPr lang="pt-BR" b="1" dirty="0" smtClean="0">
                <a:solidFill>
                  <a:schemeClr val="bg1"/>
                </a:solidFill>
                <a:latin typeface="Arial" pitchFamily="34" charset="0"/>
                <a:cs typeface="Arial" pitchFamily="34" charset="0"/>
              </a:rPr>
              <a:t>Orientadora: </a:t>
            </a:r>
            <a:r>
              <a:rPr lang="pt-BR" b="1" dirty="0" err="1" smtClean="0">
                <a:solidFill>
                  <a:schemeClr val="bg1"/>
                </a:solidFill>
                <a:latin typeface="Arial" pitchFamily="34" charset="0"/>
                <a:cs typeface="Arial" pitchFamily="34" charset="0"/>
              </a:rPr>
              <a:t>Chandra</a:t>
            </a:r>
            <a:r>
              <a:rPr lang="pt-BR" b="1" dirty="0" smtClean="0">
                <a:solidFill>
                  <a:schemeClr val="bg1"/>
                </a:solidFill>
                <a:latin typeface="Arial" pitchFamily="34" charset="0"/>
                <a:cs typeface="Arial" pitchFamily="34" charset="0"/>
              </a:rPr>
              <a:t> Lima Maciel</a:t>
            </a:r>
          </a:p>
          <a:p>
            <a:r>
              <a:rPr lang="pt-BR" b="1" dirty="0" err="1" smtClean="0">
                <a:solidFill>
                  <a:schemeClr val="bg1"/>
                </a:solidFill>
                <a:latin typeface="Arial" pitchFamily="34" charset="0"/>
                <a:cs typeface="Arial" pitchFamily="34" charset="0"/>
              </a:rPr>
              <a:t>Co-orientadora</a:t>
            </a:r>
            <a:r>
              <a:rPr lang="pt-BR" b="1" dirty="0" smtClean="0">
                <a:solidFill>
                  <a:schemeClr val="bg1"/>
                </a:solidFill>
                <a:latin typeface="Arial" pitchFamily="34" charset="0"/>
                <a:cs typeface="Arial" pitchFamily="34" charset="0"/>
              </a:rPr>
              <a:t>: Bruna de Freitas Corrêa</a:t>
            </a:r>
            <a:endParaRPr lang="pt-BR" b="1" dirty="0">
              <a:solidFill>
                <a:schemeClr val="bg1"/>
              </a:solidFill>
              <a:latin typeface="Arial" pitchFamily="34" charset="0"/>
              <a:cs typeface="Arial" pitchFamily="34" charset="0"/>
            </a:endParaRPr>
          </a:p>
        </p:txBody>
      </p:sp>
      <p:sp>
        <p:nvSpPr>
          <p:cNvPr id="5" name="CaixaDeTexto 4"/>
          <p:cNvSpPr txBox="1"/>
          <p:nvPr/>
        </p:nvSpPr>
        <p:spPr>
          <a:xfrm>
            <a:off x="5151822" y="6021288"/>
            <a:ext cx="813043" cy="646331"/>
          </a:xfrm>
          <a:prstGeom prst="rect">
            <a:avLst/>
          </a:prstGeom>
          <a:noFill/>
        </p:spPr>
        <p:txBody>
          <a:bodyPr wrap="none" rtlCol="0">
            <a:spAutoFit/>
          </a:bodyPr>
          <a:lstStyle/>
          <a:p>
            <a:pPr algn="ctr"/>
            <a:r>
              <a:rPr lang="pt-BR" b="1" dirty="0" smtClean="0">
                <a:solidFill>
                  <a:schemeClr val="bg1"/>
                </a:solidFill>
                <a:latin typeface="Arial" pitchFamily="34" charset="0"/>
                <a:cs typeface="Arial" pitchFamily="34" charset="0"/>
              </a:rPr>
              <a:t>Natal/</a:t>
            </a:r>
          </a:p>
          <a:p>
            <a:pPr algn="ctr"/>
            <a:r>
              <a:rPr lang="pt-BR" b="1" dirty="0" smtClean="0">
                <a:solidFill>
                  <a:schemeClr val="bg1"/>
                </a:solidFill>
                <a:latin typeface="Arial" pitchFamily="34" charset="0"/>
                <a:cs typeface="Arial" pitchFamily="34" charset="0"/>
              </a:rPr>
              <a:t>2015</a:t>
            </a:r>
            <a:endParaRPr lang="pt-BR"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214422"/>
            <a:ext cx="8358214" cy="6247864"/>
          </a:xfrm>
          <a:prstGeom prst="rect">
            <a:avLst/>
          </a:prstGeom>
        </p:spPr>
        <p:txBody>
          <a:bodyPr wrap="square">
            <a:spAutoFit/>
          </a:bodyPr>
          <a:lstStyle/>
          <a:p>
            <a:pPr marL="742950" lvl="1" indent="-285750" algn="just">
              <a:buFont typeface="Wingdings" pitchFamily="2" charset="2"/>
              <a:buChar char="§"/>
            </a:pPr>
            <a:endParaRPr sz="2200" smtClean="0">
              <a:latin typeface="Arial" pitchFamily="34" charset="0"/>
              <a:cs typeface="Arial" pitchFamily="34" charset="0"/>
            </a:endParaRPr>
          </a:p>
          <a:p>
            <a:pPr marL="285750" indent="-285750" algn="just">
              <a:buFont typeface="Wingdings" pitchFamily="2" charset="2"/>
              <a:buChar char="§"/>
            </a:pPr>
            <a:r>
              <a:rPr sz="2200" b="1" smtClean="0">
                <a:latin typeface="Arial" pitchFamily="34" charset="0"/>
                <a:cs typeface="Arial" pitchFamily="34" charset="0"/>
              </a:rPr>
              <a:t>Organização e Gestão do serviço</a:t>
            </a:r>
          </a:p>
          <a:p>
            <a:pPr marL="285750" indent="-285750" algn="just"/>
            <a:endParaRPr sz="2200" b="1" smtClean="0">
              <a:latin typeface="Arial" pitchFamily="34" charset="0"/>
              <a:cs typeface="Arial" pitchFamily="34" charset="0"/>
            </a:endParaRPr>
          </a:p>
          <a:p>
            <a:pPr marL="742950" lvl="1" indent="-285750" algn="just">
              <a:buFont typeface="Wingdings" pitchFamily="2" charset="2"/>
              <a:buChar char="§"/>
            </a:pPr>
            <a:r>
              <a:rPr sz="2200" smtClean="0">
                <a:latin typeface="Arial" pitchFamily="34" charset="0"/>
                <a:cs typeface="Arial" pitchFamily="34" charset="0"/>
              </a:rPr>
              <a:t>Orientação às mães das crianças que não se retirem da UBS antes de passarem pela avaliação de saúde bucal.</a:t>
            </a:r>
          </a:p>
          <a:p>
            <a:pPr marL="742950" lvl="1" indent="-285750" algn="just">
              <a:buFont typeface="Wingdings" pitchFamily="2" charset="2"/>
              <a:buChar char="§"/>
            </a:pPr>
            <a:endParaRPr sz="2200" smtClean="0">
              <a:latin typeface="Arial" pitchFamily="34" charset="0"/>
              <a:cs typeface="Arial" pitchFamily="34" charset="0"/>
            </a:endParaRPr>
          </a:p>
          <a:p>
            <a:pPr marL="742950" lvl="1" indent="-285750" algn="just">
              <a:buFont typeface="Wingdings" pitchFamily="2" charset="2"/>
              <a:buChar char="§"/>
            </a:pPr>
            <a:r>
              <a:rPr sz="2200" smtClean="0">
                <a:latin typeface="Arial" pitchFamily="34" charset="0"/>
                <a:cs typeface="Arial" pitchFamily="34" charset="0"/>
              </a:rPr>
              <a:t>Organização da agenda para que as primeiras consultas odontológicas programáticas coincidam com os dias de atendimento de puericultura da enfermeira e do médico; </a:t>
            </a:r>
          </a:p>
          <a:p>
            <a:pPr marL="742950" lvl="1" indent="-285750" algn="just"/>
            <a:endParaRPr sz="2200" smtClean="0">
              <a:latin typeface="Arial" pitchFamily="34" charset="0"/>
              <a:cs typeface="Arial" pitchFamily="34" charset="0"/>
            </a:endParaRPr>
          </a:p>
          <a:p>
            <a:pPr marL="742950" lvl="1" indent="-285750" algn="just">
              <a:buFont typeface="Wingdings" pitchFamily="2" charset="2"/>
              <a:buChar char="§"/>
            </a:pPr>
            <a:r>
              <a:rPr sz="2200" smtClean="0">
                <a:latin typeface="Arial" pitchFamily="34" charset="0"/>
                <a:cs typeface="Arial" pitchFamily="34" charset="0"/>
              </a:rPr>
              <a:t>Lista com o nome e o contato das crianças que necessitam realizar tratamento odontológico e inclusão das que necessitam de tratamento odontológico na agenda de atendimentos; </a:t>
            </a:r>
          </a:p>
          <a:p>
            <a:pPr marL="742950" lvl="1" indent="-285750" algn="just">
              <a:buFont typeface="Wingdings" pitchFamily="2" charset="2"/>
              <a:buChar char="§"/>
            </a:pPr>
            <a:endParaRPr sz="2200" smtClean="0">
              <a:latin typeface="Arial" pitchFamily="34" charset="0"/>
              <a:cs typeface="Arial" pitchFamily="34" charset="0"/>
            </a:endParaRPr>
          </a:p>
          <a:p>
            <a:pPr marL="742950" lvl="1" indent="-285750" algn="just">
              <a:buFont typeface="Wingdings" pitchFamily="2" charset="2"/>
              <a:buChar char="§"/>
            </a:pPr>
            <a:endParaRPr sz="2200" b="1" smtClean="0">
              <a:latin typeface="Arial" pitchFamily="34" charset="0"/>
              <a:cs typeface="Arial" pitchFamily="34" charset="0"/>
            </a:endParaRPr>
          </a:p>
          <a:p>
            <a:pPr marL="742950" lvl="1" indent="-285750" algn="just">
              <a:buFont typeface="Wingdings" pitchFamily="2" charset="2"/>
              <a:buChar char="§"/>
            </a:pPr>
            <a:endParaRPr sz="2400" smtClean="0">
              <a:latin typeface="Arial" pitchFamily="34" charset="0"/>
              <a:cs typeface="Arial" pitchFamily="34" charset="0"/>
            </a:endParaRPr>
          </a:p>
          <a:p>
            <a:pPr marL="742950" lvl="1" indent="-285750" algn="just">
              <a:buFont typeface="Wingdings" pitchFamily="2" charset="2"/>
              <a:buChar char="§"/>
            </a:pPr>
            <a:endParaRPr lang="pt-BR" sz="2400" dirty="0">
              <a:latin typeface="Arial" pitchFamily="34" charset="0"/>
              <a:cs typeface="Arial" pitchFamily="34" charset="0"/>
            </a:endParaRPr>
          </a:p>
        </p:txBody>
      </p:sp>
      <p:sp>
        <p:nvSpPr>
          <p:cNvPr id="3" name="Retângulo 2"/>
          <p:cNvSpPr/>
          <p:nvPr/>
        </p:nvSpPr>
        <p:spPr>
          <a:xfrm>
            <a:off x="0" y="404664"/>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METODOLOGIA</a:t>
            </a:r>
            <a:endParaRPr lang="pt-BR" sz="2800" b="1" dirty="0">
              <a:solidFill>
                <a:schemeClr val="bg1"/>
              </a:solidFill>
              <a:latin typeface="Arial" pitchFamily="34" charset="0"/>
              <a:cs typeface="Arial" pitchFamily="34" charset="0"/>
            </a:endParaRPr>
          </a:p>
        </p:txBody>
      </p:sp>
      <p:pic>
        <p:nvPicPr>
          <p:cNvPr id="4" name="Imagem 3" descr="C:\Users\Jennifer\Desktop\ESPECIALIZAÇÃO\Fotos\Fotos Canoas\CAM00110.jpg"/>
          <p:cNvPicPr/>
          <p:nvPr/>
        </p:nvPicPr>
        <p:blipFill rotWithShape="1">
          <a:blip r:embed="rId2" cstate="screen">
            <a:extLst>
              <a:ext uri="{28A0092B-C50C-407E-A947-70E740481C1C}">
                <a14:useLocalDpi xmlns:a14="http://schemas.microsoft.com/office/drawing/2010/main" val="0"/>
              </a:ext>
            </a:extLst>
          </a:blip>
          <a:srcRect t="10596" b="21398"/>
          <a:stretch/>
        </p:blipFill>
        <p:spPr bwMode="auto">
          <a:xfrm>
            <a:off x="928662" y="2000240"/>
            <a:ext cx="6966276" cy="400052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Retângulo 4"/>
          <p:cNvSpPr/>
          <p:nvPr/>
        </p:nvSpPr>
        <p:spPr>
          <a:xfrm>
            <a:off x="1714480" y="6072206"/>
            <a:ext cx="5751828" cy="523220"/>
          </a:xfrm>
          <a:prstGeom prst="rect">
            <a:avLst/>
          </a:prstGeom>
        </p:spPr>
        <p:txBody>
          <a:bodyPr wrap="square">
            <a:spAutoFit/>
          </a:bodyPr>
          <a:lstStyle/>
          <a:p>
            <a:pPr algn="just"/>
            <a:r>
              <a:rPr lang="pt-BR" sz="1400" dirty="0">
                <a:solidFill>
                  <a:srgbClr val="FF0000"/>
                </a:solidFill>
                <a:latin typeface="Arial" pitchFamily="34" charset="0"/>
                <a:cs typeface="Arial" pitchFamily="34" charset="0"/>
              </a:rPr>
              <a:t>Criança diagnosticada com cárie precoce da infância e incluída no grupo de alto risco com necessidade de tratamento odontológico.</a:t>
            </a:r>
            <a:endParaRPr lang="pt-BR" sz="1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018484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404664"/>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METODOLOGIA</a:t>
            </a:r>
            <a:endParaRPr lang="pt-BR" sz="2800" b="1" dirty="0">
              <a:solidFill>
                <a:schemeClr val="bg1"/>
              </a:solidFill>
              <a:latin typeface="Arial" pitchFamily="34" charset="0"/>
              <a:cs typeface="Arial" pitchFamily="34" charset="0"/>
            </a:endParaRPr>
          </a:p>
        </p:txBody>
      </p:sp>
      <p:sp>
        <p:nvSpPr>
          <p:cNvPr id="4" name="Retângulo 3"/>
          <p:cNvSpPr/>
          <p:nvPr/>
        </p:nvSpPr>
        <p:spPr>
          <a:xfrm>
            <a:off x="0" y="1142984"/>
            <a:ext cx="8388424" cy="3170099"/>
          </a:xfrm>
          <a:prstGeom prst="rect">
            <a:avLst/>
          </a:prstGeom>
        </p:spPr>
        <p:txBody>
          <a:bodyPr wrap="square">
            <a:spAutoFit/>
          </a:bodyPr>
          <a:lstStyle/>
          <a:p>
            <a:pPr marL="742950" lvl="2" indent="-285750" algn="just">
              <a:buFont typeface="Wingdings" pitchFamily="2" charset="2"/>
              <a:buChar char="§"/>
            </a:pPr>
            <a:r>
              <a:rPr lang="pt-BR" sz="2200" dirty="0" smtClean="0">
                <a:latin typeface="Arial" pitchFamily="34" charset="0"/>
                <a:cs typeface="Arial" pitchFamily="34" charset="0"/>
              </a:rPr>
              <a:t>Implantação </a:t>
            </a:r>
            <a:r>
              <a:rPr lang="pt-BR" sz="2200" dirty="0">
                <a:latin typeface="Arial" pitchFamily="34" charset="0"/>
                <a:cs typeface="Arial" pitchFamily="34" charset="0"/>
              </a:rPr>
              <a:t>de registro específico para o acompanhamento da saúde bucal das crianças com informações relevantes de erupção dentária e malformação </a:t>
            </a:r>
            <a:r>
              <a:rPr lang="pt-BR" sz="2200" dirty="0" smtClean="0">
                <a:latin typeface="Arial" pitchFamily="34" charset="0"/>
                <a:cs typeface="Arial" pitchFamily="34" charset="0"/>
              </a:rPr>
              <a:t>craniofacial; </a:t>
            </a:r>
          </a:p>
          <a:p>
            <a:pPr marL="742950" lvl="2" indent="-285750" algn="just"/>
            <a:endParaRPr lang="pt-BR" sz="2200" dirty="0" smtClean="0">
              <a:latin typeface="Arial" pitchFamily="34" charset="0"/>
              <a:cs typeface="Arial" pitchFamily="34" charset="0"/>
            </a:endParaRPr>
          </a:p>
          <a:p>
            <a:pPr marL="742950" lvl="2" indent="-285750" algn="just">
              <a:buFont typeface="Wingdings" pitchFamily="2" charset="2"/>
              <a:buChar char="§"/>
            </a:pPr>
            <a:r>
              <a:rPr lang="pt-BR" sz="2200" dirty="0" smtClean="0">
                <a:latin typeface="Arial" pitchFamily="34" charset="0"/>
                <a:cs typeface="Arial" pitchFamily="34" charset="0"/>
              </a:rPr>
              <a:t>Preenchimento </a:t>
            </a:r>
            <a:r>
              <a:rPr lang="pt-BR" sz="2200" dirty="0">
                <a:latin typeface="Arial" pitchFamily="34" charset="0"/>
                <a:cs typeface="Arial" pitchFamily="34" charset="0"/>
              </a:rPr>
              <a:t>da ficha de atendimento odontológico individual com o cartão SUS da criança e todas as informações necessárias para inserção no sistema virtual e-sus durante a primeira consulta odontológica programática</a:t>
            </a:r>
            <a:endParaRPr lang="pt-BR" sz="2200" b="1" dirty="0">
              <a:latin typeface="Arial" pitchFamily="34" charset="0"/>
              <a:cs typeface="Arial" pitchFamily="34" charset="0"/>
            </a:endParaRPr>
          </a:p>
          <a:p>
            <a:pPr marL="285750" indent="-285750" algn="just">
              <a:buFont typeface="Wingdings" pitchFamily="2" charset="2"/>
              <a:buChar char="§"/>
            </a:pPr>
            <a:endParaRPr lang="pt-BR" sz="2400" b="1" dirty="0" smtClean="0">
              <a:latin typeface="Arial" pitchFamily="34" charset="0"/>
              <a:cs typeface="Arial" pitchFamily="34" charset="0"/>
            </a:endParaRPr>
          </a:p>
        </p:txBody>
      </p:sp>
      <p:pic>
        <p:nvPicPr>
          <p:cNvPr id="5" name="Imagem 4" descr="C:\Users\Jennifer\Desktop\CAM00103.jpg"/>
          <p:cNvPicPr/>
          <p:nvPr/>
        </p:nvPicPr>
        <p:blipFill rotWithShape="1">
          <a:blip r:embed="rId2" cstate="screen">
            <a:extLst>
              <a:ext uri="{28A0092B-C50C-407E-A947-70E740481C1C}">
                <a14:useLocalDpi xmlns:a14="http://schemas.microsoft.com/office/drawing/2010/main" val="0"/>
              </a:ext>
            </a:extLst>
          </a:blip>
          <a:srcRect b="18095"/>
          <a:stretch/>
        </p:blipFill>
        <p:spPr bwMode="auto">
          <a:xfrm>
            <a:off x="357158" y="1428736"/>
            <a:ext cx="4214842" cy="415260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CaixaDeTexto 5"/>
          <p:cNvSpPr txBox="1"/>
          <p:nvPr/>
        </p:nvSpPr>
        <p:spPr>
          <a:xfrm>
            <a:off x="285720" y="5786454"/>
            <a:ext cx="4357719" cy="523220"/>
          </a:xfrm>
          <a:prstGeom prst="rect">
            <a:avLst/>
          </a:prstGeom>
          <a:noFill/>
        </p:spPr>
        <p:txBody>
          <a:bodyPr wrap="square" rtlCol="0">
            <a:spAutoFit/>
          </a:bodyPr>
          <a:lstStyle/>
          <a:p>
            <a:pPr algn="just"/>
            <a:r>
              <a:rPr lang="pt-BR" sz="1400" dirty="0">
                <a:solidFill>
                  <a:srgbClr val="FF0000"/>
                </a:solidFill>
                <a:latin typeface="Arial" pitchFamily="34" charset="0"/>
                <a:cs typeface="Arial" pitchFamily="34" charset="0"/>
              </a:rPr>
              <a:t>Atendimento clínico em uma casa abandonada próxima à UBS, na comunidade de </a:t>
            </a:r>
            <a:r>
              <a:rPr lang="pt-BR" sz="1400" dirty="0" smtClean="0">
                <a:solidFill>
                  <a:srgbClr val="FF0000"/>
                </a:solidFill>
                <a:latin typeface="Arial" pitchFamily="34" charset="0"/>
                <a:cs typeface="Arial" pitchFamily="34" charset="0"/>
              </a:rPr>
              <a:t>Canoas.</a:t>
            </a:r>
            <a:endParaRPr lang="pt-BR" sz="1400" dirty="0">
              <a:solidFill>
                <a:srgbClr val="FF0000"/>
              </a:solidFill>
              <a:latin typeface="Arial" pitchFamily="34" charset="0"/>
              <a:cs typeface="Arial" pitchFamily="34" charset="0"/>
            </a:endParaRPr>
          </a:p>
        </p:txBody>
      </p:sp>
      <p:pic>
        <p:nvPicPr>
          <p:cNvPr id="7" name="Imagem 6" descr="C:\Users\Jennifer\Desktop\ESPECIALIZAÇÃO\Fotos\CAM00078.jpg"/>
          <p:cNvPicPr/>
          <p:nvPr/>
        </p:nvPicPr>
        <p:blipFill rotWithShape="1">
          <a:blip r:embed="rId3" cstate="screen">
            <a:extLst>
              <a:ext uri="{28A0092B-C50C-407E-A947-70E740481C1C}">
                <a14:useLocalDpi xmlns:a14="http://schemas.microsoft.com/office/drawing/2010/main" val="0"/>
              </a:ext>
            </a:extLst>
          </a:blip>
          <a:srcRect t="6596"/>
          <a:stretch/>
        </p:blipFill>
        <p:spPr bwMode="auto">
          <a:xfrm>
            <a:off x="5000628" y="1643050"/>
            <a:ext cx="3786182" cy="387722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CaixaDeTexto 7"/>
          <p:cNvSpPr txBox="1"/>
          <p:nvPr/>
        </p:nvSpPr>
        <p:spPr>
          <a:xfrm>
            <a:off x="4929190" y="5643578"/>
            <a:ext cx="3698495" cy="523220"/>
          </a:xfrm>
          <a:prstGeom prst="rect">
            <a:avLst/>
          </a:prstGeom>
          <a:noFill/>
        </p:spPr>
        <p:txBody>
          <a:bodyPr wrap="square" rtlCol="0">
            <a:spAutoFit/>
          </a:bodyPr>
          <a:lstStyle/>
          <a:p>
            <a:pPr algn="just"/>
            <a:r>
              <a:rPr lang="pt-BR" sz="1400" dirty="0">
                <a:solidFill>
                  <a:srgbClr val="FF0000"/>
                </a:solidFill>
                <a:latin typeface="Arial" pitchFamily="34" charset="0"/>
                <a:cs typeface="Arial" pitchFamily="34" charset="0"/>
              </a:rPr>
              <a:t>Atendimento clínico na escola da comunidade de </a:t>
            </a:r>
            <a:r>
              <a:rPr lang="pt-BR" sz="1400" dirty="0" smtClean="0">
                <a:solidFill>
                  <a:srgbClr val="FF0000"/>
                </a:solidFill>
                <a:latin typeface="Arial" pitchFamily="34" charset="0"/>
                <a:cs typeface="Arial" pitchFamily="34" charset="0"/>
              </a:rPr>
              <a:t>Queimadas.</a:t>
            </a:r>
            <a:endParaRPr lang="pt-BR" sz="1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369554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404664"/>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METODOLOGIA</a:t>
            </a:r>
            <a:endParaRPr lang="pt-BR" sz="2800" b="1" dirty="0">
              <a:solidFill>
                <a:schemeClr val="bg1"/>
              </a:solidFill>
              <a:latin typeface="Arial" pitchFamily="34" charset="0"/>
              <a:cs typeface="Arial" pitchFamily="34" charset="0"/>
            </a:endParaRPr>
          </a:p>
        </p:txBody>
      </p:sp>
      <p:sp>
        <p:nvSpPr>
          <p:cNvPr id="4" name="Retângulo 3"/>
          <p:cNvSpPr/>
          <p:nvPr/>
        </p:nvSpPr>
        <p:spPr>
          <a:xfrm>
            <a:off x="251520" y="1052736"/>
            <a:ext cx="8064896" cy="5170646"/>
          </a:xfrm>
          <a:prstGeom prst="rect">
            <a:avLst/>
          </a:prstGeom>
        </p:spPr>
        <p:txBody>
          <a:bodyPr wrap="square">
            <a:spAutoFit/>
          </a:bodyPr>
          <a:lstStyle/>
          <a:p>
            <a:pPr marL="285750" indent="-285750" algn="just">
              <a:buFont typeface="Wingdings" pitchFamily="2" charset="2"/>
              <a:buChar char="§"/>
            </a:pPr>
            <a:r>
              <a:rPr lang="pt-BR" sz="2200" b="1" dirty="0" smtClean="0">
                <a:latin typeface="Arial" pitchFamily="34" charset="0"/>
                <a:cs typeface="Arial" pitchFamily="34" charset="0"/>
              </a:rPr>
              <a:t>Engajamento público</a:t>
            </a:r>
          </a:p>
          <a:p>
            <a:pPr marL="285750" indent="-285750" algn="just">
              <a:buFont typeface="Wingdings" pitchFamily="2" charset="2"/>
              <a:buChar char="§"/>
            </a:pPr>
            <a:endParaRPr lang="pt-BR" sz="2200" b="1" dirty="0" smtClean="0">
              <a:latin typeface="Arial" pitchFamily="34" charset="0"/>
              <a:cs typeface="Arial" pitchFamily="34" charset="0"/>
            </a:endParaRPr>
          </a:p>
          <a:p>
            <a:pPr marL="742950" lvl="1" indent="-285750" algn="just">
              <a:buFont typeface="Wingdings" pitchFamily="2" charset="2"/>
              <a:buChar char="§"/>
            </a:pPr>
            <a:r>
              <a:rPr lang="pt-BR" sz="2200" dirty="0" smtClean="0">
                <a:latin typeface="Arial" pitchFamily="34" charset="0"/>
                <a:cs typeface="Arial" pitchFamily="34" charset="0"/>
              </a:rPr>
              <a:t>Esclarecimento </a:t>
            </a:r>
            <a:r>
              <a:rPr lang="pt-BR" sz="2200" dirty="0">
                <a:latin typeface="Arial" pitchFamily="34" charset="0"/>
                <a:cs typeface="Arial" pitchFamily="34" charset="0"/>
              </a:rPr>
              <a:t>e informação à comunidade </a:t>
            </a:r>
            <a:r>
              <a:rPr lang="pt-BR" sz="2200" dirty="0" smtClean="0">
                <a:latin typeface="Arial" pitchFamily="34" charset="0"/>
                <a:cs typeface="Arial" pitchFamily="34" charset="0"/>
              </a:rPr>
              <a:t>sobre:</a:t>
            </a:r>
          </a:p>
          <a:p>
            <a:pPr marL="742950" lvl="1" indent="-285750" algn="just"/>
            <a:r>
              <a:rPr lang="pt-BR" sz="2200" dirty="0" smtClean="0">
                <a:latin typeface="Arial" pitchFamily="34" charset="0"/>
                <a:cs typeface="Arial" pitchFamily="34" charset="0"/>
              </a:rPr>
              <a:t>- </a:t>
            </a:r>
            <a:r>
              <a:rPr lang="pt-BR" sz="2200" dirty="0">
                <a:latin typeface="Arial" pitchFamily="34" charset="0"/>
                <a:cs typeface="Arial" pitchFamily="34" charset="0"/>
              </a:rPr>
              <a:t>importância de realizar consulta odontológica programática nas crianças de 6 a 72 </a:t>
            </a:r>
            <a:r>
              <a:rPr lang="pt-BR" sz="2200" dirty="0" smtClean="0">
                <a:latin typeface="Arial" pitchFamily="34" charset="0"/>
                <a:cs typeface="Arial" pitchFamily="34" charset="0"/>
              </a:rPr>
              <a:t>meses</a:t>
            </a:r>
          </a:p>
          <a:p>
            <a:pPr marL="742950" lvl="1" indent="-285750" algn="just"/>
            <a:endParaRPr lang="pt-BR" sz="2200" dirty="0" smtClean="0">
              <a:latin typeface="Arial" pitchFamily="34" charset="0"/>
              <a:cs typeface="Arial" pitchFamily="34" charset="0"/>
            </a:endParaRPr>
          </a:p>
          <a:p>
            <a:pPr marL="742950" lvl="1" indent="-285750" algn="just"/>
            <a:r>
              <a:rPr sz="2200" dirty="0" smtClean="0">
                <a:latin typeface="Arial" pitchFamily="34" charset="0"/>
                <a:cs typeface="Arial" pitchFamily="34" charset="0"/>
              </a:rPr>
              <a:t>- </a:t>
            </a:r>
            <a:r>
              <a:rPr lang="pt-BR" sz="2200" dirty="0" smtClean="0">
                <a:latin typeface="Arial" pitchFamily="34" charset="0"/>
                <a:cs typeface="Arial" pitchFamily="34" charset="0"/>
              </a:rPr>
              <a:t>importância </a:t>
            </a:r>
            <a:r>
              <a:rPr lang="pt-BR" sz="2200" dirty="0">
                <a:latin typeface="Arial" pitchFamily="34" charset="0"/>
                <a:cs typeface="Arial" pitchFamily="34" charset="0"/>
              </a:rPr>
              <a:t>de se finalizar o tratamento odontológico adequadamente, de modo a evitar </a:t>
            </a:r>
            <a:r>
              <a:rPr lang="pt-BR" sz="2200" dirty="0" smtClean="0">
                <a:latin typeface="Arial" pitchFamily="34" charset="0"/>
                <a:cs typeface="Arial" pitchFamily="34" charset="0"/>
              </a:rPr>
              <a:t>faltas.</a:t>
            </a:r>
          </a:p>
          <a:p>
            <a:pPr marL="742950" lvl="1" indent="-285750" algn="just">
              <a:buFont typeface="Wingdings" pitchFamily="2" charset="2"/>
              <a:buChar char="§"/>
            </a:pPr>
            <a:endParaRPr sz="2200" b="1" dirty="0" smtClean="0">
              <a:latin typeface="Arial" pitchFamily="34" charset="0"/>
              <a:cs typeface="Arial" pitchFamily="34" charset="0"/>
            </a:endParaRPr>
          </a:p>
          <a:p>
            <a:pPr marL="742950" lvl="1" indent="-285750" algn="just"/>
            <a:r>
              <a:rPr sz="2200" dirty="0" smtClean="0">
                <a:latin typeface="Arial" pitchFamily="34" charset="0"/>
                <a:cs typeface="Arial" pitchFamily="34" charset="0"/>
              </a:rPr>
              <a:t>- importância da higiene bucal, dieta, hábitos de sucção nutritiva e não nutritiva, prevenção de </a:t>
            </a:r>
            <a:r>
              <a:rPr sz="2200" dirty="0" err="1" smtClean="0">
                <a:latin typeface="Arial" pitchFamily="34" charset="0"/>
                <a:cs typeface="Arial" pitchFamily="34" charset="0"/>
              </a:rPr>
              <a:t>oclusopatias</a:t>
            </a:r>
            <a:r>
              <a:rPr sz="2200" dirty="0" smtClean="0">
                <a:latin typeface="Arial" pitchFamily="34" charset="0"/>
                <a:cs typeface="Arial" pitchFamily="34" charset="0"/>
              </a:rPr>
              <a:t>, cronograma de erupção dentária, importância da dentição decídua e como evitar os principais agravos de saúde bucal, através de palestras.</a:t>
            </a:r>
          </a:p>
          <a:p>
            <a:pPr marL="742950" lvl="1" indent="-285750" algn="just">
              <a:buFont typeface="Wingdings" pitchFamily="2" charset="2"/>
              <a:buChar char="§"/>
            </a:pPr>
            <a:endParaRPr lang="pt-BR" sz="2200" b="1" dirty="0" smtClean="0">
              <a:latin typeface="Arial" pitchFamily="34" charset="0"/>
              <a:cs typeface="Arial" pitchFamily="34" charset="0"/>
            </a:endParaRPr>
          </a:p>
        </p:txBody>
      </p:sp>
      <p:pic>
        <p:nvPicPr>
          <p:cNvPr id="5" name="Imagem 4" descr="C:\Users\Jennifer\Desktop\ESPECIALIZAÇÃO\Fotos\Queimadas 07deoutubro\CAM00112.jpg"/>
          <p:cNvPicPr/>
          <p:nvPr/>
        </p:nvPicPr>
        <p:blipFill rotWithShape="1">
          <a:blip r:embed="rId2" cstate="screen">
            <a:extLst>
              <a:ext uri="{28A0092B-C50C-407E-A947-70E740481C1C}">
                <a14:useLocalDpi xmlns:a14="http://schemas.microsoft.com/office/drawing/2010/main" val="0"/>
              </a:ext>
            </a:extLst>
          </a:blip>
          <a:srcRect l="4536" t="9620" b="4902"/>
          <a:stretch/>
        </p:blipFill>
        <p:spPr bwMode="auto">
          <a:xfrm>
            <a:off x="1801381" y="1916832"/>
            <a:ext cx="5497830" cy="369316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CaixaDeTexto 5"/>
          <p:cNvSpPr txBox="1"/>
          <p:nvPr/>
        </p:nvSpPr>
        <p:spPr>
          <a:xfrm>
            <a:off x="1142976" y="5929330"/>
            <a:ext cx="6781954" cy="738664"/>
          </a:xfrm>
          <a:prstGeom prst="rect">
            <a:avLst/>
          </a:prstGeom>
          <a:noFill/>
        </p:spPr>
        <p:txBody>
          <a:bodyPr wrap="square" rtlCol="0">
            <a:spAutoFit/>
          </a:bodyPr>
          <a:lstStyle/>
          <a:p>
            <a:pPr algn="just"/>
            <a:r>
              <a:rPr lang="pt-BR" sz="1400" dirty="0" smtClean="0">
                <a:solidFill>
                  <a:srgbClr val="FF0000"/>
                </a:solidFill>
                <a:latin typeface="Arial" pitchFamily="34" charset="0"/>
                <a:cs typeface="Arial" pitchFamily="34" charset="0"/>
              </a:rPr>
              <a:t>Orientação </a:t>
            </a:r>
            <a:r>
              <a:rPr lang="pt-BR" sz="1400" dirty="0">
                <a:solidFill>
                  <a:srgbClr val="FF0000"/>
                </a:solidFill>
                <a:latin typeface="Arial" pitchFamily="34" charset="0"/>
                <a:cs typeface="Arial" pitchFamily="34" charset="0"/>
              </a:rPr>
              <a:t>às mães das crianças de puericultura adstritas na UBS de Queimadas sobre a primeira consulta odontológica programática em espaço escolar. </a:t>
            </a:r>
            <a:endParaRPr lang="pt-BR" sz="1400" b="1" dirty="0">
              <a:solidFill>
                <a:srgbClr val="FF0000"/>
              </a:solidFill>
              <a:latin typeface="Arial" pitchFamily="34" charset="0"/>
              <a:cs typeface="Arial" pitchFamily="34" charset="0"/>
            </a:endParaRPr>
          </a:p>
          <a:p>
            <a:pPr algn="just"/>
            <a:endParaRPr lang="pt-BR" sz="1400" dirty="0">
              <a:solidFill>
                <a:srgbClr val="FF0000"/>
              </a:solidFill>
            </a:endParaRPr>
          </a:p>
        </p:txBody>
      </p:sp>
    </p:spTree>
    <p:extLst>
      <p:ext uri="{BB962C8B-B14F-4D97-AF65-F5344CB8AC3E}">
        <p14:creationId xmlns:p14="http://schemas.microsoft.com/office/powerpoint/2010/main" val="2542169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404664"/>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METODOLOGIA</a:t>
            </a:r>
            <a:endParaRPr lang="pt-BR" sz="2800" b="1" dirty="0">
              <a:solidFill>
                <a:schemeClr val="bg1"/>
              </a:solidFill>
              <a:latin typeface="Arial" pitchFamily="34" charset="0"/>
              <a:cs typeface="Arial" pitchFamily="34" charset="0"/>
            </a:endParaRPr>
          </a:p>
        </p:txBody>
      </p:sp>
      <p:sp>
        <p:nvSpPr>
          <p:cNvPr id="4" name="Retângulo 3"/>
          <p:cNvSpPr/>
          <p:nvPr/>
        </p:nvSpPr>
        <p:spPr>
          <a:xfrm>
            <a:off x="323528" y="1214422"/>
            <a:ext cx="7848872" cy="1446550"/>
          </a:xfrm>
          <a:prstGeom prst="rect">
            <a:avLst/>
          </a:prstGeom>
        </p:spPr>
        <p:txBody>
          <a:bodyPr wrap="square">
            <a:spAutoFit/>
          </a:bodyPr>
          <a:lstStyle/>
          <a:p>
            <a:pPr marL="285750" indent="-285750" algn="just">
              <a:buFont typeface="Wingdings" pitchFamily="2" charset="2"/>
              <a:buChar char="§"/>
            </a:pPr>
            <a:r>
              <a:rPr lang="pt-BR" sz="2200" b="1" dirty="0" smtClean="0">
                <a:latin typeface="Arial" pitchFamily="34" charset="0"/>
                <a:cs typeface="Arial" pitchFamily="34" charset="0"/>
              </a:rPr>
              <a:t>Qualificação da prática clínica</a:t>
            </a:r>
          </a:p>
          <a:p>
            <a:pPr marL="285750" indent="-285750" algn="just"/>
            <a:endParaRPr lang="pt-BR" sz="2200" b="1" dirty="0" smtClean="0">
              <a:latin typeface="Arial" pitchFamily="34" charset="0"/>
              <a:cs typeface="Arial" pitchFamily="34" charset="0"/>
            </a:endParaRPr>
          </a:p>
          <a:p>
            <a:pPr marL="742950" lvl="1" indent="-285750" algn="just">
              <a:buFont typeface="Wingdings" pitchFamily="2" charset="2"/>
              <a:buChar char="§"/>
            </a:pPr>
            <a:r>
              <a:rPr lang="pt-BR" sz="2200" dirty="0" smtClean="0">
                <a:latin typeface="Arial" pitchFamily="34" charset="0"/>
                <a:cs typeface="Arial" pitchFamily="34" charset="0"/>
              </a:rPr>
              <a:t>Capacitação </a:t>
            </a:r>
            <a:r>
              <a:rPr lang="pt-BR" sz="2200" dirty="0">
                <a:latin typeface="Arial" pitchFamily="34" charset="0"/>
                <a:cs typeface="Arial" pitchFamily="34" charset="0"/>
              </a:rPr>
              <a:t>da </a:t>
            </a:r>
            <a:r>
              <a:rPr lang="pt-BR" sz="2200" dirty="0" smtClean="0">
                <a:latin typeface="Arial" pitchFamily="34" charset="0"/>
                <a:cs typeface="Arial" pitchFamily="34" charset="0"/>
              </a:rPr>
              <a:t>equipe</a:t>
            </a:r>
          </a:p>
          <a:p>
            <a:pPr marL="742950" lvl="1" indent="-285750" algn="just">
              <a:buFont typeface="Wingdings" pitchFamily="2" charset="2"/>
              <a:buChar char="§"/>
            </a:pPr>
            <a:r>
              <a:rPr sz="2200" smtClean="0">
                <a:latin typeface="Arial" pitchFamily="34" charset="0"/>
                <a:cs typeface="Arial" pitchFamily="34" charset="0"/>
              </a:rPr>
              <a:t>Definição do papel de cada membro da equipe</a:t>
            </a:r>
            <a:endParaRPr lang="pt-BR" sz="2200" b="1" dirty="0" smtClean="0">
              <a:latin typeface="Arial" pitchFamily="34" charset="0"/>
              <a:cs typeface="Arial" pitchFamily="34" charset="0"/>
            </a:endParaRPr>
          </a:p>
        </p:txBody>
      </p:sp>
      <p:pic>
        <p:nvPicPr>
          <p:cNvPr id="5" name="Imagem 4" descr="C:\Users\Jennifer\Desktop\Figura.jpg"/>
          <p:cNvPicPr/>
          <p:nvPr/>
        </p:nvPicPr>
        <p:blipFill rotWithShape="1">
          <a:blip r:embed="rId2" cstate="screen">
            <a:extLst>
              <a:ext uri="{28A0092B-C50C-407E-A947-70E740481C1C}">
                <a14:useLocalDpi xmlns:a14="http://schemas.microsoft.com/office/drawing/2010/main" val="0"/>
              </a:ext>
            </a:extLst>
          </a:blip>
          <a:srcRect t="13555"/>
          <a:stretch/>
        </p:blipFill>
        <p:spPr bwMode="auto">
          <a:xfrm>
            <a:off x="285720" y="2857496"/>
            <a:ext cx="4124406" cy="286778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Retângulo 5"/>
          <p:cNvSpPr/>
          <p:nvPr/>
        </p:nvSpPr>
        <p:spPr>
          <a:xfrm>
            <a:off x="285720" y="5903893"/>
            <a:ext cx="4214841" cy="954107"/>
          </a:xfrm>
          <a:prstGeom prst="rect">
            <a:avLst/>
          </a:prstGeom>
        </p:spPr>
        <p:txBody>
          <a:bodyPr wrap="square">
            <a:spAutoFit/>
          </a:bodyPr>
          <a:lstStyle/>
          <a:p>
            <a:pPr algn="just"/>
            <a:r>
              <a:rPr lang="pt-BR" sz="1400" dirty="0">
                <a:solidFill>
                  <a:srgbClr val="FF0000"/>
                </a:solidFill>
                <a:latin typeface="Arial" pitchFamily="34" charset="0"/>
                <a:cs typeface="Arial" pitchFamily="34" charset="0"/>
              </a:rPr>
              <a:t>Acolhimento pela secretária de saúde municipal na capacitação em agravos de saúde bucal para todas as equipes de saúde da família do município de Japi\RN.</a:t>
            </a:r>
            <a:endParaRPr lang="pt-BR" sz="1400" b="1" dirty="0">
              <a:solidFill>
                <a:srgbClr val="FF0000"/>
              </a:solidFill>
              <a:latin typeface="Arial" pitchFamily="34" charset="0"/>
              <a:cs typeface="Arial" pitchFamily="34" charset="0"/>
            </a:endParaRPr>
          </a:p>
        </p:txBody>
      </p:sp>
      <p:pic>
        <p:nvPicPr>
          <p:cNvPr id="7" name="Imagem 6" descr="C:\Users\Jennifer\Desktop\Figura_cap.jpg"/>
          <p:cNvPicPr/>
          <p:nvPr/>
        </p:nvPicPr>
        <p:blipFill rotWithShape="1">
          <a:blip r:embed="rId3" cstate="screen">
            <a:extLst>
              <a:ext uri="{28A0092B-C50C-407E-A947-70E740481C1C}">
                <a14:useLocalDpi xmlns:a14="http://schemas.microsoft.com/office/drawing/2010/main" val="0"/>
              </a:ext>
            </a:extLst>
          </a:blip>
          <a:srcRect t="28778" b="30375"/>
          <a:stretch/>
        </p:blipFill>
        <p:spPr bwMode="auto">
          <a:xfrm>
            <a:off x="4786314" y="2928934"/>
            <a:ext cx="3762280" cy="307183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8" name="Retângulo 7"/>
          <p:cNvSpPr/>
          <p:nvPr/>
        </p:nvSpPr>
        <p:spPr>
          <a:xfrm>
            <a:off x="4714876" y="6119336"/>
            <a:ext cx="3882731" cy="738664"/>
          </a:xfrm>
          <a:prstGeom prst="rect">
            <a:avLst/>
          </a:prstGeom>
        </p:spPr>
        <p:txBody>
          <a:bodyPr wrap="square">
            <a:spAutoFit/>
          </a:bodyPr>
          <a:lstStyle/>
          <a:p>
            <a:pPr algn="just"/>
            <a:r>
              <a:rPr lang="pt-BR" sz="1400" dirty="0">
                <a:solidFill>
                  <a:srgbClr val="FF0000"/>
                </a:solidFill>
                <a:latin typeface="Arial" pitchFamily="34" charset="0"/>
                <a:cs typeface="Arial" pitchFamily="34" charset="0"/>
              </a:rPr>
              <a:t>Capacitação em principais agravos em saúde bucal ministrada à todas as equipes de saúde da família do município de Japi\RN.</a:t>
            </a:r>
            <a:endParaRPr lang="pt-BR" sz="1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9732931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17442" y="714356"/>
            <a:ext cx="6963766" cy="738664"/>
          </a:xfrm>
          <a:prstGeom prst="rect">
            <a:avLst/>
          </a:prstGeom>
          <a:noFill/>
        </p:spPr>
        <p:txBody>
          <a:bodyPr wrap="none" rtlCol="0">
            <a:spAutoFit/>
          </a:bodyPr>
          <a:lstStyle/>
          <a:p>
            <a:pPr marL="285750" indent="-285750">
              <a:buFont typeface="Wingdings" pitchFamily="2" charset="2"/>
              <a:buChar char="q"/>
            </a:pPr>
            <a:r>
              <a:rPr lang="pt-BR" sz="2400" dirty="0">
                <a:latin typeface="Arial" pitchFamily="34" charset="0"/>
                <a:cs typeface="Arial" pitchFamily="34" charset="0"/>
              </a:rPr>
              <a:t>Ações realizadas </a:t>
            </a:r>
            <a:r>
              <a:rPr lang="pt-BR" sz="2400" dirty="0" smtClean="0">
                <a:latin typeface="Arial" pitchFamily="34" charset="0"/>
                <a:cs typeface="Arial" pitchFamily="34" charset="0"/>
              </a:rPr>
              <a:t>pela enfermagem e medicina:</a:t>
            </a:r>
            <a:endParaRPr lang="pt-BR" sz="2400" dirty="0">
              <a:latin typeface="Arial" pitchFamily="34" charset="0"/>
              <a:cs typeface="Arial" pitchFamily="34" charset="0"/>
            </a:endParaRPr>
          </a:p>
          <a:p>
            <a:endParaRPr lang="pt-BR" dirty="0"/>
          </a:p>
        </p:txBody>
      </p:sp>
      <p:sp>
        <p:nvSpPr>
          <p:cNvPr id="3" name="Retângulo 2"/>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METODOLOGIA</a:t>
            </a:r>
            <a:endParaRPr lang="pt-BR" sz="2800" b="1" dirty="0">
              <a:solidFill>
                <a:schemeClr val="bg1"/>
              </a:solidFill>
              <a:latin typeface="Arial" pitchFamily="34" charset="0"/>
              <a:cs typeface="Arial" pitchFamily="34" charset="0"/>
            </a:endParaRPr>
          </a:p>
        </p:txBody>
      </p:sp>
      <p:sp>
        <p:nvSpPr>
          <p:cNvPr id="4" name="Retângulo 3"/>
          <p:cNvSpPr/>
          <p:nvPr/>
        </p:nvSpPr>
        <p:spPr>
          <a:xfrm>
            <a:off x="317442" y="1268760"/>
            <a:ext cx="8215370" cy="4524315"/>
          </a:xfrm>
          <a:prstGeom prst="rect">
            <a:avLst/>
          </a:prstGeom>
        </p:spPr>
        <p:txBody>
          <a:bodyPr wrap="square">
            <a:spAutoFit/>
          </a:bodyPr>
          <a:lstStyle/>
          <a:p>
            <a:pPr marL="285750" indent="-285750" algn="just">
              <a:buFont typeface="Wingdings" pitchFamily="2" charset="2"/>
              <a:buChar char="§"/>
            </a:pPr>
            <a:endParaRPr lang="pt-BR" sz="2200" b="1" dirty="0" smtClean="0">
              <a:latin typeface="Arial" pitchFamily="34" charset="0"/>
              <a:cs typeface="Arial" pitchFamily="34" charset="0"/>
            </a:endParaRPr>
          </a:p>
          <a:p>
            <a:pPr marL="285750" indent="-285750" algn="just">
              <a:buFont typeface="Wingdings" pitchFamily="2" charset="2"/>
              <a:buChar char="§"/>
            </a:pPr>
            <a:r>
              <a:rPr lang="pt-BR" sz="2200" b="1" dirty="0" smtClean="0">
                <a:latin typeface="Arial" pitchFamily="34" charset="0"/>
                <a:cs typeface="Arial" pitchFamily="34" charset="0"/>
              </a:rPr>
              <a:t>Monitoramento e Avaliação</a:t>
            </a:r>
          </a:p>
          <a:p>
            <a:pPr marL="285750" indent="-285750" algn="just"/>
            <a:endParaRPr lang="pt-BR" sz="2200" b="1" dirty="0" smtClean="0">
              <a:latin typeface="Arial" pitchFamily="34" charset="0"/>
              <a:cs typeface="Arial" pitchFamily="34" charset="0"/>
            </a:endParaRPr>
          </a:p>
          <a:p>
            <a:pPr marL="742950" lvl="1" indent="-285750" algn="just">
              <a:buFont typeface="Wingdings" pitchFamily="2" charset="2"/>
              <a:buChar char="§"/>
            </a:pPr>
            <a:r>
              <a:rPr lang="pt-BR" sz="2200" dirty="0" smtClean="0">
                <a:latin typeface="Arial" pitchFamily="34" charset="0"/>
                <a:cs typeface="Arial" pitchFamily="34" charset="0"/>
              </a:rPr>
              <a:t>Número </a:t>
            </a:r>
            <a:r>
              <a:rPr lang="pt-BR" sz="2200" dirty="0">
                <a:latin typeface="Arial" pitchFamily="34" charset="0"/>
                <a:cs typeface="Arial" pitchFamily="34" charset="0"/>
              </a:rPr>
              <a:t>de crianças cadastradas no </a:t>
            </a:r>
            <a:r>
              <a:rPr lang="pt-BR" sz="2200" dirty="0" smtClean="0">
                <a:latin typeface="Arial" pitchFamily="34" charset="0"/>
                <a:cs typeface="Arial" pitchFamily="34" charset="0"/>
              </a:rPr>
              <a:t>programa;</a:t>
            </a:r>
          </a:p>
          <a:p>
            <a:pPr marL="742950" lvl="1" indent="-285750" algn="just"/>
            <a:endParaRPr lang="pt-BR" sz="2200" dirty="0" smtClean="0">
              <a:latin typeface="Arial" pitchFamily="34" charset="0"/>
              <a:cs typeface="Arial" pitchFamily="34" charset="0"/>
            </a:endParaRPr>
          </a:p>
          <a:p>
            <a:pPr marL="742950" lvl="1" indent="-285750" algn="just">
              <a:buFont typeface="Wingdings" pitchFamily="2" charset="2"/>
              <a:buChar char="§"/>
            </a:pPr>
            <a:r>
              <a:rPr lang="pt-BR" sz="2200" dirty="0" smtClean="0">
                <a:latin typeface="Arial" pitchFamily="34" charset="0"/>
                <a:cs typeface="Arial" pitchFamily="34" charset="0"/>
              </a:rPr>
              <a:t>CD;</a:t>
            </a:r>
          </a:p>
          <a:p>
            <a:pPr marL="742950" lvl="1" indent="-285750" algn="just"/>
            <a:endParaRPr lang="pt-BR" sz="2200" dirty="0" smtClean="0">
              <a:latin typeface="Arial" pitchFamily="34" charset="0"/>
              <a:cs typeface="Arial" pitchFamily="34" charset="0"/>
            </a:endParaRPr>
          </a:p>
          <a:p>
            <a:pPr marL="742950" lvl="1" indent="-285750" algn="just">
              <a:buFont typeface="Wingdings" pitchFamily="2" charset="2"/>
              <a:buChar char="§"/>
            </a:pPr>
            <a:r>
              <a:rPr lang="pt-BR" sz="2200" dirty="0" smtClean="0">
                <a:latin typeface="Arial" pitchFamily="34" charset="0"/>
                <a:cs typeface="Arial" pitchFamily="34" charset="0"/>
              </a:rPr>
              <a:t>Peso </a:t>
            </a:r>
            <a:r>
              <a:rPr lang="pt-BR" sz="2200" dirty="0">
                <a:latin typeface="Arial" pitchFamily="34" charset="0"/>
                <a:cs typeface="Arial" pitchFamily="34" charset="0"/>
              </a:rPr>
              <a:t>da criança quanto ao déficit ou excesso; </a:t>
            </a:r>
            <a:endParaRPr lang="pt-BR" sz="2200" dirty="0" smtClean="0">
              <a:latin typeface="Arial" pitchFamily="34" charset="0"/>
              <a:cs typeface="Arial" pitchFamily="34" charset="0"/>
            </a:endParaRPr>
          </a:p>
          <a:p>
            <a:pPr marL="742950" lvl="1" indent="-285750" algn="just"/>
            <a:endParaRPr lang="pt-BR" sz="2200" dirty="0" smtClean="0">
              <a:latin typeface="Arial" pitchFamily="34" charset="0"/>
              <a:cs typeface="Arial" pitchFamily="34" charset="0"/>
            </a:endParaRPr>
          </a:p>
          <a:p>
            <a:pPr marL="742950" lvl="2" indent="-285750" algn="just">
              <a:buFont typeface="Wingdings" pitchFamily="2" charset="2"/>
              <a:buChar char="§"/>
            </a:pPr>
            <a:r>
              <a:rPr sz="2200" dirty="0" smtClean="0">
                <a:latin typeface="Arial" pitchFamily="34" charset="0"/>
                <a:cs typeface="Arial" pitchFamily="34" charset="0"/>
              </a:rPr>
              <a:t>Vacinas em atraso; </a:t>
            </a:r>
          </a:p>
          <a:p>
            <a:pPr marL="742950" lvl="2" indent="-285750" algn="just"/>
            <a:endParaRPr sz="2200" dirty="0" smtClean="0">
              <a:latin typeface="Arial" pitchFamily="34" charset="0"/>
              <a:cs typeface="Arial" pitchFamily="34" charset="0"/>
            </a:endParaRPr>
          </a:p>
          <a:p>
            <a:pPr marL="742950" lvl="2" indent="-285750" algn="just">
              <a:buFont typeface="Wingdings" pitchFamily="2" charset="2"/>
              <a:buChar char="§"/>
            </a:pPr>
            <a:r>
              <a:rPr sz="2200" dirty="0" smtClean="0">
                <a:latin typeface="Arial" pitchFamily="34" charset="0"/>
                <a:cs typeface="Arial" pitchFamily="34" charset="0"/>
              </a:rPr>
              <a:t>Suplementação de ferro;  dentre outras</a:t>
            </a:r>
          </a:p>
          <a:p>
            <a:pPr marL="742950" lvl="1" indent="-285750" algn="just">
              <a:buFont typeface="Wingdings" pitchFamily="2" charset="2"/>
              <a:buChar char="§"/>
            </a:pPr>
            <a:endParaRPr lang="pt-BR" sz="2400" b="1" dirty="0" smtClean="0">
              <a:latin typeface="Arial" pitchFamily="34" charset="0"/>
              <a:cs typeface="Arial" pitchFamily="34" charset="0"/>
            </a:endParaRPr>
          </a:p>
        </p:txBody>
      </p:sp>
    </p:spTree>
    <p:extLst>
      <p:ext uri="{BB962C8B-B14F-4D97-AF65-F5344CB8AC3E}">
        <p14:creationId xmlns:p14="http://schemas.microsoft.com/office/powerpoint/2010/main" val="757722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METODOLOGIA</a:t>
            </a:r>
            <a:endParaRPr lang="pt-BR" sz="2800" b="1" dirty="0">
              <a:solidFill>
                <a:schemeClr val="bg1"/>
              </a:solidFill>
              <a:latin typeface="Arial" pitchFamily="34" charset="0"/>
              <a:cs typeface="Arial" pitchFamily="34" charset="0"/>
            </a:endParaRPr>
          </a:p>
        </p:txBody>
      </p:sp>
      <p:sp>
        <p:nvSpPr>
          <p:cNvPr id="4" name="Retângulo 3"/>
          <p:cNvSpPr/>
          <p:nvPr/>
        </p:nvSpPr>
        <p:spPr>
          <a:xfrm>
            <a:off x="282302" y="714356"/>
            <a:ext cx="8244408" cy="5847755"/>
          </a:xfrm>
          <a:prstGeom prst="rect">
            <a:avLst/>
          </a:prstGeom>
        </p:spPr>
        <p:txBody>
          <a:bodyPr wrap="square">
            <a:spAutoFit/>
          </a:bodyPr>
          <a:lstStyle/>
          <a:p>
            <a:pPr marL="285750" indent="-285750" algn="just">
              <a:buFont typeface="Wingdings" pitchFamily="2" charset="2"/>
              <a:buChar char="§"/>
            </a:pPr>
            <a:r>
              <a:rPr sz="2200" b="1" dirty="0" smtClean="0">
                <a:latin typeface="Arial" pitchFamily="34" charset="0"/>
                <a:cs typeface="Arial" pitchFamily="34" charset="0"/>
              </a:rPr>
              <a:t>Organização e Gestão do serviço</a:t>
            </a:r>
          </a:p>
          <a:p>
            <a:pPr algn="just"/>
            <a:endParaRPr sz="2200" b="1" dirty="0" smtClean="0">
              <a:latin typeface="Arial" pitchFamily="34" charset="0"/>
              <a:cs typeface="Arial" pitchFamily="34" charset="0"/>
            </a:endParaRPr>
          </a:p>
          <a:p>
            <a:pPr marL="742950" lvl="1" indent="-285750" algn="just">
              <a:buFont typeface="Wingdings" pitchFamily="2" charset="2"/>
              <a:buChar char="§"/>
            </a:pPr>
            <a:r>
              <a:rPr sz="2200" dirty="0" smtClean="0">
                <a:latin typeface="Arial" pitchFamily="34" charset="0"/>
                <a:cs typeface="Arial" pitchFamily="34" charset="0"/>
              </a:rPr>
              <a:t>Cadastro da população entre 0 e </a:t>
            </a:r>
            <a:r>
              <a:rPr sz="2200" smtClean="0">
                <a:latin typeface="Arial" pitchFamily="34" charset="0"/>
                <a:cs typeface="Arial" pitchFamily="34" charset="0"/>
              </a:rPr>
              <a:t>72 meses</a:t>
            </a:r>
            <a:endParaRPr sz="2200" dirty="0" smtClean="0">
              <a:latin typeface="Arial" pitchFamily="34" charset="0"/>
              <a:cs typeface="Arial" pitchFamily="34" charset="0"/>
            </a:endParaRPr>
          </a:p>
          <a:p>
            <a:pPr marL="742950" lvl="1" indent="-285750" algn="just"/>
            <a:endParaRPr sz="2200" dirty="0" smtClean="0">
              <a:latin typeface="Arial" pitchFamily="34" charset="0"/>
              <a:cs typeface="Arial" pitchFamily="34" charset="0"/>
            </a:endParaRPr>
          </a:p>
          <a:p>
            <a:pPr marL="742950" lvl="1" indent="-285750" algn="just">
              <a:buFont typeface="Wingdings" pitchFamily="2" charset="2"/>
              <a:buChar char="§"/>
            </a:pPr>
            <a:r>
              <a:rPr sz="2200" dirty="0" smtClean="0">
                <a:latin typeface="Arial" pitchFamily="34" charset="0"/>
                <a:cs typeface="Arial" pitchFamily="34" charset="0"/>
              </a:rPr>
              <a:t>Priorização ao atendimento </a:t>
            </a:r>
            <a:r>
              <a:rPr sz="2200" smtClean="0">
                <a:latin typeface="Arial" pitchFamily="34" charset="0"/>
                <a:cs typeface="Arial" pitchFamily="34" charset="0"/>
              </a:rPr>
              <a:t>de crianças</a:t>
            </a:r>
            <a:endParaRPr sz="2200" dirty="0" smtClean="0">
              <a:latin typeface="Arial" pitchFamily="34" charset="0"/>
              <a:cs typeface="Arial" pitchFamily="34" charset="0"/>
            </a:endParaRPr>
          </a:p>
          <a:p>
            <a:pPr marL="742950" lvl="1" indent="-285750" algn="just">
              <a:buFont typeface="Wingdings" pitchFamily="2" charset="2"/>
              <a:buChar char="§"/>
            </a:pPr>
            <a:endParaRPr sz="2200" dirty="0" smtClean="0">
              <a:latin typeface="Arial" pitchFamily="34" charset="0"/>
              <a:cs typeface="Arial" pitchFamily="34" charset="0"/>
            </a:endParaRPr>
          </a:p>
          <a:p>
            <a:pPr marL="742950" lvl="1" indent="-285750" algn="just">
              <a:buFont typeface="Wingdings" pitchFamily="2" charset="2"/>
              <a:buChar char="§"/>
            </a:pPr>
            <a:r>
              <a:rPr sz="2200" dirty="0" smtClean="0">
                <a:latin typeface="Arial" pitchFamily="34" charset="0"/>
                <a:cs typeface="Arial" pitchFamily="34" charset="0"/>
              </a:rPr>
              <a:t>Preenchimento da ficha e-sus e da caderneta da criança, identificando as de alto risco.</a:t>
            </a:r>
          </a:p>
          <a:p>
            <a:pPr marL="742950" lvl="1" indent="-285750" algn="just">
              <a:buFont typeface="Wingdings" pitchFamily="2" charset="2"/>
              <a:buChar char="§"/>
            </a:pPr>
            <a:endParaRPr sz="2200" dirty="0" smtClean="0">
              <a:latin typeface="Arial" pitchFamily="34" charset="0"/>
              <a:cs typeface="Arial" pitchFamily="34" charset="0"/>
            </a:endParaRPr>
          </a:p>
          <a:p>
            <a:pPr marL="742950" lvl="2" indent="-285750" algn="just">
              <a:buFont typeface="Wingdings" pitchFamily="2" charset="2"/>
              <a:buChar char="§"/>
            </a:pPr>
            <a:r>
              <a:rPr sz="2200" dirty="0" smtClean="0">
                <a:latin typeface="Arial" pitchFamily="34" charset="0"/>
                <a:cs typeface="Arial" pitchFamily="34" charset="0"/>
              </a:rPr>
              <a:t>Pactuação com a equipe do registro </a:t>
            </a:r>
            <a:r>
              <a:rPr sz="2200" smtClean="0">
                <a:latin typeface="Arial" pitchFamily="34" charset="0"/>
                <a:cs typeface="Arial" pitchFamily="34" charset="0"/>
              </a:rPr>
              <a:t>das informações</a:t>
            </a:r>
          </a:p>
          <a:p>
            <a:pPr marL="742950" lvl="2" indent="-285750" algn="just">
              <a:buFont typeface="Wingdings" pitchFamily="2" charset="2"/>
              <a:buChar char="§"/>
            </a:pPr>
            <a:endParaRPr sz="2200" smtClean="0">
              <a:latin typeface="Arial" pitchFamily="34" charset="0"/>
              <a:cs typeface="Arial" pitchFamily="34" charset="0"/>
            </a:endParaRPr>
          </a:p>
          <a:p>
            <a:pPr marL="742950" lvl="2" indent="-285750" algn="just">
              <a:buFont typeface="Wingdings" pitchFamily="2" charset="2"/>
              <a:buChar char="§"/>
            </a:pPr>
            <a:r>
              <a:rPr sz="2200" smtClean="0">
                <a:latin typeface="Arial" pitchFamily="34" charset="0"/>
                <a:cs typeface="Arial" pitchFamily="34" charset="0"/>
              </a:rPr>
              <a:t>Uso de material adequado para realização das medidas antropométricas e de versão atualizada do protocolo impresso para consulta pela equipe</a:t>
            </a:r>
          </a:p>
          <a:p>
            <a:pPr marL="742950" lvl="2" indent="-285750" algn="just"/>
            <a:r>
              <a:rPr sz="2200" smtClean="0">
                <a:latin typeface="Arial" pitchFamily="34" charset="0"/>
                <a:cs typeface="Arial" pitchFamily="34" charset="0"/>
              </a:rPr>
              <a:t> </a:t>
            </a:r>
            <a:endParaRPr sz="2200" dirty="0" smtClean="0">
              <a:latin typeface="Arial" pitchFamily="34" charset="0"/>
              <a:cs typeface="Arial" pitchFamily="34" charset="0"/>
            </a:endParaRPr>
          </a:p>
          <a:p>
            <a:pPr marL="742950" lvl="2" indent="-285750" algn="just">
              <a:buFont typeface="Wingdings" pitchFamily="2" charset="2"/>
              <a:buChar char="§"/>
            </a:pPr>
            <a:endParaRPr sz="2200" dirty="0" smtClean="0">
              <a:latin typeface="Arial" pitchFamily="34" charset="0"/>
              <a:cs typeface="Arial" pitchFamily="34" charset="0"/>
            </a:endParaRPr>
          </a:p>
          <a:p>
            <a:pPr marL="742950" lvl="1" indent="-285750" algn="just">
              <a:buFont typeface="Wingdings" pitchFamily="2" charset="2"/>
              <a:buChar char="§"/>
            </a:pPr>
            <a:endParaRPr lang="pt-BR" sz="2200" b="1" dirty="0" smtClean="0">
              <a:latin typeface="Arial" pitchFamily="34" charset="0"/>
              <a:cs typeface="Arial" pitchFamily="34" charset="0"/>
            </a:endParaRPr>
          </a:p>
        </p:txBody>
      </p:sp>
    </p:spTree>
    <p:extLst>
      <p:ext uri="{BB962C8B-B14F-4D97-AF65-F5344CB8AC3E}">
        <p14:creationId xmlns:p14="http://schemas.microsoft.com/office/powerpoint/2010/main" val="17625583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METODOLOGIA</a:t>
            </a:r>
            <a:endParaRPr lang="pt-BR" sz="2800" b="1" dirty="0">
              <a:solidFill>
                <a:schemeClr val="bg1"/>
              </a:solidFill>
              <a:latin typeface="Arial" pitchFamily="34" charset="0"/>
              <a:cs typeface="Arial" pitchFamily="34" charset="0"/>
            </a:endParaRPr>
          </a:p>
        </p:txBody>
      </p:sp>
      <p:sp>
        <p:nvSpPr>
          <p:cNvPr id="4" name="Retângulo 3"/>
          <p:cNvSpPr/>
          <p:nvPr/>
        </p:nvSpPr>
        <p:spPr>
          <a:xfrm>
            <a:off x="0" y="642918"/>
            <a:ext cx="8501090" cy="5847755"/>
          </a:xfrm>
          <a:prstGeom prst="rect">
            <a:avLst/>
          </a:prstGeom>
        </p:spPr>
        <p:txBody>
          <a:bodyPr wrap="square">
            <a:spAutoFit/>
          </a:bodyPr>
          <a:lstStyle/>
          <a:p>
            <a:pPr marL="742950" lvl="1" indent="-285750" algn="just">
              <a:buFont typeface="Wingdings" pitchFamily="2" charset="2"/>
              <a:buChar char="§"/>
            </a:pPr>
            <a:endParaRPr lang="pt-BR" sz="2200" dirty="0" smtClean="0">
              <a:latin typeface="Arial" pitchFamily="34" charset="0"/>
              <a:cs typeface="Arial" pitchFamily="34" charset="0"/>
            </a:endParaRPr>
          </a:p>
          <a:p>
            <a:pPr marL="742950" lvl="1" indent="-285750" algn="just">
              <a:buFont typeface="Wingdings" pitchFamily="2" charset="2"/>
              <a:buChar char="§"/>
            </a:pPr>
            <a:r>
              <a:rPr sz="2200" smtClean="0">
                <a:latin typeface="Arial" pitchFamily="34" charset="0"/>
                <a:cs typeface="Arial" pitchFamily="34" charset="0"/>
              </a:rPr>
              <a:t>Encaminhamento para diagnóstico das crianças com atraso no desenvolvimento; </a:t>
            </a:r>
          </a:p>
          <a:p>
            <a:pPr marL="742950" lvl="1" indent="-285750" algn="just">
              <a:buFont typeface="Wingdings" pitchFamily="2" charset="2"/>
              <a:buChar char="§"/>
            </a:pPr>
            <a:endParaRPr sz="2200" smtClean="0">
              <a:latin typeface="Arial" pitchFamily="34" charset="0"/>
              <a:cs typeface="Arial" pitchFamily="34" charset="0"/>
            </a:endParaRPr>
          </a:p>
          <a:p>
            <a:pPr marL="742950" lvl="1" indent="-285750" algn="just">
              <a:buFont typeface="Wingdings" pitchFamily="2" charset="2"/>
              <a:buChar char="§"/>
            </a:pPr>
            <a:r>
              <a:rPr sz="2200" smtClean="0">
                <a:latin typeface="Arial" pitchFamily="34" charset="0"/>
                <a:cs typeface="Arial" pitchFamily="34" charset="0"/>
              </a:rPr>
              <a:t>Garantia junto ao gestor da disponibilização das vacinas e materiais necessários para aplicação,  e da dispensação de suplementação; </a:t>
            </a:r>
          </a:p>
          <a:p>
            <a:pPr marL="742950" lvl="1" indent="-285750" algn="just">
              <a:buFont typeface="Wingdings" pitchFamily="2" charset="2"/>
              <a:buChar char="§"/>
            </a:pPr>
            <a:endParaRPr sz="2200" smtClean="0">
              <a:latin typeface="Arial" pitchFamily="34" charset="0"/>
              <a:cs typeface="Arial" pitchFamily="34" charset="0"/>
            </a:endParaRPr>
          </a:p>
          <a:p>
            <a:pPr marL="742950" lvl="1" indent="-285750" algn="just">
              <a:buFont typeface="Wingdings" pitchFamily="2" charset="2"/>
              <a:buChar char="§"/>
            </a:pPr>
            <a:r>
              <a:rPr sz="2200" smtClean="0">
                <a:latin typeface="Arial" pitchFamily="34" charset="0"/>
                <a:cs typeface="Arial" pitchFamily="34" charset="0"/>
              </a:rPr>
              <a:t>Organização de visitas domiciliares para buscar crianças faltosas e acolher as provenientes de buscas; </a:t>
            </a:r>
          </a:p>
          <a:p>
            <a:pPr marL="742950" lvl="1" indent="-285750" algn="just"/>
            <a:endParaRPr sz="2200" smtClean="0">
              <a:latin typeface="Arial" pitchFamily="34" charset="0"/>
              <a:cs typeface="Arial" pitchFamily="34" charset="0"/>
            </a:endParaRPr>
          </a:p>
          <a:p>
            <a:pPr marL="285750" indent="-285750" algn="just">
              <a:buFont typeface="Wingdings" pitchFamily="2" charset="2"/>
              <a:buChar char="§"/>
            </a:pPr>
            <a:r>
              <a:rPr sz="2200" b="1" smtClean="0">
                <a:latin typeface="Arial" pitchFamily="34" charset="0"/>
                <a:cs typeface="Arial" pitchFamily="34" charset="0"/>
              </a:rPr>
              <a:t>Engajamento público</a:t>
            </a:r>
          </a:p>
          <a:p>
            <a:pPr marL="285750" indent="-285750" algn="just">
              <a:buFont typeface="Wingdings" pitchFamily="2" charset="2"/>
              <a:buChar char="§"/>
            </a:pPr>
            <a:endParaRPr sz="2200" b="1" smtClean="0">
              <a:latin typeface="Arial" pitchFamily="34" charset="0"/>
              <a:cs typeface="Arial" pitchFamily="34" charset="0"/>
            </a:endParaRPr>
          </a:p>
          <a:p>
            <a:pPr marL="742950" lvl="1" indent="-285750" algn="just">
              <a:buFont typeface="Wingdings" pitchFamily="2" charset="2"/>
              <a:buChar char="§"/>
            </a:pPr>
            <a:r>
              <a:rPr sz="2200" smtClean="0">
                <a:latin typeface="Arial" pitchFamily="34" charset="0"/>
                <a:cs typeface="Arial" pitchFamily="34" charset="0"/>
              </a:rPr>
              <a:t>Orientação da comunidade sobre o programa de Saúde da Criança e seus benefícios;</a:t>
            </a:r>
          </a:p>
          <a:p>
            <a:pPr marL="742950" lvl="1" indent="-285750" algn="just">
              <a:buFont typeface="Wingdings" pitchFamily="2" charset="2"/>
              <a:buChar char="§"/>
            </a:pPr>
            <a:endParaRPr sz="2200" smtClean="0">
              <a:latin typeface="Arial" pitchFamily="34" charset="0"/>
              <a:cs typeface="Arial" pitchFamily="34" charset="0"/>
            </a:endParaRPr>
          </a:p>
          <a:p>
            <a:pPr marL="742950" lvl="1" indent="-285750" algn="just">
              <a:buFont typeface="Wingdings" pitchFamily="2" charset="2"/>
              <a:buChar char="§"/>
            </a:pPr>
            <a:endParaRPr lang="pt-BR" sz="2200" b="1" dirty="0" smtClean="0">
              <a:latin typeface="Arial" pitchFamily="34" charset="0"/>
              <a:cs typeface="Arial" pitchFamily="34" charset="0"/>
            </a:endParaRPr>
          </a:p>
        </p:txBody>
      </p:sp>
    </p:spTree>
    <p:extLst>
      <p:ext uri="{BB962C8B-B14F-4D97-AF65-F5344CB8AC3E}">
        <p14:creationId xmlns:p14="http://schemas.microsoft.com/office/powerpoint/2010/main" val="2108907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404664"/>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METODOLOGIA</a:t>
            </a:r>
            <a:endParaRPr lang="pt-BR" sz="2800" b="1" dirty="0">
              <a:solidFill>
                <a:schemeClr val="bg1"/>
              </a:solidFill>
              <a:latin typeface="Arial" pitchFamily="34" charset="0"/>
              <a:cs typeface="Arial" pitchFamily="34" charset="0"/>
            </a:endParaRPr>
          </a:p>
        </p:txBody>
      </p:sp>
      <p:sp>
        <p:nvSpPr>
          <p:cNvPr id="4" name="Retângulo 3"/>
          <p:cNvSpPr/>
          <p:nvPr/>
        </p:nvSpPr>
        <p:spPr>
          <a:xfrm>
            <a:off x="214282" y="1214422"/>
            <a:ext cx="8143932" cy="6186309"/>
          </a:xfrm>
          <a:prstGeom prst="rect">
            <a:avLst/>
          </a:prstGeom>
        </p:spPr>
        <p:txBody>
          <a:bodyPr wrap="square">
            <a:spAutoFit/>
          </a:bodyPr>
          <a:lstStyle/>
          <a:p>
            <a:pPr marL="742950" lvl="1" indent="-285750" algn="just">
              <a:buFont typeface="Wingdings" pitchFamily="2" charset="2"/>
              <a:buChar char="§"/>
            </a:pPr>
            <a:r>
              <a:rPr lang="pt-BR" sz="2200" dirty="0" smtClean="0">
                <a:latin typeface="Arial" pitchFamily="34" charset="0"/>
                <a:cs typeface="Arial" pitchFamily="34" charset="0"/>
              </a:rPr>
              <a:t>Informar aos </a:t>
            </a:r>
            <a:r>
              <a:rPr lang="pt-BR" sz="2200" dirty="0">
                <a:latin typeface="Arial" pitchFamily="34" charset="0"/>
                <a:cs typeface="Arial" pitchFamily="34" charset="0"/>
              </a:rPr>
              <a:t>pais e/ou responsáveis pela criança como identificar sinais de </a:t>
            </a:r>
            <a:r>
              <a:rPr lang="pt-BR" sz="2200" dirty="0" smtClean="0">
                <a:latin typeface="Arial" pitchFamily="34" charset="0"/>
                <a:cs typeface="Arial" pitchFamily="34" charset="0"/>
              </a:rPr>
              <a:t>anormalidade e </a:t>
            </a:r>
            <a:r>
              <a:rPr lang="pt-BR" sz="2200" dirty="0">
                <a:latin typeface="Arial" pitchFamily="34" charset="0"/>
                <a:cs typeface="Arial" pitchFamily="34" charset="0"/>
              </a:rPr>
              <a:t>as habilidades que a criança deve desenvolver em cada faixa etária; </a:t>
            </a:r>
            <a:endParaRPr lang="pt-BR" sz="2200" dirty="0" smtClean="0">
              <a:latin typeface="Arial" pitchFamily="34" charset="0"/>
              <a:cs typeface="Arial" pitchFamily="34" charset="0"/>
            </a:endParaRPr>
          </a:p>
          <a:p>
            <a:pPr marL="742950" lvl="1" indent="-285750" algn="just">
              <a:buFont typeface="Wingdings" pitchFamily="2" charset="2"/>
              <a:buChar char="§"/>
            </a:pPr>
            <a:endParaRPr lang="pt-BR" sz="2200" dirty="0" smtClean="0">
              <a:latin typeface="Arial" pitchFamily="34" charset="0"/>
              <a:cs typeface="Arial" pitchFamily="34" charset="0"/>
            </a:endParaRPr>
          </a:p>
          <a:p>
            <a:pPr marL="742950" lvl="1" indent="-285750" algn="just">
              <a:buFont typeface="Wingdings" pitchFamily="2" charset="2"/>
              <a:buChar char="§"/>
            </a:pPr>
            <a:r>
              <a:rPr lang="pt-BR" sz="2200" dirty="0" smtClean="0">
                <a:latin typeface="Arial" pitchFamily="34" charset="0"/>
                <a:cs typeface="Arial" pitchFamily="34" charset="0"/>
              </a:rPr>
              <a:t>Informar à comunidade sobre os </a:t>
            </a:r>
            <a:r>
              <a:rPr lang="pt-BR" sz="2200" dirty="0">
                <a:latin typeface="Arial" pitchFamily="34" charset="0"/>
                <a:cs typeface="Arial" pitchFamily="34" charset="0"/>
              </a:rPr>
              <a:t>seus direitos em relação à manutenção de seus registros de </a:t>
            </a:r>
            <a:r>
              <a:rPr lang="pt-BR" sz="2200" dirty="0" smtClean="0">
                <a:latin typeface="Arial" pitchFamily="34" charset="0"/>
                <a:cs typeface="Arial" pitchFamily="34" charset="0"/>
              </a:rPr>
              <a:t>saúde. </a:t>
            </a:r>
          </a:p>
          <a:p>
            <a:pPr marL="742950" lvl="1" indent="-285750" algn="just">
              <a:buFont typeface="Wingdings" pitchFamily="2" charset="2"/>
              <a:buChar char="§"/>
            </a:pPr>
            <a:endParaRPr lang="pt-BR" sz="2200" dirty="0" smtClean="0">
              <a:latin typeface="Arial" pitchFamily="34" charset="0"/>
              <a:cs typeface="Arial" pitchFamily="34" charset="0"/>
            </a:endParaRPr>
          </a:p>
          <a:p>
            <a:pPr marL="742950" lvl="1" indent="-285750" algn="just">
              <a:buFont typeface="Wingdings" pitchFamily="2" charset="2"/>
              <a:buChar char="§"/>
            </a:pPr>
            <a:r>
              <a:rPr sz="2200" smtClean="0">
                <a:latin typeface="Arial" pitchFamily="34" charset="0"/>
                <a:cs typeface="Arial" pitchFamily="34" charset="0"/>
              </a:rPr>
              <a:t>Orientar sobre os fatores de risco para morbidade na infância e sobre os principais acidentes que ocorrem na infância, por faixa etária e formas de prevenção; </a:t>
            </a:r>
          </a:p>
          <a:p>
            <a:pPr marL="742950" lvl="1" indent="-285750" algn="just">
              <a:buFont typeface="Wingdings" pitchFamily="2" charset="2"/>
              <a:buChar char="§"/>
            </a:pPr>
            <a:endParaRPr sz="2200" smtClean="0">
              <a:latin typeface="Arial" pitchFamily="34" charset="0"/>
              <a:cs typeface="Arial" pitchFamily="34" charset="0"/>
            </a:endParaRPr>
          </a:p>
          <a:p>
            <a:pPr marL="285750" indent="-285750" algn="just"/>
            <a:r>
              <a:rPr sz="2200" b="1" smtClean="0">
                <a:latin typeface="Arial" pitchFamily="34" charset="0"/>
                <a:cs typeface="Arial" pitchFamily="34" charset="0"/>
              </a:rPr>
              <a:t>Qualificação da prática clínica</a:t>
            </a:r>
          </a:p>
          <a:p>
            <a:pPr marL="285750" indent="-285750" algn="just"/>
            <a:endParaRPr sz="2200" b="1" smtClean="0">
              <a:latin typeface="Arial" pitchFamily="34" charset="0"/>
              <a:cs typeface="Arial" pitchFamily="34" charset="0"/>
            </a:endParaRPr>
          </a:p>
          <a:p>
            <a:pPr marL="742950" lvl="1" indent="-285750" algn="just">
              <a:buFont typeface="Wingdings" pitchFamily="2" charset="2"/>
              <a:buChar char="§"/>
            </a:pPr>
            <a:r>
              <a:rPr sz="2200" smtClean="0">
                <a:latin typeface="Arial" pitchFamily="34" charset="0"/>
                <a:cs typeface="Arial" pitchFamily="34" charset="0"/>
              </a:rPr>
              <a:t>Capacitar a equipe no que diz respeito às Políticas de Humanização do SUS, para os protocolos do MS, dentre outras; </a:t>
            </a:r>
          </a:p>
          <a:p>
            <a:pPr marL="742950" lvl="1" indent="-285750" algn="just">
              <a:buFont typeface="Wingdings" pitchFamily="2" charset="2"/>
              <a:buChar char="§"/>
            </a:pPr>
            <a:endParaRPr sz="2200" smtClean="0">
              <a:latin typeface="Arial" pitchFamily="34" charset="0"/>
              <a:cs typeface="Arial" pitchFamily="34" charset="0"/>
            </a:endParaRPr>
          </a:p>
          <a:p>
            <a:pPr marL="742950" lvl="1" indent="-285750" algn="just">
              <a:buFont typeface="Wingdings" pitchFamily="2" charset="2"/>
              <a:buChar char="§"/>
            </a:pPr>
            <a:endParaRPr lang="pt-BR" sz="2200" b="1" dirty="0" smtClean="0">
              <a:latin typeface="Arial" pitchFamily="34" charset="0"/>
              <a:cs typeface="Arial" pitchFamily="34" charset="0"/>
            </a:endParaRPr>
          </a:p>
        </p:txBody>
      </p:sp>
    </p:spTree>
    <p:extLst>
      <p:ext uri="{BB962C8B-B14F-4D97-AF65-F5344CB8AC3E}">
        <p14:creationId xmlns:p14="http://schemas.microsoft.com/office/powerpoint/2010/main" val="1040286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642918"/>
            <a:ext cx="3315331" cy="430887"/>
          </a:xfrm>
          <a:prstGeom prst="rect">
            <a:avLst/>
          </a:prstGeom>
          <a:noFill/>
        </p:spPr>
        <p:txBody>
          <a:bodyPr wrap="none" rtlCol="0">
            <a:spAutoFit/>
          </a:bodyPr>
          <a:lstStyle/>
          <a:p>
            <a:pPr marL="285750" indent="-285750">
              <a:buFont typeface="Wingdings" pitchFamily="2" charset="2"/>
              <a:buChar char="q"/>
            </a:pPr>
            <a:r>
              <a:rPr lang="pt-BR" sz="2200" dirty="0">
                <a:latin typeface="Arial" pitchFamily="34" charset="0"/>
                <a:cs typeface="Arial" pitchFamily="34" charset="0"/>
              </a:rPr>
              <a:t> </a:t>
            </a:r>
            <a:r>
              <a:rPr lang="pt-BR" sz="2200" dirty="0" smtClean="0">
                <a:latin typeface="Arial" pitchFamily="34" charset="0"/>
                <a:cs typeface="Arial" pitchFamily="34" charset="0"/>
              </a:rPr>
              <a:t>Metas da saúde bucal</a:t>
            </a:r>
            <a:endParaRPr lang="pt-BR" sz="2200" dirty="0"/>
          </a:p>
        </p:txBody>
      </p:sp>
      <p:sp>
        <p:nvSpPr>
          <p:cNvPr id="3" name="Retângulo 2"/>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sp>
        <p:nvSpPr>
          <p:cNvPr id="5" name="Retângulo 4"/>
          <p:cNvSpPr/>
          <p:nvPr/>
        </p:nvSpPr>
        <p:spPr>
          <a:xfrm>
            <a:off x="0" y="1285860"/>
            <a:ext cx="8501090" cy="2246769"/>
          </a:xfrm>
          <a:prstGeom prst="rect">
            <a:avLst/>
          </a:prstGeom>
        </p:spPr>
        <p:txBody>
          <a:bodyPr wrap="square">
            <a:spAutoFit/>
          </a:bodyPr>
          <a:lstStyle/>
          <a:p>
            <a:pPr algn="just"/>
            <a:r>
              <a:rPr lang="pt-BR" sz="2000" b="1" dirty="0">
                <a:latin typeface="Arial" pitchFamily="34" charset="0"/>
                <a:cs typeface="Arial" pitchFamily="34" charset="0"/>
              </a:rPr>
              <a:t>Objetivo 1:</a:t>
            </a:r>
            <a:r>
              <a:rPr lang="pt-BR" sz="2000" dirty="0">
                <a:latin typeface="Arial" pitchFamily="34" charset="0"/>
                <a:cs typeface="Arial" pitchFamily="34" charset="0"/>
              </a:rPr>
              <a:t> Cobertura</a:t>
            </a:r>
          </a:p>
          <a:p>
            <a:pPr algn="just"/>
            <a:endParaRPr lang="pt-B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Meta </a:t>
            </a:r>
            <a:r>
              <a:rPr lang="pt-BR" sz="2000" b="1" dirty="0">
                <a:latin typeface="Arial" pitchFamily="34" charset="0"/>
                <a:cs typeface="Arial" pitchFamily="34" charset="0"/>
              </a:rPr>
              <a:t>1.1: </a:t>
            </a:r>
            <a:r>
              <a:rPr lang="pt-BR" sz="2000" dirty="0">
                <a:latin typeface="Arial" pitchFamily="34" charset="0"/>
                <a:cs typeface="Arial" pitchFamily="34" charset="0"/>
              </a:rPr>
              <a:t>Ampliar a cobertura de primeira consulta odontológica programática para 100% das crianças de 6 a 72 meses residentes na área e que estão inscritas no programa Saúde da Criança</a:t>
            </a:r>
            <a:r>
              <a:rPr lang="pt-BR" sz="2000" dirty="0" smtClean="0"/>
              <a:t>.</a:t>
            </a:r>
            <a:endParaRPr lang="pt-BR" sz="2000" dirty="0"/>
          </a:p>
          <a:p>
            <a:pPr algn="just"/>
            <a:r>
              <a:rPr lang="pt-BR" sz="2000" b="1" dirty="0" smtClean="0">
                <a:latin typeface="Arial" pitchFamily="34" charset="0"/>
                <a:cs typeface="Arial" pitchFamily="34" charset="0"/>
              </a:rPr>
              <a:t>Resultados</a:t>
            </a:r>
            <a:r>
              <a:rPr lang="pt-BR" sz="2000" dirty="0" smtClean="0">
                <a:latin typeface="Arial" pitchFamily="34" charset="0"/>
                <a:cs typeface="Arial" pitchFamily="34" charset="0"/>
              </a:rPr>
              <a:t>: 87 crianças cadastradas </a:t>
            </a:r>
            <a:r>
              <a:rPr lang="pt-BR" sz="2000" dirty="0" smtClean="0">
                <a:latin typeface="Arial" pitchFamily="34" charset="0"/>
                <a:cs typeface="Arial" pitchFamily="34" charset="0"/>
                <a:sym typeface="Wingdings" pitchFamily="2" charset="2"/>
              </a:rPr>
              <a:t> 41 com primeira consulta odontológica programática.</a:t>
            </a:r>
            <a:endParaRPr lang="pt-BR" sz="2000" dirty="0">
              <a:latin typeface="Arial" pitchFamily="34" charset="0"/>
              <a:cs typeface="Arial" pitchFamily="34" charset="0"/>
            </a:endParaRPr>
          </a:p>
        </p:txBody>
      </p:sp>
      <p:graphicFrame>
        <p:nvGraphicFramePr>
          <p:cNvPr id="6" name="Gráfico 5"/>
          <p:cNvGraphicFramePr/>
          <p:nvPr>
            <p:extLst>
              <p:ext uri="{D42A27DB-BD31-4B8C-83A1-F6EECF244321}">
                <p14:modId xmlns:p14="http://schemas.microsoft.com/office/powerpoint/2010/main" val="2752219760"/>
              </p:ext>
            </p:extLst>
          </p:nvPr>
        </p:nvGraphicFramePr>
        <p:xfrm>
          <a:off x="785786" y="3571876"/>
          <a:ext cx="7056784" cy="2586272"/>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571472" y="6021288"/>
            <a:ext cx="7358114" cy="1015663"/>
          </a:xfrm>
          <a:prstGeom prst="rect">
            <a:avLst/>
          </a:prstGeom>
          <a:noFill/>
        </p:spPr>
        <p:txBody>
          <a:bodyPr wrap="square" rtlCol="0">
            <a:spAutoFit/>
          </a:bodyPr>
          <a:lstStyle/>
          <a:p>
            <a:r>
              <a:rPr lang="pt-BR" sz="1400" dirty="0" smtClean="0">
                <a:solidFill>
                  <a:srgbClr val="FF0000"/>
                </a:solidFill>
                <a:latin typeface="Arial" pitchFamily="34" charset="0"/>
                <a:cs typeface="Arial" pitchFamily="34" charset="0"/>
              </a:rPr>
              <a:t>Gráfico </a:t>
            </a:r>
            <a:r>
              <a:rPr lang="pt-BR" sz="1400" dirty="0">
                <a:solidFill>
                  <a:srgbClr val="FF0000"/>
                </a:solidFill>
                <a:latin typeface="Arial" pitchFamily="34" charset="0"/>
                <a:cs typeface="Arial" pitchFamily="34" charset="0"/>
              </a:rPr>
              <a:t>indicativo da proporção de crianças residentes na área de abrangência da unidade de saúde com primeira consulta odontológica programática.</a:t>
            </a:r>
          </a:p>
          <a:p>
            <a:r>
              <a:rPr lang="pt-BR" sz="1400" dirty="0">
                <a:solidFill>
                  <a:srgbClr val="FF0000"/>
                </a:solidFill>
                <a:latin typeface="Arial" pitchFamily="34" charset="0"/>
                <a:cs typeface="Arial" pitchFamily="34" charset="0"/>
              </a:rPr>
              <a:t>FONTE: Planilha de coleta de dados, 2014.</a:t>
            </a:r>
          </a:p>
          <a:p>
            <a:endParaRPr lang="pt-BR" dirty="0"/>
          </a:p>
        </p:txBody>
      </p:sp>
    </p:spTree>
    <p:extLst>
      <p:ext uri="{BB962C8B-B14F-4D97-AF65-F5344CB8AC3E}">
        <p14:creationId xmlns:p14="http://schemas.microsoft.com/office/powerpoint/2010/main" val="27682464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sp>
        <p:nvSpPr>
          <p:cNvPr id="5" name="Retângulo 4"/>
          <p:cNvSpPr/>
          <p:nvPr/>
        </p:nvSpPr>
        <p:spPr>
          <a:xfrm>
            <a:off x="305313" y="714356"/>
            <a:ext cx="7921813" cy="1631216"/>
          </a:xfrm>
          <a:prstGeom prst="rect">
            <a:avLst/>
          </a:prstGeom>
        </p:spPr>
        <p:txBody>
          <a:bodyPr wrap="square">
            <a:spAutoFit/>
          </a:bodyPr>
          <a:lstStyle/>
          <a:p>
            <a:pPr algn="just"/>
            <a:r>
              <a:rPr lang="pt-BR" sz="2000" b="1" dirty="0">
                <a:latin typeface="Arial" pitchFamily="34" charset="0"/>
                <a:cs typeface="Arial" pitchFamily="34" charset="0"/>
              </a:rPr>
              <a:t>Objetivo </a:t>
            </a:r>
            <a:r>
              <a:rPr lang="pt-BR" sz="2000" b="1" dirty="0" smtClean="0">
                <a:latin typeface="Arial" pitchFamily="34" charset="0"/>
                <a:cs typeface="Arial" pitchFamily="34" charset="0"/>
              </a:rPr>
              <a:t>2:</a:t>
            </a:r>
            <a:r>
              <a:rPr lang="pt-BR" sz="2000" dirty="0" smtClean="0">
                <a:latin typeface="Arial" pitchFamily="34" charset="0"/>
                <a:cs typeface="Arial" pitchFamily="34" charset="0"/>
              </a:rPr>
              <a:t> Qualidade</a:t>
            </a:r>
            <a:endParaRPr lang="pt-BR" sz="2000" dirty="0">
              <a:latin typeface="Arial" pitchFamily="34" charset="0"/>
              <a:cs typeface="Arial" pitchFamily="34" charset="0"/>
            </a:endParaRPr>
          </a:p>
          <a:p>
            <a:pPr algn="just"/>
            <a:endParaRPr lang="pt-B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Meta </a:t>
            </a:r>
            <a:r>
              <a:rPr lang="pt-BR" sz="2000" b="1" dirty="0">
                <a:latin typeface="Arial" pitchFamily="34" charset="0"/>
                <a:cs typeface="Arial" pitchFamily="34" charset="0"/>
              </a:rPr>
              <a:t>2</a:t>
            </a:r>
            <a:r>
              <a:rPr lang="pt-BR" sz="2000" b="1" dirty="0" smtClean="0">
                <a:latin typeface="Arial" pitchFamily="34" charset="0"/>
                <a:cs typeface="Arial" pitchFamily="34" charset="0"/>
              </a:rPr>
              <a:t>.1</a:t>
            </a:r>
            <a:r>
              <a:rPr lang="pt-BR" sz="2000" b="1" dirty="0">
                <a:latin typeface="Arial" pitchFamily="34" charset="0"/>
                <a:cs typeface="Arial" pitchFamily="34" charset="0"/>
              </a:rPr>
              <a:t>: </a:t>
            </a:r>
            <a:r>
              <a:rPr lang="pt-BR" sz="2000" dirty="0">
                <a:latin typeface="Arial" pitchFamily="34" charset="0"/>
                <a:cs typeface="Arial" pitchFamily="34" charset="0"/>
              </a:rPr>
              <a:t>Avaliar a necessidade de tratamento odontológico em 100% das crianças com primeira consulta odontológica programática</a:t>
            </a:r>
            <a:r>
              <a:rPr lang="pt-BR" sz="2000" dirty="0" smtClean="0">
                <a:latin typeface="Arial" pitchFamily="34" charset="0"/>
                <a:cs typeface="Arial" pitchFamily="34" charset="0"/>
              </a:rPr>
              <a:t>.</a:t>
            </a:r>
            <a:endParaRPr lang="pt-BR" sz="2000" dirty="0">
              <a:latin typeface="Arial" pitchFamily="34" charset="0"/>
              <a:cs typeface="Arial" pitchFamily="34" charset="0"/>
            </a:endParaRPr>
          </a:p>
        </p:txBody>
      </p:sp>
      <p:graphicFrame>
        <p:nvGraphicFramePr>
          <p:cNvPr id="6" name="Gráfico 5"/>
          <p:cNvGraphicFramePr/>
          <p:nvPr>
            <p:extLst>
              <p:ext uri="{D42A27DB-BD31-4B8C-83A1-F6EECF244321}">
                <p14:modId xmlns:p14="http://schemas.microsoft.com/office/powerpoint/2010/main" val="3287755205"/>
              </p:ext>
            </p:extLst>
          </p:nvPr>
        </p:nvGraphicFramePr>
        <p:xfrm>
          <a:off x="1071538" y="2214554"/>
          <a:ext cx="6552728" cy="3670128"/>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4500562" y="4071942"/>
            <a:ext cx="583814" cy="369332"/>
          </a:xfrm>
          <a:prstGeom prst="rect">
            <a:avLst/>
          </a:prstGeom>
          <a:noFill/>
        </p:spPr>
        <p:txBody>
          <a:bodyPr wrap="none" rtlCol="0">
            <a:spAutoFit/>
          </a:bodyPr>
          <a:lstStyle/>
          <a:p>
            <a:r>
              <a:rPr lang="pt-BR" dirty="0" smtClean="0"/>
              <a:t>30%</a:t>
            </a:r>
            <a:endParaRPr lang="pt-BR" dirty="0"/>
          </a:p>
        </p:txBody>
      </p:sp>
      <p:sp>
        <p:nvSpPr>
          <p:cNvPr id="8" name="CaixaDeTexto 7"/>
          <p:cNvSpPr txBox="1"/>
          <p:nvPr/>
        </p:nvSpPr>
        <p:spPr>
          <a:xfrm>
            <a:off x="6286512" y="4071942"/>
            <a:ext cx="758541" cy="369332"/>
          </a:xfrm>
          <a:prstGeom prst="rect">
            <a:avLst/>
          </a:prstGeom>
          <a:noFill/>
        </p:spPr>
        <p:txBody>
          <a:bodyPr wrap="none" rtlCol="0">
            <a:spAutoFit/>
          </a:bodyPr>
          <a:lstStyle/>
          <a:p>
            <a:r>
              <a:rPr lang="pt-BR" dirty="0" smtClean="0"/>
              <a:t>29.3%</a:t>
            </a:r>
            <a:endParaRPr lang="pt-BR" dirty="0"/>
          </a:p>
        </p:txBody>
      </p:sp>
      <p:sp>
        <p:nvSpPr>
          <p:cNvPr id="9" name="Retângulo 8"/>
          <p:cNvSpPr/>
          <p:nvPr/>
        </p:nvSpPr>
        <p:spPr>
          <a:xfrm>
            <a:off x="1071538" y="5857892"/>
            <a:ext cx="6624736" cy="738664"/>
          </a:xfrm>
          <a:prstGeom prst="rect">
            <a:avLst/>
          </a:prstGeom>
        </p:spPr>
        <p:txBody>
          <a:bodyPr wrap="square">
            <a:spAutoFit/>
          </a:bodyPr>
          <a:lstStyle/>
          <a:p>
            <a:pPr algn="just"/>
            <a:r>
              <a:rPr lang="pt-BR" sz="1400" dirty="0">
                <a:solidFill>
                  <a:srgbClr val="FF0000"/>
                </a:solidFill>
                <a:latin typeface="Arial" pitchFamily="34" charset="0"/>
                <a:cs typeface="Arial" pitchFamily="34" charset="0"/>
              </a:rPr>
              <a:t>Gráfico indicativo da proporção de crianças de 6 a 72 meses com necessidade de tratamento odontológico.</a:t>
            </a:r>
          </a:p>
          <a:p>
            <a:pPr algn="just"/>
            <a:r>
              <a:rPr lang="pt-BR" sz="1400" dirty="0">
                <a:solidFill>
                  <a:srgbClr val="FF0000"/>
                </a:solidFill>
                <a:latin typeface="Arial" pitchFamily="34" charset="0"/>
                <a:cs typeface="Arial" pitchFamily="34" charset="0"/>
              </a:rPr>
              <a:t>FONTE: Planilha de coleta de dados, 2014.</a:t>
            </a:r>
          </a:p>
        </p:txBody>
      </p:sp>
    </p:spTree>
    <p:extLst>
      <p:ext uri="{BB962C8B-B14F-4D97-AF65-F5344CB8AC3E}">
        <p14:creationId xmlns:p14="http://schemas.microsoft.com/office/powerpoint/2010/main" val="23592218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404664"/>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INTRODUÇÃO</a:t>
            </a:r>
            <a:endParaRPr lang="pt-BR" sz="2800" b="1" dirty="0">
              <a:solidFill>
                <a:schemeClr val="bg1"/>
              </a:solidFill>
              <a:latin typeface="Arial" pitchFamily="34" charset="0"/>
              <a:cs typeface="Arial" pitchFamily="34" charset="0"/>
            </a:endParaRPr>
          </a:p>
        </p:txBody>
      </p:sp>
      <p:sp>
        <p:nvSpPr>
          <p:cNvPr id="5" name="CaixaDeTexto 4"/>
          <p:cNvSpPr txBox="1"/>
          <p:nvPr/>
        </p:nvSpPr>
        <p:spPr>
          <a:xfrm>
            <a:off x="395537" y="2127047"/>
            <a:ext cx="7920880" cy="2308324"/>
          </a:xfrm>
          <a:prstGeom prst="rect">
            <a:avLst/>
          </a:prstGeom>
          <a:noFill/>
        </p:spPr>
        <p:txBody>
          <a:bodyPr wrap="square" rtlCol="0">
            <a:spAutoFit/>
          </a:bodyPr>
          <a:lstStyle/>
          <a:p>
            <a:pPr algn="just"/>
            <a:r>
              <a:rPr lang="pt-BR" sz="2400" dirty="0">
                <a:latin typeface="Arial" pitchFamily="34" charset="0"/>
                <a:cs typeface="Arial" pitchFamily="34" charset="0"/>
              </a:rPr>
              <a:t>Crianças que são levadas ao cirurgião-dentista até o primeiro ano de vida apresentam menores chances de receber tratamento odontológico emergencial e de fazer consultas odontológicas de urgência ao longo da </a:t>
            </a:r>
            <a:r>
              <a:rPr lang="pt-BR" sz="2400" dirty="0" smtClean="0">
                <a:latin typeface="Arial" pitchFamily="34" charset="0"/>
                <a:cs typeface="Arial" pitchFamily="34" charset="0"/>
              </a:rPr>
              <a:t>infância. </a:t>
            </a:r>
          </a:p>
          <a:p>
            <a:endParaRPr lang="pt-BR" sz="2400" dirty="0">
              <a:latin typeface="Arial" pitchFamily="34" charset="0"/>
              <a:cs typeface="Arial" pitchFamily="34" charset="0"/>
            </a:endParaRPr>
          </a:p>
        </p:txBody>
      </p:sp>
      <p:sp>
        <p:nvSpPr>
          <p:cNvPr id="6" name="CaixaDeTexto 5"/>
          <p:cNvSpPr txBox="1"/>
          <p:nvPr/>
        </p:nvSpPr>
        <p:spPr>
          <a:xfrm>
            <a:off x="6427758" y="3873010"/>
            <a:ext cx="1888659" cy="584775"/>
          </a:xfrm>
          <a:prstGeom prst="rect">
            <a:avLst/>
          </a:prstGeom>
          <a:noFill/>
        </p:spPr>
        <p:txBody>
          <a:bodyPr wrap="none" rtlCol="0">
            <a:spAutoFit/>
          </a:bodyPr>
          <a:lstStyle/>
          <a:p>
            <a:r>
              <a:rPr lang="pt-BR" sz="1400" dirty="0">
                <a:solidFill>
                  <a:srgbClr val="FF0000"/>
                </a:solidFill>
                <a:latin typeface="Arial" pitchFamily="34" charset="0"/>
                <a:cs typeface="Arial" pitchFamily="34" charset="0"/>
              </a:rPr>
              <a:t>K</a:t>
            </a:r>
            <a:r>
              <a:rPr lang="pt-BR" sz="1400" dirty="0" smtClean="0">
                <a:solidFill>
                  <a:srgbClr val="FF0000"/>
                </a:solidFill>
                <a:latin typeface="Arial" pitchFamily="34" charset="0"/>
                <a:cs typeface="Arial" pitchFamily="34" charset="0"/>
              </a:rPr>
              <a:t>RAMER </a:t>
            </a:r>
            <a:r>
              <a:rPr lang="pt-BR" sz="1400" i="1" dirty="0">
                <a:solidFill>
                  <a:srgbClr val="FF0000"/>
                </a:solidFill>
                <a:latin typeface="Arial" pitchFamily="34" charset="0"/>
                <a:cs typeface="Arial" pitchFamily="34" charset="0"/>
              </a:rPr>
              <a:t>et al</a:t>
            </a:r>
            <a:r>
              <a:rPr lang="pt-BR" sz="1400" dirty="0">
                <a:solidFill>
                  <a:srgbClr val="FF0000"/>
                </a:solidFill>
                <a:latin typeface="Arial" pitchFamily="34" charset="0"/>
                <a:cs typeface="Arial" pitchFamily="34" charset="0"/>
              </a:rPr>
              <a:t>., </a:t>
            </a:r>
            <a:r>
              <a:rPr lang="pt-BR" sz="1400" dirty="0" smtClean="0">
                <a:solidFill>
                  <a:srgbClr val="FF0000"/>
                </a:solidFill>
                <a:latin typeface="Arial" pitchFamily="34" charset="0"/>
                <a:cs typeface="Arial" pitchFamily="34" charset="0"/>
              </a:rPr>
              <a:t>2008</a:t>
            </a:r>
            <a:endParaRPr lang="pt-BR" sz="1400" dirty="0">
              <a:solidFill>
                <a:srgbClr val="FF0000"/>
              </a:solidFill>
              <a:latin typeface="Arial" pitchFamily="34" charset="0"/>
              <a:cs typeface="Arial" pitchFamily="34" charset="0"/>
            </a:endParaRPr>
          </a:p>
          <a:p>
            <a:endParaRPr lang="pt-BR" dirty="0"/>
          </a:p>
        </p:txBody>
      </p:sp>
      <p:pic>
        <p:nvPicPr>
          <p:cNvPr id="1026" name="Picture 2" descr="C:\Users\Jennifer\Desktop\Caderno de Atenção Básica Nº33 Saúde da Criança Crescimento e Desenvolvimento Blog Enfermagem.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368889" y="4165398"/>
            <a:ext cx="1794661" cy="22322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95537" y="1339701"/>
            <a:ext cx="5541902" cy="461665"/>
          </a:xfrm>
          <a:prstGeom prst="rect">
            <a:avLst/>
          </a:prstGeom>
          <a:noFill/>
        </p:spPr>
        <p:txBody>
          <a:bodyPr wrap="none" rtlCol="0">
            <a:spAutoFit/>
          </a:bodyPr>
          <a:lstStyle/>
          <a:p>
            <a:pPr marL="342900" indent="-342900">
              <a:buFont typeface="Wingdings" pitchFamily="2" charset="2"/>
              <a:buChar char="q"/>
            </a:pPr>
            <a:r>
              <a:rPr lang="pt-BR" sz="2400" b="1" dirty="0" smtClean="0">
                <a:latin typeface="Arial" pitchFamily="34" charset="0"/>
                <a:cs typeface="Arial" pitchFamily="34" charset="0"/>
              </a:rPr>
              <a:t>Importância da ação programática</a:t>
            </a:r>
            <a:endParaRPr lang="pt-BR" sz="2400" b="1" dirty="0">
              <a:latin typeface="Arial" pitchFamily="34" charset="0"/>
              <a:cs typeface="Arial" pitchFamily="34" charset="0"/>
            </a:endParaRPr>
          </a:p>
        </p:txBody>
      </p:sp>
    </p:spTree>
    <p:extLst>
      <p:ext uri="{BB962C8B-B14F-4D97-AF65-F5344CB8AC3E}">
        <p14:creationId xmlns:p14="http://schemas.microsoft.com/office/powerpoint/2010/main" val="4087071439"/>
      </p:ext>
    </p:extLst>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sp>
        <p:nvSpPr>
          <p:cNvPr id="5" name="Retângulo 4"/>
          <p:cNvSpPr/>
          <p:nvPr/>
        </p:nvSpPr>
        <p:spPr>
          <a:xfrm>
            <a:off x="467544" y="857232"/>
            <a:ext cx="7632848" cy="3231654"/>
          </a:xfrm>
          <a:prstGeom prst="rect">
            <a:avLst/>
          </a:prstGeom>
        </p:spPr>
        <p:txBody>
          <a:bodyPr wrap="square">
            <a:spAutoFit/>
          </a:bodyPr>
          <a:lstStyle/>
          <a:p>
            <a:pPr algn="just"/>
            <a:r>
              <a:rPr lang="pt-BR" sz="2000" b="1" dirty="0">
                <a:latin typeface="Arial" pitchFamily="34" charset="0"/>
                <a:cs typeface="Arial" pitchFamily="34" charset="0"/>
              </a:rPr>
              <a:t>Objetivo </a:t>
            </a:r>
            <a:r>
              <a:rPr lang="pt-BR" sz="2000" b="1" dirty="0" smtClean="0">
                <a:latin typeface="Arial" pitchFamily="34" charset="0"/>
                <a:cs typeface="Arial" pitchFamily="34" charset="0"/>
              </a:rPr>
              <a:t>2:</a:t>
            </a:r>
            <a:r>
              <a:rPr lang="pt-BR" sz="2000" dirty="0" smtClean="0">
                <a:latin typeface="Arial" pitchFamily="34" charset="0"/>
                <a:cs typeface="Arial" pitchFamily="34" charset="0"/>
              </a:rPr>
              <a:t> Qualidade</a:t>
            </a:r>
            <a:endParaRPr lang="pt-BR" sz="2000" dirty="0">
              <a:latin typeface="Arial" pitchFamily="34" charset="0"/>
              <a:cs typeface="Arial" pitchFamily="34" charset="0"/>
            </a:endParaRPr>
          </a:p>
          <a:p>
            <a:pPr algn="just"/>
            <a:endParaRPr lang="pt-B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Meta 2.2: </a:t>
            </a:r>
            <a:r>
              <a:rPr lang="pt-BR" sz="2000" dirty="0">
                <a:latin typeface="Arial" pitchFamily="34" charset="0"/>
                <a:cs typeface="Arial" pitchFamily="34" charset="0"/>
              </a:rPr>
              <a:t>Avaliar o uso da </a:t>
            </a:r>
            <a:r>
              <a:rPr lang="pt-BR" sz="2000" dirty="0" err="1">
                <a:latin typeface="Arial" pitchFamily="34" charset="0"/>
                <a:cs typeface="Arial" pitchFamily="34" charset="0"/>
              </a:rPr>
              <a:t>fluorterapia</a:t>
            </a:r>
            <a:r>
              <a:rPr lang="pt-BR" sz="2000" dirty="0">
                <a:latin typeface="Arial" pitchFamily="34" charset="0"/>
                <a:cs typeface="Arial" pitchFamily="34" charset="0"/>
              </a:rPr>
              <a:t> em crianças com alto risco de </a:t>
            </a:r>
            <a:r>
              <a:rPr lang="pt-BR" sz="2000" dirty="0" smtClean="0">
                <a:latin typeface="Arial" pitchFamily="34" charset="0"/>
                <a:cs typeface="Arial" pitchFamily="34" charset="0"/>
              </a:rPr>
              <a:t>cárie.</a:t>
            </a:r>
          </a:p>
          <a:p>
            <a:pPr algn="just"/>
            <a:endParaRPr lang="pt-BR" sz="2000" dirty="0">
              <a:latin typeface="Arial" pitchFamily="34" charset="0"/>
              <a:cs typeface="Arial" pitchFamily="34" charset="0"/>
            </a:endParaRPr>
          </a:p>
          <a:p>
            <a:pPr algn="just"/>
            <a:r>
              <a:rPr lang="pt-BR" sz="2000" b="1" dirty="0" smtClean="0">
                <a:latin typeface="Arial" pitchFamily="34" charset="0"/>
                <a:cs typeface="Arial" pitchFamily="34" charset="0"/>
              </a:rPr>
              <a:t>Resultados</a:t>
            </a:r>
            <a:r>
              <a:rPr lang="pt-BR" sz="2000" dirty="0" smtClean="0">
                <a:latin typeface="Arial" pitchFamily="34" charset="0"/>
                <a:cs typeface="Arial" pitchFamily="34" charset="0"/>
              </a:rPr>
              <a:t>: </a:t>
            </a:r>
            <a:r>
              <a:rPr lang="pt-BR" sz="2000" dirty="0">
                <a:latin typeface="Arial" pitchFamily="34" charset="0"/>
                <a:cs typeface="Arial" pitchFamily="34" charset="0"/>
              </a:rPr>
              <a:t>O indicador de qualidade da avaliação do uso da </a:t>
            </a:r>
            <a:r>
              <a:rPr lang="pt-BR" sz="2000" dirty="0" err="1">
                <a:latin typeface="Arial" pitchFamily="34" charset="0"/>
                <a:cs typeface="Arial" pitchFamily="34" charset="0"/>
              </a:rPr>
              <a:t>fluorterapia</a:t>
            </a:r>
            <a:r>
              <a:rPr lang="pt-BR" sz="2000" dirty="0">
                <a:latin typeface="Arial" pitchFamily="34" charset="0"/>
                <a:cs typeface="Arial" pitchFamily="34" charset="0"/>
              </a:rPr>
              <a:t> nas crianças de 6 a 72 meses com alto risco de cárie não pôde ser avaliado, em função desse dado não ter sido colhido efetivamente em planilha durante a intervenção.</a:t>
            </a:r>
          </a:p>
          <a:p>
            <a:pPr algn="just"/>
            <a:endParaRPr lang="pt-BR" sz="2400" dirty="0">
              <a:latin typeface="Arial" pitchFamily="34" charset="0"/>
              <a:cs typeface="Arial" pitchFamily="34" charset="0"/>
            </a:endParaRPr>
          </a:p>
        </p:txBody>
      </p:sp>
    </p:spTree>
    <p:extLst>
      <p:ext uri="{BB962C8B-B14F-4D97-AF65-F5344CB8AC3E}">
        <p14:creationId xmlns:p14="http://schemas.microsoft.com/office/powerpoint/2010/main" val="39363658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858796654"/>
              </p:ext>
            </p:extLst>
          </p:nvPr>
        </p:nvGraphicFramePr>
        <p:xfrm>
          <a:off x="785786" y="2428868"/>
          <a:ext cx="6768751" cy="3293462"/>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571472" y="5842337"/>
            <a:ext cx="7704856" cy="1015663"/>
          </a:xfrm>
          <a:prstGeom prst="rect">
            <a:avLst/>
          </a:prstGeom>
          <a:noFill/>
        </p:spPr>
        <p:txBody>
          <a:bodyPr wrap="square" rtlCol="0">
            <a:spAutoFit/>
          </a:bodyPr>
          <a:lstStyle/>
          <a:p>
            <a:pPr algn="just"/>
            <a:r>
              <a:rPr lang="pt-BR" sz="1400" dirty="0">
                <a:solidFill>
                  <a:srgbClr val="FF0000"/>
                </a:solidFill>
                <a:latin typeface="Arial" pitchFamily="34" charset="0"/>
                <a:cs typeface="Arial" pitchFamily="34" charset="0"/>
              </a:rPr>
              <a:t>Gráfico indicativo da proporção de crianças de 6 a 72 meses com tratamento dentário concluído.</a:t>
            </a:r>
          </a:p>
          <a:p>
            <a:pPr algn="just"/>
            <a:r>
              <a:rPr lang="pt-BR" sz="1400" dirty="0">
                <a:solidFill>
                  <a:srgbClr val="FF0000"/>
                </a:solidFill>
                <a:latin typeface="Arial" pitchFamily="34" charset="0"/>
                <a:cs typeface="Arial" pitchFamily="34" charset="0"/>
              </a:rPr>
              <a:t>FONTE: Planilha de coleta de dados, 2014.</a:t>
            </a:r>
          </a:p>
          <a:p>
            <a:endParaRPr lang="pt-BR" dirty="0"/>
          </a:p>
        </p:txBody>
      </p:sp>
      <p:sp>
        <p:nvSpPr>
          <p:cNvPr id="6" name="CaixaDeTexto 5"/>
          <p:cNvSpPr txBox="1"/>
          <p:nvPr/>
        </p:nvSpPr>
        <p:spPr>
          <a:xfrm>
            <a:off x="2267744" y="3463548"/>
            <a:ext cx="758541" cy="369332"/>
          </a:xfrm>
          <a:prstGeom prst="rect">
            <a:avLst/>
          </a:prstGeom>
          <a:noFill/>
        </p:spPr>
        <p:txBody>
          <a:bodyPr wrap="none" rtlCol="0">
            <a:spAutoFit/>
          </a:bodyPr>
          <a:lstStyle/>
          <a:p>
            <a:r>
              <a:rPr lang="pt-BR" dirty="0" smtClean="0"/>
              <a:t>68.8%</a:t>
            </a:r>
            <a:endParaRPr lang="pt-BR" dirty="0"/>
          </a:p>
        </p:txBody>
      </p:sp>
      <p:sp>
        <p:nvSpPr>
          <p:cNvPr id="7" name="CaixaDeTexto 6"/>
          <p:cNvSpPr txBox="1"/>
          <p:nvPr/>
        </p:nvSpPr>
        <p:spPr>
          <a:xfrm>
            <a:off x="4266220" y="2684484"/>
            <a:ext cx="583814" cy="369332"/>
          </a:xfrm>
          <a:prstGeom prst="rect">
            <a:avLst/>
          </a:prstGeom>
          <a:noFill/>
        </p:spPr>
        <p:txBody>
          <a:bodyPr wrap="none" rtlCol="0">
            <a:spAutoFit/>
          </a:bodyPr>
          <a:lstStyle/>
          <a:p>
            <a:r>
              <a:rPr lang="pt-BR" dirty="0" smtClean="0"/>
              <a:t>70%</a:t>
            </a:r>
            <a:endParaRPr lang="pt-BR" dirty="0"/>
          </a:p>
        </p:txBody>
      </p:sp>
      <p:sp>
        <p:nvSpPr>
          <p:cNvPr id="8" name="CaixaDeTexto 7"/>
          <p:cNvSpPr txBox="1"/>
          <p:nvPr/>
        </p:nvSpPr>
        <p:spPr>
          <a:xfrm>
            <a:off x="6072198" y="2500306"/>
            <a:ext cx="758541" cy="369332"/>
          </a:xfrm>
          <a:prstGeom prst="rect">
            <a:avLst/>
          </a:prstGeom>
          <a:noFill/>
        </p:spPr>
        <p:txBody>
          <a:bodyPr wrap="none" rtlCol="0">
            <a:spAutoFit/>
          </a:bodyPr>
          <a:lstStyle/>
          <a:p>
            <a:r>
              <a:rPr lang="pt-BR" dirty="0" smtClean="0"/>
              <a:t>70.7%</a:t>
            </a:r>
            <a:endParaRPr lang="pt-BR" dirty="0"/>
          </a:p>
        </p:txBody>
      </p:sp>
      <p:sp>
        <p:nvSpPr>
          <p:cNvPr id="9" name="Retângulo 8"/>
          <p:cNvSpPr/>
          <p:nvPr/>
        </p:nvSpPr>
        <p:spPr>
          <a:xfrm>
            <a:off x="343301" y="961990"/>
            <a:ext cx="8429652" cy="1015663"/>
          </a:xfrm>
          <a:prstGeom prst="rect">
            <a:avLst/>
          </a:prstGeom>
        </p:spPr>
        <p:txBody>
          <a:bodyPr wrap="square">
            <a:spAutoFit/>
          </a:bodyPr>
          <a:lstStyle/>
          <a:p>
            <a:pPr algn="just"/>
            <a:r>
              <a:rPr lang="pt-BR" sz="2000" b="1" dirty="0">
                <a:latin typeface="Arial" pitchFamily="34" charset="0"/>
                <a:cs typeface="Arial" pitchFamily="34" charset="0"/>
              </a:rPr>
              <a:t>Objetivo </a:t>
            </a:r>
            <a:r>
              <a:rPr lang="pt-BR" sz="2000" b="1" dirty="0" smtClean="0">
                <a:latin typeface="Arial" pitchFamily="34" charset="0"/>
                <a:cs typeface="Arial" pitchFamily="34" charset="0"/>
              </a:rPr>
              <a:t>2:</a:t>
            </a:r>
            <a:r>
              <a:rPr lang="pt-BR" sz="2000" dirty="0" smtClean="0">
                <a:latin typeface="Arial" pitchFamily="34" charset="0"/>
                <a:cs typeface="Arial" pitchFamily="34" charset="0"/>
              </a:rPr>
              <a:t> Qualidade</a:t>
            </a:r>
            <a:endParaRPr lang="pt-BR" sz="2000" dirty="0">
              <a:latin typeface="Arial" pitchFamily="34" charset="0"/>
              <a:cs typeface="Arial" pitchFamily="34" charset="0"/>
            </a:endParaRPr>
          </a:p>
          <a:p>
            <a:pPr algn="just"/>
            <a:endParaRPr lang="pt-B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Meta 2.3: </a:t>
            </a:r>
            <a:r>
              <a:rPr lang="pt-BR" sz="2000" dirty="0">
                <a:latin typeface="Arial" pitchFamily="34" charset="0"/>
                <a:cs typeface="Arial" pitchFamily="34" charset="0"/>
              </a:rPr>
              <a:t>Avaliar a finalização do tratamento dentário.</a:t>
            </a:r>
          </a:p>
        </p:txBody>
      </p:sp>
    </p:spTree>
    <p:extLst>
      <p:ext uri="{BB962C8B-B14F-4D97-AF65-F5344CB8AC3E}">
        <p14:creationId xmlns:p14="http://schemas.microsoft.com/office/powerpoint/2010/main" val="37938258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2161347333"/>
              </p:ext>
            </p:extLst>
          </p:nvPr>
        </p:nvGraphicFramePr>
        <p:xfrm>
          <a:off x="928662" y="2714620"/>
          <a:ext cx="6480720" cy="309788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785786" y="5786454"/>
            <a:ext cx="7128792" cy="738664"/>
          </a:xfrm>
          <a:prstGeom prst="rect">
            <a:avLst/>
          </a:prstGeom>
        </p:spPr>
        <p:txBody>
          <a:bodyPr wrap="square">
            <a:spAutoFit/>
          </a:bodyPr>
          <a:lstStyle/>
          <a:p>
            <a:pPr algn="just"/>
            <a:r>
              <a:rPr lang="pt-BR" sz="1400" dirty="0">
                <a:solidFill>
                  <a:srgbClr val="FF0000"/>
                </a:solidFill>
                <a:latin typeface="Arial" pitchFamily="34" charset="0"/>
                <a:cs typeface="Arial" pitchFamily="34" charset="0"/>
              </a:rPr>
              <a:t>Gráfico indicativo da proporção de buscas realizadas às crianças residentes da área de abrangência da unidade de saúde.</a:t>
            </a:r>
          </a:p>
          <a:p>
            <a:r>
              <a:rPr lang="pt-BR" sz="1400" dirty="0">
                <a:solidFill>
                  <a:srgbClr val="FF0000"/>
                </a:solidFill>
                <a:latin typeface="Arial" pitchFamily="34" charset="0"/>
                <a:cs typeface="Arial" pitchFamily="34" charset="0"/>
              </a:rPr>
              <a:t>FONTE: Planilha de coleta de dados, 2014</a:t>
            </a:r>
            <a:r>
              <a:rPr lang="pt-BR" sz="1400" dirty="0"/>
              <a:t>.</a:t>
            </a:r>
          </a:p>
        </p:txBody>
      </p:sp>
      <p:sp>
        <p:nvSpPr>
          <p:cNvPr id="6" name="CaixaDeTexto 5"/>
          <p:cNvSpPr txBox="1"/>
          <p:nvPr/>
        </p:nvSpPr>
        <p:spPr>
          <a:xfrm>
            <a:off x="6000760" y="3143248"/>
            <a:ext cx="700833" cy="369332"/>
          </a:xfrm>
          <a:prstGeom prst="rect">
            <a:avLst/>
          </a:prstGeom>
          <a:noFill/>
        </p:spPr>
        <p:txBody>
          <a:bodyPr wrap="none" rtlCol="0">
            <a:spAutoFit/>
          </a:bodyPr>
          <a:lstStyle/>
          <a:p>
            <a:r>
              <a:rPr lang="pt-BR" dirty="0" smtClean="0"/>
              <a:t>100%</a:t>
            </a:r>
            <a:endParaRPr lang="pt-BR" dirty="0"/>
          </a:p>
        </p:txBody>
      </p:sp>
      <p:sp>
        <p:nvSpPr>
          <p:cNvPr id="7" name="Retângulo 6"/>
          <p:cNvSpPr/>
          <p:nvPr/>
        </p:nvSpPr>
        <p:spPr>
          <a:xfrm>
            <a:off x="467544" y="908720"/>
            <a:ext cx="8033546" cy="1631216"/>
          </a:xfrm>
          <a:prstGeom prst="rect">
            <a:avLst/>
          </a:prstGeom>
        </p:spPr>
        <p:txBody>
          <a:bodyPr wrap="square">
            <a:spAutoFit/>
          </a:bodyPr>
          <a:lstStyle/>
          <a:p>
            <a:pPr algn="just"/>
            <a:r>
              <a:rPr sz="2000" b="1" dirty="0" smtClean="0">
                <a:latin typeface="Arial" pitchFamily="34" charset="0"/>
                <a:cs typeface="Arial" pitchFamily="34" charset="0"/>
              </a:rPr>
              <a:t>Objetivo 3</a:t>
            </a:r>
            <a:r>
              <a:rPr sz="2000" dirty="0" smtClean="0">
                <a:latin typeface="Arial" pitchFamily="34" charset="0"/>
                <a:cs typeface="Arial" pitchFamily="34" charset="0"/>
              </a:rPr>
              <a:t>: Adesão</a:t>
            </a:r>
          </a:p>
          <a:p>
            <a:pPr algn="just"/>
            <a:endParaRPr sz="2000" dirty="0" smtClean="0">
              <a:latin typeface="Arial" pitchFamily="34" charset="0"/>
              <a:cs typeface="Arial" pitchFamily="34" charset="0"/>
            </a:endParaRPr>
          </a:p>
          <a:p>
            <a:pPr algn="just"/>
            <a:r>
              <a:rPr sz="2000" b="1" dirty="0" smtClean="0">
                <a:latin typeface="Arial" pitchFamily="34" charset="0"/>
                <a:cs typeface="Arial" pitchFamily="34" charset="0"/>
              </a:rPr>
              <a:t>Meta 3.1</a:t>
            </a:r>
            <a:r>
              <a:rPr sz="2000" dirty="0" smtClean="0">
                <a:latin typeface="Arial" pitchFamily="34" charset="0"/>
                <a:cs typeface="Arial" pitchFamily="34" charset="0"/>
              </a:rPr>
              <a:t>: Realizar busca ativa de todas as crianças que faltaram às consultas subsequentes à primeira consulta odontológica programática</a:t>
            </a:r>
            <a:endParaRPr sz="2000" dirty="0">
              <a:latin typeface="Arial" pitchFamily="34" charset="0"/>
              <a:cs typeface="Arial" pitchFamily="34" charset="0"/>
            </a:endParaRPr>
          </a:p>
        </p:txBody>
      </p:sp>
    </p:spTree>
    <p:extLst>
      <p:ext uri="{BB962C8B-B14F-4D97-AF65-F5344CB8AC3E}">
        <p14:creationId xmlns:p14="http://schemas.microsoft.com/office/powerpoint/2010/main" val="25820339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51520" y="714356"/>
            <a:ext cx="8321008" cy="6555641"/>
          </a:xfrm>
          <a:prstGeom prst="rect">
            <a:avLst/>
          </a:prstGeom>
        </p:spPr>
        <p:txBody>
          <a:bodyPr wrap="square">
            <a:spAutoFit/>
          </a:bodyPr>
          <a:lstStyle/>
          <a:p>
            <a:pPr algn="just"/>
            <a:endParaRPr lang="pt-B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Objetivo </a:t>
            </a:r>
            <a:r>
              <a:rPr lang="pt-BR" sz="2000" b="1" dirty="0">
                <a:latin typeface="Arial" pitchFamily="34" charset="0"/>
                <a:cs typeface="Arial" pitchFamily="34" charset="0"/>
              </a:rPr>
              <a:t>4:</a:t>
            </a:r>
            <a:r>
              <a:rPr lang="pt-BR" sz="2000" dirty="0">
                <a:latin typeface="Arial" pitchFamily="34" charset="0"/>
                <a:cs typeface="Arial" pitchFamily="34" charset="0"/>
              </a:rPr>
              <a:t> </a:t>
            </a:r>
            <a:r>
              <a:rPr lang="pt-BR" sz="2000" dirty="0" smtClean="0">
                <a:latin typeface="Arial" pitchFamily="34" charset="0"/>
                <a:cs typeface="Arial" pitchFamily="34" charset="0"/>
              </a:rPr>
              <a:t>Registro</a:t>
            </a:r>
          </a:p>
          <a:p>
            <a:pPr algn="just"/>
            <a:endParaRPr lang="pt-BR" sz="2000" dirty="0">
              <a:latin typeface="Arial" pitchFamily="34" charset="0"/>
              <a:cs typeface="Arial" pitchFamily="34" charset="0"/>
            </a:endParaRPr>
          </a:p>
          <a:p>
            <a:pPr algn="just"/>
            <a:r>
              <a:rPr lang="pt-BR" sz="2000" b="1" dirty="0">
                <a:latin typeface="Arial" pitchFamily="34" charset="0"/>
                <a:cs typeface="Arial" pitchFamily="34" charset="0"/>
              </a:rPr>
              <a:t>Meta 4.1</a:t>
            </a:r>
            <a:r>
              <a:rPr lang="pt-BR" sz="2000" dirty="0">
                <a:latin typeface="Arial" pitchFamily="34" charset="0"/>
                <a:cs typeface="Arial" pitchFamily="34" charset="0"/>
              </a:rPr>
              <a:t>: Manter registro atualizado em planilha e/ou prontuário de 100% das crianças com primeira consulta odontológica programática e das agendadas/encaminhadas ao tratamento odontológico</a:t>
            </a:r>
            <a:r>
              <a:rPr lang="pt-BR" sz="2000" dirty="0" smtClean="0">
                <a:latin typeface="Arial" pitchFamily="34" charset="0"/>
                <a:cs typeface="Arial" pitchFamily="34" charset="0"/>
              </a:rPr>
              <a:t>.</a:t>
            </a:r>
          </a:p>
          <a:p>
            <a:pPr algn="just"/>
            <a:endParaRPr lang="pt-BR" sz="2000" dirty="0">
              <a:latin typeface="Arial" pitchFamily="34" charset="0"/>
              <a:cs typeface="Arial" pitchFamily="34" charset="0"/>
            </a:endParaRPr>
          </a:p>
          <a:p>
            <a:pPr algn="just"/>
            <a:r>
              <a:rPr lang="pt-BR" sz="2000" b="1" dirty="0" smtClean="0">
                <a:latin typeface="Arial" pitchFamily="34" charset="0"/>
                <a:cs typeface="Arial" pitchFamily="34" charset="0"/>
              </a:rPr>
              <a:t>Resultados</a:t>
            </a:r>
            <a:r>
              <a:rPr lang="pt-BR" sz="2000" dirty="0" smtClean="0">
                <a:latin typeface="Arial" pitchFamily="34" charset="0"/>
                <a:cs typeface="Arial" pitchFamily="34" charset="0"/>
              </a:rPr>
              <a:t>: </a:t>
            </a:r>
            <a:r>
              <a:rPr lang="pt-BR" sz="2000" dirty="0">
                <a:latin typeface="Arial" pitchFamily="34" charset="0"/>
                <a:cs typeface="Arial" pitchFamily="34" charset="0"/>
              </a:rPr>
              <a:t>O indicador de atualização do registro de saúde bucal das crianças com primeira consulta odontológica programática alcançou o percentual de 100% em todos os meses de intervenção. </a:t>
            </a:r>
            <a:endParaRPr lang="pt-BR" sz="2000" dirty="0" smtClean="0">
              <a:latin typeface="Arial" pitchFamily="34" charset="0"/>
              <a:cs typeface="Arial" pitchFamily="34" charset="0"/>
            </a:endParaRPr>
          </a:p>
          <a:p>
            <a:pPr algn="just"/>
            <a:endParaRPr sz="2000" dirty="0" smtClean="0">
              <a:latin typeface="Arial" pitchFamily="34" charset="0"/>
              <a:cs typeface="Arial" pitchFamily="34" charset="0"/>
            </a:endParaRPr>
          </a:p>
          <a:p>
            <a:r>
              <a:rPr sz="2000" b="1" dirty="0" smtClean="0">
                <a:latin typeface="Arial" pitchFamily="34" charset="0"/>
                <a:cs typeface="Arial" pitchFamily="34" charset="0"/>
              </a:rPr>
              <a:t>Objetivo 5</a:t>
            </a:r>
            <a:r>
              <a:rPr sz="2000" dirty="0" smtClean="0">
                <a:latin typeface="Arial" pitchFamily="34" charset="0"/>
                <a:cs typeface="Arial" pitchFamily="34" charset="0"/>
              </a:rPr>
              <a:t>: Promoção da saúde</a:t>
            </a:r>
          </a:p>
          <a:p>
            <a:endParaRPr sz="2000" b="1" dirty="0" smtClean="0">
              <a:latin typeface="Arial" pitchFamily="34" charset="0"/>
              <a:cs typeface="Arial" pitchFamily="34" charset="0"/>
            </a:endParaRPr>
          </a:p>
          <a:p>
            <a:pPr algn="just"/>
            <a:r>
              <a:rPr sz="2000" b="1" dirty="0" smtClean="0">
                <a:latin typeface="Arial" pitchFamily="34" charset="0"/>
                <a:cs typeface="Arial" pitchFamily="34" charset="0"/>
              </a:rPr>
              <a:t>Meta 5.1</a:t>
            </a:r>
            <a:r>
              <a:rPr sz="2000" dirty="0" smtClean="0">
                <a:latin typeface="Arial" pitchFamily="34" charset="0"/>
                <a:cs typeface="Arial" pitchFamily="34" charset="0"/>
              </a:rPr>
              <a:t>: Fornecer orientações sobre higiene bucal e dieta para 100% dos responsáveis por crianças e para as próprias crianças com primeira consulta odontológica programática que estejam inseridos no programa de Saúde da Criança.</a:t>
            </a:r>
          </a:p>
          <a:p>
            <a:pPr algn="just"/>
            <a:endParaRPr sz="2000" dirty="0" smtClean="0">
              <a:latin typeface="Arial" pitchFamily="34" charset="0"/>
              <a:cs typeface="Arial" pitchFamily="34" charset="0"/>
            </a:endParaRPr>
          </a:p>
          <a:p>
            <a:pPr algn="just"/>
            <a:endParaRPr sz="2000" dirty="0" smtClean="0">
              <a:latin typeface="Arial" pitchFamily="34" charset="0"/>
              <a:cs typeface="Arial" pitchFamily="34" charset="0"/>
            </a:endParaRPr>
          </a:p>
          <a:p>
            <a:pPr algn="just"/>
            <a:endParaRPr sz="2000" dirty="0" smtClean="0">
              <a:latin typeface="Arial" pitchFamily="34" charset="0"/>
              <a:cs typeface="Arial" pitchFamily="34" charset="0"/>
            </a:endParaRPr>
          </a:p>
          <a:p>
            <a:pPr algn="just"/>
            <a:endParaRPr lang="pt-BR" sz="2000" dirty="0">
              <a:latin typeface="Arial" pitchFamily="34" charset="0"/>
              <a:cs typeface="Arial" pitchFamily="34" charset="0"/>
            </a:endParaRPr>
          </a:p>
        </p:txBody>
      </p:sp>
      <p:sp>
        <p:nvSpPr>
          <p:cNvPr id="3" name="Retângulo 2"/>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218321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sp>
        <p:nvSpPr>
          <p:cNvPr id="5" name="Retângulo 4"/>
          <p:cNvSpPr/>
          <p:nvPr/>
        </p:nvSpPr>
        <p:spPr>
          <a:xfrm>
            <a:off x="251520" y="714356"/>
            <a:ext cx="8321008" cy="3477875"/>
          </a:xfrm>
          <a:prstGeom prst="rect">
            <a:avLst/>
          </a:prstGeom>
        </p:spPr>
        <p:txBody>
          <a:bodyPr wrap="square">
            <a:spAutoFit/>
          </a:bodyPr>
          <a:lstStyle/>
          <a:p>
            <a:pPr algn="just"/>
            <a:endParaRPr lang="pt-BR" sz="2000" dirty="0">
              <a:latin typeface="Arial" pitchFamily="34" charset="0"/>
              <a:cs typeface="Arial" pitchFamily="34" charset="0"/>
            </a:endParaRPr>
          </a:p>
          <a:p>
            <a:pPr algn="just"/>
            <a:r>
              <a:rPr sz="2000" b="1" dirty="0" smtClean="0">
                <a:latin typeface="Arial" pitchFamily="34" charset="0"/>
                <a:cs typeface="Arial" pitchFamily="34" charset="0"/>
              </a:rPr>
              <a:t>Meta 5.2</a:t>
            </a:r>
            <a:r>
              <a:rPr sz="2000" dirty="0" smtClean="0">
                <a:latin typeface="Arial" pitchFamily="34" charset="0"/>
                <a:cs typeface="Arial" pitchFamily="34" charset="0"/>
              </a:rPr>
              <a:t>: Fornecer orientações sobre dieta para 100% dos responsáveis por crianças com primeira consulta odontológica programática que estejam inseridas no programa de Saúde da Criança.</a:t>
            </a:r>
          </a:p>
          <a:p>
            <a:pPr algn="just"/>
            <a:endParaRPr sz="2000" b="1" dirty="0" smtClean="0">
              <a:latin typeface="Arial" pitchFamily="34" charset="0"/>
              <a:cs typeface="Arial" pitchFamily="34" charset="0"/>
            </a:endParaRPr>
          </a:p>
          <a:p>
            <a:pPr algn="just"/>
            <a:r>
              <a:rPr sz="2000" b="1" dirty="0" smtClean="0">
                <a:latin typeface="Arial" pitchFamily="34" charset="0"/>
                <a:cs typeface="Arial" pitchFamily="34" charset="0"/>
              </a:rPr>
              <a:t>Meta 5.3</a:t>
            </a:r>
            <a:r>
              <a:rPr sz="2000" dirty="0" smtClean="0">
                <a:latin typeface="Arial" pitchFamily="34" charset="0"/>
                <a:cs typeface="Arial" pitchFamily="34" charset="0"/>
              </a:rPr>
              <a:t>: Fornecer orientações sobre hábitos de sucção nutritiva e não nutritiva e prevenção de </a:t>
            </a:r>
            <a:r>
              <a:rPr sz="2000" dirty="0" err="1" smtClean="0">
                <a:latin typeface="Arial" pitchFamily="34" charset="0"/>
                <a:cs typeface="Arial" pitchFamily="34" charset="0"/>
              </a:rPr>
              <a:t>oclusopatias</a:t>
            </a:r>
            <a:r>
              <a:rPr sz="2000" dirty="0" smtClean="0">
                <a:latin typeface="Arial" pitchFamily="34" charset="0"/>
                <a:cs typeface="Arial" pitchFamily="34" charset="0"/>
              </a:rPr>
              <a:t>.</a:t>
            </a:r>
          </a:p>
          <a:p>
            <a:pPr algn="just"/>
            <a:endParaRPr sz="2000" dirty="0" smtClean="0">
              <a:latin typeface="Arial" pitchFamily="34" charset="0"/>
              <a:cs typeface="Arial" pitchFamily="34" charset="0"/>
            </a:endParaRPr>
          </a:p>
          <a:p>
            <a:pPr algn="just"/>
            <a:r>
              <a:rPr sz="2000" b="1" dirty="0" smtClean="0">
                <a:latin typeface="Arial" pitchFamily="34" charset="0"/>
                <a:cs typeface="Arial" pitchFamily="34" charset="0"/>
              </a:rPr>
              <a:t>Resultados</a:t>
            </a:r>
            <a:r>
              <a:rPr sz="2000" dirty="0" smtClean="0">
                <a:latin typeface="Arial" pitchFamily="34" charset="0"/>
                <a:cs typeface="Arial" pitchFamily="34" charset="0"/>
              </a:rPr>
              <a:t>: O indicador de promoção de saúde atingiram o percentual de 100% em todos os meses.</a:t>
            </a:r>
          </a:p>
          <a:p>
            <a:pPr algn="just"/>
            <a:endParaRPr lang="pt-BR" sz="2000" dirty="0">
              <a:latin typeface="Arial" pitchFamily="34" charset="0"/>
              <a:cs typeface="Arial" pitchFamily="34" charset="0"/>
            </a:endParaRPr>
          </a:p>
        </p:txBody>
      </p:sp>
    </p:spTree>
    <p:extLst>
      <p:ext uri="{BB962C8B-B14F-4D97-AF65-F5344CB8AC3E}">
        <p14:creationId xmlns:p14="http://schemas.microsoft.com/office/powerpoint/2010/main" val="3163489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349832333"/>
              </p:ext>
            </p:extLst>
          </p:nvPr>
        </p:nvGraphicFramePr>
        <p:xfrm>
          <a:off x="1000100" y="2970724"/>
          <a:ext cx="6552728" cy="3057974"/>
        </p:xfrm>
        <a:graphic>
          <a:graphicData uri="http://schemas.openxmlformats.org/drawingml/2006/chart">
            <c:chart xmlns:c="http://schemas.openxmlformats.org/drawingml/2006/chart" xmlns:r="http://schemas.openxmlformats.org/officeDocument/2006/relationships" r:id="rId2"/>
          </a:graphicData>
        </a:graphic>
      </p:graphicFrame>
      <p:sp>
        <p:nvSpPr>
          <p:cNvPr id="3" name="Retângulo 2"/>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sp>
        <p:nvSpPr>
          <p:cNvPr id="4" name="CaixaDeTexto 3"/>
          <p:cNvSpPr txBox="1"/>
          <p:nvPr/>
        </p:nvSpPr>
        <p:spPr>
          <a:xfrm>
            <a:off x="127384" y="714356"/>
            <a:ext cx="4416594" cy="400110"/>
          </a:xfrm>
          <a:prstGeom prst="rect">
            <a:avLst/>
          </a:prstGeom>
          <a:noFill/>
        </p:spPr>
        <p:txBody>
          <a:bodyPr wrap="none" rtlCol="0">
            <a:spAutoFit/>
          </a:bodyPr>
          <a:lstStyle/>
          <a:p>
            <a:pPr marL="285750" indent="-285750">
              <a:buFont typeface="Wingdings" pitchFamily="2" charset="2"/>
              <a:buChar char="q"/>
            </a:pPr>
            <a:r>
              <a:rPr lang="pt-BR" sz="2000" dirty="0" smtClean="0">
                <a:latin typeface="Arial" pitchFamily="34" charset="0"/>
                <a:cs typeface="Arial" pitchFamily="34" charset="0"/>
              </a:rPr>
              <a:t> Metas da enfermagem e medicina</a:t>
            </a:r>
            <a:endParaRPr lang="pt-BR" sz="2000" dirty="0"/>
          </a:p>
        </p:txBody>
      </p:sp>
      <p:sp>
        <p:nvSpPr>
          <p:cNvPr id="5" name="Retângulo 4"/>
          <p:cNvSpPr/>
          <p:nvPr/>
        </p:nvSpPr>
        <p:spPr>
          <a:xfrm>
            <a:off x="469010" y="5929330"/>
            <a:ext cx="7775398" cy="738664"/>
          </a:xfrm>
          <a:prstGeom prst="rect">
            <a:avLst/>
          </a:prstGeom>
        </p:spPr>
        <p:txBody>
          <a:bodyPr wrap="square">
            <a:spAutoFit/>
          </a:bodyPr>
          <a:lstStyle/>
          <a:p>
            <a:pPr algn="just"/>
            <a:r>
              <a:rPr lang="pt-BR" sz="1400" dirty="0">
                <a:solidFill>
                  <a:srgbClr val="FF0000"/>
                </a:solidFill>
                <a:latin typeface="Arial" pitchFamily="34" charset="0"/>
                <a:cs typeface="Arial" pitchFamily="34" charset="0"/>
              </a:rPr>
              <a:t>Gráfico indicativo da proporção de crianças entre zero e 72 meses inscritas no programa da unidade de saúde. </a:t>
            </a:r>
          </a:p>
          <a:p>
            <a:pPr algn="just"/>
            <a:r>
              <a:rPr lang="pt-BR" sz="1400" dirty="0">
                <a:solidFill>
                  <a:srgbClr val="FF0000"/>
                </a:solidFill>
                <a:latin typeface="Arial" pitchFamily="34" charset="0"/>
                <a:cs typeface="Arial" pitchFamily="34" charset="0"/>
              </a:rPr>
              <a:t>FONTE: Planilha de coleta de dados, 2014.</a:t>
            </a:r>
          </a:p>
        </p:txBody>
      </p:sp>
      <p:sp>
        <p:nvSpPr>
          <p:cNvPr id="6" name="CaixaDeTexto 5"/>
          <p:cNvSpPr txBox="1"/>
          <p:nvPr/>
        </p:nvSpPr>
        <p:spPr>
          <a:xfrm>
            <a:off x="2479693" y="2812286"/>
            <a:ext cx="758541" cy="369332"/>
          </a:xfrm>
          <a:prstGeom prst="rect">
            <a:avLst/>
          </a:prstGeom>
          <a:noFill/>
        </p:spPr>
        <p:txBody>
          <a:bodyPr wrap="none" rtlCol="0">
            <a:spAutoFit/>
          </a:bodyPr>
          <a:lstStyle/>
          <a:p>
            <a:r>
              <a:rPr lang="pt-BR" dirty="0" smtClean="0"/>
              <a:t>59.2%</a:t>
            </a:r>
            <a:endParaRPr lang="pt-BR" dirty="0"/>
          </a:p>
        </p:txBody>
      </p:sp>
      <p:sp>
        <p:nvSpPr>
          <p:cNvPr id="7" name="CaixaDeTexto 6"/>
          <p:cNvSpPr txBox="1"/>
          <p:nvPr/>
        </p:nvSpPr>
        <p:spPr>
          <a:xfrm>
            <a:off x="4286248" y="2643182"/>
            <a:ext cx="758541" cy="369332"/>
          </a:xfrm>
          <a:prstGeom prst="rect">
            <a:avLst/>
          </a:prstGeom>
          <a:noFill/>
        </p:spPr>
        <p:txBody>
          <a:bodyPr wrap="none" rtlCol="0">
            <a:spAutoFit/>
          </a:bodyPr>
          <a:lstStyle/>
          <a:p>
            <a:r>
              <a:rPr lang="pt-BR" dirty="0" smtClean="0"/>
              <a:t>76.2%</a:t>
            </a:r>
            <a:endParaRPr lang="pt-BR" dirty="0"/>
          </a:p>
        </p:txBody>
      </p:sp>
      <p:sp>
        <p:nvSpPr>
          <p:cNvPr id="8" name="CaixaDeTexto 7"/>
          <p:cNvSpPr txBox="1"/>
          <p:nvPr/>
        </p:nvSpPr>
        <p:spPr>
          <a:xfrm>
            <a:off x="6143636" y="2786058"/>
            <a:ext cx="758541" cy="369332"/>
          </a:xfrm>
          <a:prstGeom prst="rect">
            <a:avLst/>
          </a:prstGeom>
          <a:noFill/>
        </p:spPr>
        <p:txBody>
          <a:bodyPr wrap="none" rtlCol="0">
            <a:spAutoFit/>
          </a:bodyPr>
          <a:lstStyle/>
          <a:p>
            <a:r>
              <a:rPr lang="pt-BR" dirty="0" smtClean="0"/>
              <a:t>76.2%</a:t>
            </a:r>
            <a:endParaRPr lang="pt-BR" dirty="0"/>
          </a:p>
        </p:txBody>
      </p:sp>
      <p:sp>
        <p:nvSpPr>
          <p:cNvPr id="9" name="Retângulo 8"/>
          <p:cNvSpPr/>
          <p:nvPr/>
        </p:nvSpPr>
        <p:spPr>
          <a:xfrm>
            <a:off x="469010" y="1142984"/>
            <a:ext cx="7775398" cy="1631216"/>
          </a:xfrm>
          <a:prstGeom prst="rect">
            <a:avLst/>
          </a:prstGeom>
        </p:spPr>
        <p:txBody>
          <a:bodyPr wrap="square">
            <a:spAutoFit/>
          </a:bodyPr>
          <a:lstStyle/>
          <a:p>
            <a:r>
              <a:rPr sz="2000" b="1" dirty="0" smtClean="0">
                <a:latin typeface="Arial" pitchFamily="34" charset="0"/>
                <a:cs typeface="Arial" pitchFamily="34" charset="0"/>
              </a:rPr>
              <a:t>Objetivo 1</a:t>
            </a:r>
            <a:r>
              <a:rPr sz="2000" dirty="0" smtClean="0">
                <a:latin typeface="Arial" pitchFamily="34" charset="0"/>
                <a:cs typeface="Arial" pitchFamily="34" charset="0"/>
              </a:rPr>
              <a:t>: Cobertura</a:t>
            </a:r>
          </a:p>
          <a:p>
            <a:endParaRPr sz="2000" b="1" dirty="0" smtClean="0">
              <a:latin typeface="Arial" pitchFamily="34" charset="0"/>
              <a:cs typeface="Arial" pitchFamily="34" charset="0"/>
            </a:endParaRPr>
          </a:p>
          <a:p>
            <a:pPr algn="just"/>
            <a:r>
              <a:rPr sz="2000" b="1" dirty="0" smtClean="0">
                <a:latin typeface="Arial" pitchFamily="34" charset="0"/>
                <a:cs typeface="Arial" pitchFamily="34" charset="0"/>
              </a:rPr>
              <a:t>Meta 1.1</a:t>
            </a:r>
            <a:r>
              <a:rPr sz="2000" dirty="0" smtClean="0">
                <a:latin typeface="Arial" pitchFamily="34" charset="0"/>
                <a:cs typeface="Arial" pitchFamily="34" charset="0"/>
              </a:rPr>
              <a:t>: Ampliar a cobertura da atenção à saúde para 100% das crianças entre zero e 72 meses pertencentes à área de abrangência da unidade saúde.</a:t>
            </a:r>
          </a:p>
        </p:txBody>
      </p:sp>
    </p:spTree>
    <p:extLst>
      <p:ext uri="{BB962C8B-B14F-4D97-AF65-F5344CB8AC3E}">
        <p14:creationId xmlns:p14="http://schemas.microsoft.com/office/powerpoint/2010/main" val="12730576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sp>
        <p:nvSpPr>
          <p:cNvPr id="4" name="Retângulo 3"/>
          <p:cNvSpPr/>
          <p:nvPr/>
        </p:nvSpPr>
        <p:spPr>
          <a:xfrm>
            <a:off x="395536" y="908720"/>
            <a:ext cx="7776864" cy="3170099"/>
          </a:xfrm>
          <a:prstGeom prst="rect">
            <a:avLst/>
          </a:prstGeom>
        </p:spPr>
        <p:txBody>
          <a:bodyPr wrap="square">
            <a:spAutoFit/>
          </a:bodyPr>
          <a:lstStyle/>
          <a:p>
            <a:pPr algn="just"/>
            <a:r>
              <a:rPr lang="pt-BR" sz="2000" b="1" dirty="0">
                <a:latin typeface="Arial" pitchFamily="34" charset="0"/>
                <a:cs typeface="Arial" pitchFamily="34" charset="0"/>
              </a:rPr>
              <a:t>Objetivo 2</a:t>
            </a:r>
            <a:r>
              <a:rPr lang="pt-BR" sz="2000" dirty="0">
                <a:latin typeface="Arial" pitchFamily="34" charset="0"/>
                <a:cs typeface="Arial" pitchFamily="34" charset="0"/>
              </a:rPr>
              <a:t>: Qualidade</a:t>
            </a:r>
          </a:p>
          <a:p>
            <a:pPr algn="just"/>
            <a:endParaRPr lang="pt-B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Meta </a:t>
            </a:r>
            <a:r>
              <a:rPr lang="pt-BR" sz="2000" b="1" dirty="0">
                <a:latin typeface="Arial" pitchFamily="34" charset="0"/>
                <a:cs typeface="Arial" pitchFamily="34" charset="0"/>
              </a:rPr>
              <a:t>2.1</a:t>
            </a:r>
            <a:r>
              <a:rPr lang="pt-BR" sz="2000" dirty="0">
                <a:latin typeface="Arial" pitchFamily="34" charset="0"/>
                <a:cs typeface="Arial" pitchFamily="34" charset="0"/>
              </a:rPr>
              <a:t>: Realizar a primeira consulta na primeira semana de vida para 100% das crianças cadastradas</a:t>
            </a:r>
            <a:r>
              <a:rPr lang="pt-BR" sz="2000" dirty="0" smtClean="0">
                <a:latin typeface="Arial" pitchFamily="34" charset="0"/>
                <a:cs typeface="Arial" pitchFamily="34" charset="0"/>
              </a:rPr>
              <a:t>.</a:t>
            </a:r>
          </a:p>
          <a:p>
            <a:pPr algn="just"/>
            <a:endParaRPr lang="pt-BR" sz="2000" dirty="0">
              <a:latin typeface="Arial" pitchFamily="34" charset="0"/>
              <a:cs typeface="Arial" pitchFamily="34" charset="0"/>
            </a:endParaRPr>
          </a:p>
          <a:p>
            <a:pPr algn="just"/>
            <a:r>
              <a:rPr lang="pt-BR" sz="2000" b="1" dirty="0" smtClean="0">
                <a:latin typeface="Arial" pitchFamily="34" charset="0"/>
                <a:cs typeface="Arial" pitchFamily="34" charset="0"/>
              </a:rPr>
              <a:t>Resultados</a:t>
            </a:r>
            <a:r>
              <a:rPr lang="pt-BR" sz="2000" dirty="0" smtClean="0">
                <a:latin typeface="Arial" pitchFamily="34" charset="0"/>
                <a:cs typeface="Arial" pitchFamily="34" charset="0"/>
              </a:rPr>
              <a:t>: </a:t>
            </a:r>
            <a:r>
              <a:rPr lang="pt-BR" sz="2000" dirty="0">
                <a:latin typeface="Arial" pitchFamily="34" charset="0"/>
                <a:cs typeface="Arial" pitchFamily="34" charset="0"/>
              </a:rPr>
              <a:t>O indicador de qualidade das crianças com primeira consulta na primeira semana de vida na UBS não pôde ser avaliado, em decorrência que os partos das gestantes de Japi não acontecem dentro do próprio município, mas em uma maternidade na cidade vizinha de forma pactuada. </a:t>
            </a:r>
          </a:p>
        </p:txBody>
      </p:sp>
    </p:spTree>
    <p:extLst>
      <p:ext uri="{BB962C8B-B14F-4D97-AF65-F5344CB8AC3E}">
        <p14:creationId xmlns:p14="http://schemas.microsoft.com/office/powerpoint/2010/main" val="4289430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graphicFrame>
        <p:nvGraphicFramePr>
          <p:cNvPr id="5" name="Gráfico 4"/>
          <p:cNvGraphicFramePr/>
          <p:nvPr>
            <p:extLst>
              <p:ext uri="{D42A27DB-BD31-4B8C-83A1-F6EECF244321}">
                <p14:modId xmlns:p14="http://schemas.microsoft.com/office/powerpoint/2010/main" val="3978911249"/>
              </p:ext>
            </p:extLst>
          </p:nvPr>
        </p:nvGraphicFramePr>
        <p:xfrm>
          <a:off x="1214414" y="2643182"/>
          <a:ext cx="6408712"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6" name="Retângulo 5"/>
          <p:cNvSpPr/>
          <p:nvPr/>
        </p:nvSpPr>
        <p:spPr>
          <a:xfrm>
            <a:off x="1285852" y="6000768"/>
            <a:ext cx="6778943" cy="523220"/>
          </a:xfrm>
          <a:prstGeom prst="rect">
            <a:avLst/>
          </a:prstGeom>
        </p:spPr>
        <p:txBody>
          <a:bodyPr wrap="square">
            <a:spAutoFit/>
          </a:bodyPr>
          <a:lstStyle/>
          <a:p>
            <a:r>
              <a:rPr lang="pt-BR" sz="1400" dirty="0">
                <a:solidFill>
                  <a:srgbClr val="FF0000"/>
                </a:solidFill>
                <a:latin typeface="Arial" pitchFamily="34" charset="0"/>
                <a:cs typeface="Arial" pitchFamily="34" charset="0"/>
              </a:rPr>
              <a:t>Gráfico indicativo da proporção de crianças com monitoramento de crescimento. </a:t>
            </a:r>
          </a:p>
          <a:p>
            <a:r>
              <a:rPr lang="pt-BR" sz="1400" dirty="0">
                <a:solidFill>
                  <a:srgbClr val="FF0000"/>
                </a:solidFill>
                <a:latin typeface="Arial" pitchFamily="34" charset="0"/>
                <a:cs typeface="Arial" pitchFamily="34" charset="0"/>
              </a:rPr>
              <a:t>FONTE: Planilha de coleta de dados, 2014</a:t>
            </a:r>
          </a:p>
        </p:txBody>
      </p:sp>
      <p:sp>
        <p:nvSpPr>
          <p:cNvPr id="7" name="CaixaDeTexto 6"/>
          <p:cNvSpPr txBox="1"/>
          <p:nvPr/>
        </p:nvSpPr>
        <p:spPr>
          <a:xfrm>
            <a:off x="2643174" y="3929066"/>
            <a:ext cx="758541" cy="369332"/>
          </a:xfrm>
          <a:prstGeom prst="rect">
            <a:avLst/>
          </a:prstGeom>
          <a:noFill/>
        </p:spPr>
        <p:txBody>
          <a:bodyPr wrap="none" rtlCol="0">
            <a:spAutoFit/>
          </a:bodyPr>
          <a:lstStyle/>
          <a:p>
            <a:r>
              <a:rPr lang="pt-BR" dirty="0" smtClean="0"/>
              <a:t>22.1%</a:t>
            </a:r>
            <a:endParaRPr lang="pt-BR" dirty="0"/>
          </a:p>
        </p:txBody>
      </p:sp>
      <p:sp>
        <p:nvSpPr>
          <p:cNvPr id="8" name="CaixaDeTexto 7"/>
          <p:cNvSpPr txBox="1"/>
          <p:nvPr/>
        </p:nvSpPr>
        <p:spPr>
          <a:xfrm>
            <a:off x="4429124" y="3286124"/>
            <a:ext cx="758541" cy="369332"/>
          </a:xfrm>
          <a:prstGeom prst="rect">
            <a:avLst/>
          </a:prstGeom>
          <a:noFill/>
        </p:spPr>
        <p:txBody>
          <a:bodyPr wrap="none" rtlCol="0">
            <a:spAutoFit/>
          </a:bodyPr>
          <a:lstStyle/>
          <a:p>
            <a:r>
              <a:rPr lang="pt-BR" dirty="0" smtClean="0"/>
              <a:t>51.5%</a:t>
            </a:r>
            <a:endParaRPr lang="pt-BR" dirty="0"/>
          </a:p>
        </p:txBody>
      </p:sp>
      <p:sp>
        <p:nvSpPr>
          <p:cNvPr id="9" name="CaixaDeTexto 8"/>
          <p:cNvSpPr txBox="1"/>
          <p:nvPr/>
        </p:nvSpPr>
        <p:spPr>
          <a:xfrm>
            <a:off x="6143636" y="3357562"/>
            <a:ext cx="758541" cy="369332"/>
          </a:xfrm>
          <a:prstGeom prst="rect">
            <a:avLst/>
          </a:prstGeom>
          <a:noFill/>
        </p:spPr>
        <p:txBody>
          <a:bodyPr wrap="none" rtlCol="0">
            <a:spAutoFit/>
          </a:bodyPr>
          <a:lstStyle/>
          <a:p>
            <a:r>
              <a:rPr lang="pt-BR" dirty="0" smtClean="0"/>
              <a:t>52.5%</a:t>
            </a:r>
            <a:endParaRPr lang="pt-BR" dirty="0"/>
          </a:p>
        </p:txBody>
      </p:sp>
      <p:sp>
        <p:nvSpPr>
          <p:cNvPr id="10" name="Retângulo 9"/>
          <p:cNvSpPr/>
          <p:nvPr/>
        </p:nvSpPr>
        <p:spPr>
          <a:xfrm>
            <a:off x="214282" y="928670"/>
            <a:ext cx="7079147" cy="1015663"/>
          </a:xfrm>
          <a:prstGeom prst="rect">
            <a:avLst/>
          </a:prstGeom>
        </p:spPr>
        <p:txBody>
          <a:bodyPr wrap="square">
            <a:spAutoFit/>
          </a:bodyPr>
          <a:lstStyle/>
          <a:p>
            <a:pPr algn="just"/>
            <a:r>
              <a:rPr lang="pt-BR" sz="2000" b="1" dirty="0" smtClean="0">
                <a:latin typeface="Arial" pitchFamily="34" charset="0"/>
                <a:cs typeface="Arial" pitchFamily="34" charset="0"/>
              </a:rPr>
              <a:t>Objetivo 2: </a:t>
            </a:r>
            <a:r>
              <a:rPr lang="pt-BR" sz="2000" dirty="0" smtClean="0">
                <a:latin typeface="Arial" pitchFamily="34" charset="0"/>
                <a:cs typeface="Arial" pitchFamily="34" charset="0"/>
              </a:rPr>
              <a:t>Qualidade</a:t>
            </a:r>
          </a:p>
          <a:p>
            <a:pPr algn="just"/>
            <a:endParaRPr lang="pt-B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Meta </a:t>
            </a:r>
            <a:r>
              <a:rPr lang="pt-BR" sz="2000" b="1" dirty="0">
                <a:latin typeface="Arial" pitchFamily="34" charset="0"/>
                <a:cs typeface="Arial" pitchFamily="34" charset="0"/>
              </a:rPr>
              <a:t>2.2</a:t>
            </a:r>
            <a:r>
              <a:rPr lang="pt-BR" sz="2000" dirty="0">
                <a:latin typeface="Arial" pitchFamily="34" charset="0"/>
                <a:cs typeface="Arial" pitchFamily="34" charset="0"/>
              </a:rPr>
              <a:t>: Monitorar o crescimento em 100% das crianças.</a:t>
            </a:r>
          </a:p>
        </p:txBody>
      </p:sp>
    </p:spTree>
    <p:extLst>
      <p:ext uri="{BB962C8B-B14F-4D97-AF65-F5344CB8AC3E}">
        <p14:creationId xmlns:p14="http://schemas.microsoft.com/office/powerpoint/2010/main" val="17845162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sp>
        <p:nvSpPr>
          <p:cNvPr id="4" name="Retângulo 3"/>
          <p:cNvSpPr/>
          <p:nvPr/>
        </p:nvSpPr>
        <p:spPr>
          <a:xfrm>
            <a:off x="323528" y="928670"/>
            <a:ext cx="8177562" cy="5078313"/>
          </a:xfrm>
          <a:prstGeom prst="rect">
            <a:avLst/>
          </a:prstGeom>
        </p:spPr>
        <p:txBody>
          <a:bodyPr wrap="square">
            <a:spAutoFit/>
          </a:bodyPr>
          <a:lstStyle/>
          <a:p>
            <a:pPr algn="just"/>
            <a:r>
              <a:rPr lang="pt-BR" sz="2000" b="1" dirty="0" smtClean="0">
                <a:latin typeface="Arial" pitchFamily="34" charset="0"/>
                <a:cs typeface="Arial" pitchFamily="34" charset="0"/>
              </a:rPr>
              <a:t>Objetivo 2: </a:t>
            </a:r>
            <a:r>
              <a:rPr lang="pt-BR" sz="2000" dirty="0" smtClean="0">
                <a:latin typeface="Arial" pitchFamily="34" charset="0"/>
                <a:cs typeface="Arial" pitchFamily="34" charset="0"/>
              </a:rPr>
              <a:t>Qualidade</a:t>
            </a:r>
          </a:p>
          <a:p>
            <a:pPr algn="just"/>
            <a:endParaRPr lang="pt-B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Meta 2.3: </a:t>
            </a:r>
            <a:r>
              <a:rPr lang="pt-BR" sz="2000" dirty="0">
                <a:latin typeface="Arial" pitchFamily="34" charset="0"/>
                <a:cs typeface="Arial" pitchFamily="34" charset="0"/>
              </a:rPr>
              <a:t>Monitorar </a:t>
            </a:r>
            <a:r>
              <a:rPr lang="pt-BR" sz="2000" dirty="0" smtClean="0">
                <a:latin typeface="Arial" pitchFamily="34" charset="0"/>
                <a:cs typeface="Arial" pitchFamily="34" charset="0"/>
              </a:rPr>
              <a:t>100% das crianças com déficit de peso</a:t>
            </a:r>
          </a:p>
          <a:p>
            <a:pPr algn="just"/>
            <a:endParaRPr lang="pt-BR" sz="2000" dirty="0">
              <a:latin typeface="Arial" pitchFamily="34" charset="0"/>
              <a:cs typeface="Arial" pitchFamily="34" charset="0"/>
            </a:endParaRPr>
          </a:p>
          <a:p>
            <a:pPr algn="just"/>
            <a:r>
              <a:rPr lang="pt-BR" sz="2000" b="1" dirty="0" smtClean="0">
                <a:latin typeface="Arial" pitchFamily="34" charset="0"/>
                <a:cs typeface="Arial" pitchFamily="34" charset="0"/>
              </a:rPr>
              <a:t>Resultados:</a:t>
            </a:r>
            <a:r>
              <a:rPr lang="pt-BR" sz="2000" dirty="0" smtClean="0">
                <a:latin typeface="Arial" pitchFamily="34" charset="0"/>
                <a:cs typeface="Arial" pitchFamily="34" charset="0"/>
              </a:rPr>
              <a:t> </a:t>
            </a:r>
            <a:r>
              <a:rPr lang="pt-BR" sz="2000" dirty="0">
                <a:latin typeface="Arial" pitchFamily="34" charset="0"/>
                <a:cs typeface="Arial" pitchFamily="34" charset="0"/>
              </a:rPr>
              <a:t>O indicador de monitoramento do déficit de peso revelou que nenhuma criança atendida na ESF foi detectada com esta situação</a:t>
            </a:r>
            <a:r>
              <a:rPr lang="pt-BR" sz="2000" dirty="0" smtClean="0">
                <a:latin typeface="Arial" pitchFamily="34" charset="0"/>
                <a:cs typeface="Arial" pitchFamily="34" charset="0"/>
              </a:rPr>
              <a:t>.</a:t>
            </a:r>
          </a:p>
          <a:p>
            <a:pPr algn="just"/>
            <a:endParaRPr sz="2000" dirty="0" smtClean="0">
              <a:latin typeface="Arial" pitchFamily="34" charset="0"/>
              <a:cs typeface="Arial" pitchFamily="34" charset="0"/>
            </a:endParaRPr>
          </a:p>
          <a:p>
            <a:pPr algn="just"/>
            <a:r>
              <a:rPr sz="2000" b="1" dirty="0" smtClean="0">
                <a:latin typeface="Arial" pitchFamily="34" charset="0"/>
                <a:cs typeface="Arial" pitchFamily="34" charset="0"/>
              </a:rPr>
              <a:t>Meta 2.4: </a:t>
            </a:r>
            <a:r>
              <a:rPr sz="2000" dirty="0" smtClean="0">
                <a:latin typeface="Arial" pitchFamily="34" charset="0"/>
                <a:cs typeface="Arial" pitchFamily="34" charset="0"/>
              </a:rPr>
              <a:t>Monitorar 100% das crianças com excesso de peso.</a:t>
            </a:r>
          </a:p>
          <a:p>
            <a:pPr algn="just"/>
            <a:endParaRPr sz="2000" dirty="0" smtClean="0">
              <a:latin typeface="Arial" pitchFamily="34" charset="0"/>
              <a:cs typeface="Arial" pitchFamily="34" charset="0"/>
            </a:endParaRPr>
          </a:p>
          <a:p>
            <a:pPr algn="just"/>
            <a:r>
              <a:rPr sz="2000" b="1" dirty="0" smtClean="0">
                <a:latin typeface="Arial" pitchFamily="34" charset="0"/>
                <a:cs typeface="Arial" pitchFamily="34" charset="0"/>
              </a:rPr>
              <a:t>Resultados:</a:t>
            </a:r>
            <a:r>
              <a:rPr sz="2000" dirty="0" smtClean="0">
                <a:latin typeface="Arial" pitchFamily="34" charset="0"/>
                <a:cs typeface="Arial" pitchFamily="34" charset="0"/>
              </a:rPr>
              <a:t> O indicador de monitoramento das crianças com excesso de peso revelou que em apenas uma criança no primeiro mês foi detectada tal condição e que esta foi monitorada adequadamente durante o período da intervenção, assim o indicador foi de 100% durante a intervenção.</a:t>
            </a:r>
          </a:p>
          <a:p>
            <a:pPr algn="just"/>
            <a:r>
              <a:rPr lang="pt-BR" sz="2400" dirty="0" smtClean="0">
                <a:latin typeface="Arial" pitchFamily="34" charset="0"/>
                <a:cs typeface="Arial" pitchFamily="34" charset="0"/>
              </a:rPr>
              <a:t> </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26926778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810135051"/>
              </p:ext>
            </p:extLst>
          </p:nvPr>
        </p:nvGraphicFramePr>
        <p:xfrm>
          <a:off x="1043360" y="2467740"/>
          <a:ext cx="5890592" cy="32693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071538" y="5929330"/>
            <a:ext cx="7128792" cy="523220"/>
          </a:xfrm>
          <a:prstGeom prst="rect">
            <a:avLst/>
          </a:prstGeom>
        </p:spPr>
        <p:txBody>
          <a:bodyPr wrap="square">
            <a:spAutoFit/>
          </a:bodyPr>
          <a:lstStyle/>
          <a:p>
            <a:pPr algn="just"/>
            <a:r>
              <a:rPr lang="pt-BR" sz="1400" dirty="0">
                <a:solidFill>
                  <a:srgbClr val="FF0000"/>
                </a:solidFill>
                <a:latin typeface="Arial" pitchFamily="34" charset="0"/>
                <a:cs typeface="Arial" pitchFamily="34" charset="0"/>
              </a:rPr>
              <a:t>Gráfico indicativo da proporção de crianças com monitoramento de desenvolvimento. </a:t>
            </a:r>
          </a:p>
          <a:p>
            <a:pPr algn="just"/>
            <a:r>
              <a:rPr lang="pt-BR" sz="1400" dirty="0">
                <a:solidFill>
                  <a:srgbClr val="FF0000"/>
                </a:solidFill>
                <a:latin typeface="Arial" pitchFamily="34" charset="0"/>
                <a:cs typeface="Arial" pitchFamily="34" charset="0"/>
              </a:rPr>
              <a:t>FONTE: Planilha de coleta de dados, 2014.</a:t>
            </a:r>
          </a:p>
        </p:txBody>
      </p:sp>
      <p:sp>
        <p:nvSpPr>
          <p:cNvPr id="6" name="CaixaDeTexto 5"/>
          <p:cNvSpPr txBox="1"/>
          <p:nvPr/>
        </p:nvSpPr>
        <p:spPr>
          <a:xfrm>
            <a:off x="2452932" y="3917740"/>
            <a:ext cx="758541" cy="369332"/>
          </a:xfrm>
          <a:prstGeom prst="rect">
            <a:avLst/>
          </a:prstGeom>
          <a:noFill/>
        </p:spPr>
        <p:txBody>
          <a:bodyPr wrap="none" rtlCol="0">
            <a:spAutoFit/>
          </a:bodyPr>
          <a:lstStyle/>
          <a:p>
            <a:r>
              <a:rPr lang="pt-BR" dirty="0" smtClean="0"/>
              <a:t>22.1%</a:t>
            </a:r>
            <a:endParaRPr lang="pt-BR" dirty="0"/>
          </a:p>
        </p:txBody>
      </p:sp>
      <p:sp>
        <p:nvSpPr>
          <p:cNvPr id="7" name="CaixaDeTexto 6"/>
          <p:cNvSpPr txBox="1"/>
          <p:nvPr/>
        </p:nvSpPr>
        <p:spPr>
          <a:xfrm>
            <a:off x="5652120" y="2902696"/>
            <a:ext cx="758541" cy="369332"/>
          </a:xfrm>
          <a:prstGeom prst="rect">
            <a:avLst/>
          </a:prstGeom>
          <a:noFill/>
        </p:spPr>
        <p:txBody>
          <a:bodyPr wrap="none" rtlCol="0">
            <a:spAutoFit/>
          </a:bodyPr>
          <a:lstStyle/>
          <a:p>
            <a:r>
              <a:rPr lang="pt-BR" dirty="0" smtClean="0"/>
              <a:t>52.5%</a:t>
            </a:r>
            <a:endParaRPr lang="pt-BR" dirty="0"/>
          </a:p>
        </p:txBody>
      </p:sp>
      <p:sp>
        <p:nvSpPr>
          <p:cNvPr id="8" name="CaixaDeTexto 7"/>
          <p:cNvSpPr txBox="1"/>
          <p:nvPr/>
        </p:nvSpPr>
        <p:spPr>
          <a:xfrm>
            <a:off x="3995936" y="3068960"/>
            <a:ext cx="758541" cy="369332"/>
          </a:xfrm>
          <a:prstGeom prst="rect">
            <a:avLst/>
          </a:prstGeom>
          <a:noFill/>
        </p:spPr>
        <p:txBody>
          <a:bodyPr wrap="none" rtlCol="0">
            <a:spAutoFit/>
          </a:bodyPr>
          <a:lstStyle/>
          <a:p>
            <a:r>
              <a:rPr lang="pt-BR" dirty="0" smtClean="0"/>
              <a:t>51.5%</a:t>
            </a:r>
            <a:endParaRPr lang="pt-BR" dirty="0"/>
          </a:p>
        </p:txBody>
      </p:sp>
      <p:sp>
        <p:nvSpPr>
          <p:cNvPr id="9" name="Retângulo 8"/>
          <p:cNvSpPr/>
          <p:nvPr/>
        </p:nvSpPr>
        <p:spPr>
          <a:xfrm>
            <a:off x="285720" y="1071546"/>
            <a:ext cx="8215370" cy="1061829"/>
          </a:xfrm>
          <a:prstGeom prst="rect">
            <a:avLst/>
          </a:prstGeom>
        </p:spPr>
        <p:txBody>
          <a:bodyPr wrap="square">
            <a:spAutoFit/>
          </a:bodyPr>
          <a:lstStyle/>
          <a:p>
            <a:pPr algn="just"/>
            <a:r>
              <a:rPr sz="2000" b="1" smtClean="0">
                <a:latin typeface="Arial" pitchFamily="34" charset="0"/>
                <a:cs typeface="Arial" pitchFamily="34" charset="0"/>
              </a:rPr>
              <a:t>Objetivo 2: </a:t>
            </a:r>
            <a:r>
              <a:rPr sz="2000" smtClean="0">
                <a:latin typeface="Arial" pitchFamily="34" charset="0"/>
                <a:cs typeface="Arial" pitchFamily="34" charset="0"/>
              </a:rPr>
              <a:t>Qualidade</a:t>
            </a:r>
          </a:p>
          <a:p>
            <a:pPr algn="just"/>
            <a:endParaRPr sz="2000" b="1" smtClean="0">
              <a:latin typeface="Arial" pitchFamily="34" charset="0"/>
              <a:cs typeface="Arial" pitchFamily="34" charset="0"/>
            </a:endParaRPr>
          </a:p>
          <a:p>
            <a:pPr algn="just"/>
            <a:r>
              <a:rPr sz="2000" b="1" smtClean="0">
                <a:latin typeface="Arial" pitchFamily="34" charset="0"/>
                <a:cs typeface="Arial" pitchFamily="34" charset="0"/>
              </a:rPr>
              <a:t>Meta 2.5: </a:t>
            </a:r>
            <a:r>
              <a:rPr sz="2000" smtClean="0">
                <a:latin typeface="Arial" pitchFamily="34" charset="0"/>
                <a:cs typeface="Arial" pitchFamily="34" charset="0"/>
              </a:rPr>
              <a:t>Monitorar o desenvolvimento em 100% das crianças</a:t>
            </a:r>
            <a:r>
              <a:rPr sz="2100" smtClean="0">
                <a:latin typeface="Arial" pitchFamily="34" charset="0"/>
                <a:cs typeface="Arial" pitchFamily="34" charset="0"/>
              </a:rPr>
              <a:t>.</a:t>
            </a:r>
            <a:endParaRPr sz="2100" dirty="0">
              <a:latin typeface="Arial" pitchFamily="34" charset="0"/>
              <a:cs typeface="Arial" pitchFamily="34" charset="0"/>
            </a:endParaRPr>
          </a:p>
        </p:txBody>
      </p:sp>
    </p:spTree>
    <p:extLst>
      <p:ext uri="{BB962C8B-B14F-4D97-AF65-F5344CB8AC3E}">
        <p14:creationId xmlns:p14="http://schemas.microsoft.com/office/powerpoint/2010/main" val="30116972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404664"/>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INTRODUÇÃO</a:t>
            </a:r>
            <a:endParaRPr lang="pt-BR" sz="2800" b="1" dirty="0">
              <a:solidFill>
                <a:schemeClr val="bg1"/>
              </a:solidFill>
              <a:latin typeface="Arial" pitchFamily="34" charset="0"/>
              <a:cs typeface="Arial" pitchFamily="34" charset="0"/>
            </a:endParaRPr>
          </a:p>
        </p:txBody>
      </p:sp>
      <p:sp>
        <p:nvSpPr>
          <p:cNvPr id="20" name="CaixaDeTexto 19"/>
          <p:cNvSpPr txBox="1"/>
          <p:nvPr/>
        </p:nvSpPr>
        <p:spPr>
          <a:xfrm>
            <a:off x="0" y="1142984"/>
            <a:ext cx="4719562" cy="461665"/>
          </a:xfrm>
          <a:prstGeom prst="rect">
            <a:avLst/>
          </a:prstGeom>
          <a:noFill/>
        </p:spPr>
        <p:txBody>
          <a:bodyPr wrap="none" rtlCol="0">
            <a:spAutoFit/>
          </a:bodyPr>
          <a:lstStyle/>
          <a:p>
            <a:pPr marL="342900" indent="-342900">
              <a:buFont typeface="Wingdings" pitchFamily="2" charset="2"/>
              <a:buChar char="q"/>
            </a:pPr>
            <a:r>
              <a:rPr lang="pt-BR" sz="2400" b="1" dirty="0" smtClean="0">
                <a:latin typeface="Arial" pitchFamily="34" charset="0"/>
                <a:cs typeface="Arial" pitchFamily="34" charset="0"/>
              </a:rPr>
              <a:t>Caracterização do município</a:t>
            </a:r>
            <a:endParaRPr lang="pt-BR" sz="2400" b="1" dirty="0">
              <a:latin typeface="Arial" pitchFamily="34" charset="0"/>
              <a:cs typeface="Arial" pitchFamily="34" charset="0"/>
            </a:endParaRPr>
          </a:p>
        </p:txBody>
      </p:sp>
      <p:pic>
        <p:nvPicPr>
          <p:cNvPr id="1028" name="Picture 4" descr="C:\Users\Jennifer\Desktop\MapaRNPretoeBranco.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57158" y="1643050"/>
            <a:ext cx="3557819" cy="29107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642910" y="4714884"/>
            <a:ext cx="3098925" cy="307777"/>
          </a:xfrm>
          <a:prstGeom prst="rect">
            <a:avLst/>
          </a:prstGeom>
          <a:noFill/>
        </p:spPr>
        <p:txBody>
          <a:bodyPr wrap="none" rtlCol="0">
            <a:spAutoFit/>
          </a:bodyPr>
          <a:lstStyle/>
          <a:p>
            <a:pPr algn="r"/>
            <a:r>
              <a:rPr lang="pt-BR" sz="1400" dirty="0" smtClean="0">
                <a:solidFill>
                  <a:srgbClr val="FF0000"/>
                </a:solidFill>
                <a:latin typeface="Arial" pitchFamily="34" charset="0"/>
                <a:cs typeface="Arial" pitchFamily="34" charset="0"/>
              </a:rPr>
              <a:t>Extraído de: rnnamidia.blogspot.com</a:t>
            </a:r>
            <a:endParaRPr lang="pt-BR" sz="1400" dirty="0">
              <a:solidFill>
                <a:srgbClr val="FF0000"/>
              </a:solidFill>
              <a:latin typeface="Arial" pitchFamily="34" charset="0"/>
              <a:cs typeface="Arial" pitchFamily="34" charset="0"/>
            </a:endParaRPr>
          </a:p>
        </p:txBody>
      </p:sp>
      <p:pic>
        <p:nvPicPr>
          <p:cNvPr id="7" name="Picture 2" descr="C:\Users\Jennifer\Desktop\MAPA DAS REGIÕES HOMOGÊNEAS DO ESTADO DO RIO GRANDE DO NORTE - IBGE - OpenBrasil.org.pn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129631" y="3357562"/>
            <a:ext cx="4402809" cy="32808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2534873323"/>
              </p:ext>
            </p:extLst>
          </p:nvPr>
        </p:nvGraphicFramePr>
        <p:xfrm>
          <a:off x="1000100" y="2571744"/>
          <a:ext cx="5890592" cy="32693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071538" y="5903893"/>
            <a:ext cx="7128792" cy="954107"/>
          </a:xfrm>
          <a:prstGeom prst="rect">
            <a:avLst/>
          </a:prstGeom>
        </p:spPr>
        <p:txBody>
          <a:bodyPr wrap="square">
            <a:spAutoFit/>
          </a:bodyPr>
          <a:lstStyle/>
          <a:p>
            <a:r>
              <a:rPr lang="pt-BR" sz="1400" dirty="0">
                <a:solidFill>
                  <a:srgbClr val="FF0000"/>
                </a:solidFill>
                <a:latin typeface="Arial" pitchFamily="34" charset="0"/>
                <a:cs typeface="Arial" pitchFamily="34" charset="0"/>
              </a:rPr>
              <a:t>Gráfico indicativo da proporção de crianças com vacinação em dia para a idade. </a:t>
            </a:r>
          </a:p>
          <a:p>
            <a:r>
              <a:rPr lang="pt-BR" sz="1400" dirty="0">
                <a:solidFill>
                  <a:srgbClr val="FF0000"/>
                </a:solidFill>
                <a:latin typeface="Arial" pitchFamily="34" charset="0"/>
                <a:cs typeface="Arial" pitchFamily="34" charset="0"/>
              </a:rPr>
              <a:t>FONTE: Planilha de coleta de dados, 2014.</a:t>
            </a:r>
          </a:p>
          <a:p>
            <a:r>
              <a:rPr lang="pt-BR" sz="1400" dirty="0">
                <a:solidFill>
                  <a:srgbClr val="FF0000"/>
                </a:solidFill>
                <a:latin typeface="Arial" pitchFamily="34" charset="0"/>
                <a:cs typeface="Arial" pitchFamily="34" charset="0"/>
              </a:rPr>
              <a:t> </a:t>
            </a:r>
          </a:p>
          <a:p>
            <a:pPr algn="just"/>
            <a:r>
              <a:rPr lang="pt-BR" sz="1400" dirty="0" smtClean="0">
                <a:solidFill>
                  <a:srgbClr val="FF0000"/>
                </a:solidFill>
                <a:latin typeface="Arial" pitchFamily="34" charset="0"/>
                <a:cs typeface="Arial" pitchFamily="34" charset="0"/>
              </a:rPr>
              <a:t>.</a:t>
            </a:r>
            <a:endParaRPr lang="pt-BR" sz="1400" dirty="0">
              <a:solidFill>
                <a:srgbClr val="FF0000"/>
              </a:solidFill>
              <a:latin typeface="Arial" pitchFamily="34" charset="0"/>
              <a:cs typeface="Arial" pitchFamily="34" charset="0"/>
            </a:endParaRPr>
          </a:p>
        </p:txBody>
      </p:sp>
      <p:sp>
        <p:nvSpPr>
          <p:cNvPr id="6" name="CaixaDeTexto 5"/>
          <p:cNvSpPr txBox="1"/>
          <p:nvPr/>
        </p:nvSpPr>
        <p:spPr>
          <a:xfrm>
            <a:off x="2452932" y="3917740"/>
            <a:ext cx="758541" cy="369332"/>
          </a:xfrm>
          <a:prstGeom prst="rect">
            <a:avLst/>
          </a:prstGeom>
          <a:noFill/>
        </p:spPr>
        <p:txBody>
          <a:bodyPr wrap="none" rtlCol="0">
            <a:spAutoFit/>
          </a:bodyPr>
          <a:lstStyle/>
          <a:p>
            <a:r>
              <a:rPr lang="pt-BR" dirty="0" smtClean="0"/>
              <a:t>22.1%</a:t>
            </a:r>
            <a:endParaRPr lang="pt-BR" dirty="0"/>
          </a:p>
        </p:txBody>
      </p:sp>
      <p:sp>
        <p:nvSpPr>
          <p:cNvPr id="7" name="CaixaDeTexto 6"/>
          <p:cNvSpPr txBox="1"/>
          <p:nvPr/>
        </p:nvSpPr>
        <p:spPr>
          <a:xfrm>
            <a:off x="5652120" y="2902696"/>
            <a:ext cx="758541" cy="369332"/>
          </a:xfrm>
          <a:prstGeom prst="rect">
            <a:avLst/>
          </a:prstGeom>
          <a:noFill/>
        </p:spPr>
        <p:txBody>
          <a:bodyPr wrap="none" rtlCol="0">
            <a:spAutoFit/>
          </a:bodyPr>
          <a:lstStyle/>
          <a:p>
            <a:r>
              <a:rPr lang="pt-BR" dirty="0" smtClean="0"/>
              <a:t>52.5%</a:t>
            </a:r>
            <a:endParaRPr lang="pt-BR" dirty="0"/>
          </a:p>
        </p:txBody>
      </p:sp>
      <p:sp>
        <p:nvSpPr>
          <p:cNvPr id="8" name="CaixaDeTexto 7"/>
          <p:cNvSpPr txBox="1"/>
          <p:nvPr/>
        </p:nvSpPr>
        <p:spPr>
          <a:xfrm>
            <a:off x="4071934" y="3286124"/>
            <a:ext cx="758541" cy="369332"/>
          </a:xfrm>
          <a:prstGeom prst="rect">
            <a:avLst/>
          </a:prstGeom>
          <a:noFill/>
        </p:spPr>
        <p:txBody>
          <a:bodyPr wrap="none" rtlCol="0">
            <a:spAutoFit/>
          </a:bodyPr>
          <a:lstStyle/>
          <a:p>
            <a:r>
              <a:rPr lang="pt-BR" dirty="0" smtClean="0"/>
              <a:t>51.5%</a:t>
            </a:r>
            <a:endParaRPr lang="pt-BR" dirty="0"/>
          </a:p>
        </p:txBody>
      </p:sp>
      <p:sp>
        <p:nvSpPr>
          <p:cNvPr id="9" name="Retângulo 8"/>
          <p:cNvSpPr/>
          <p:nvPr/>
        </p:nvSpPr>
        <p:spPr>
          <a:xfrm>
            <a:off x="214282" y="785794"/>
            <a:ext cx="7079147" cy="1323439"/>
          </a:xfrm>
          <a:prstGeom prst="rect">
            <a:avLst/>
          </a:prstGeom>
        </p:spPr>
        <p:txBody>
          <a:bodyPr wrap="square">
            <a:spAutoFit/>
          </a:bodyPr>
          <a:lstStyle/>
          <a:p>
            <a:pPr algn="just"/>
            <a:r>
              <a:rPr lang="pt-BR" sz="2000" b="1" dirty="0" smtClean="0">
                <a:latin typeface="Arial" pitchFamily="34" charset="0"/>
                <a:cs typeface="Arial" pitchFamily="34" charset="0"/>
              </a:rPr>
              <a:t>Objetivo 2: </a:t>
            </a:r>
            <a:r>
              <a:rPr lang="pt-BR" sz="2000" dirty="0" smtClean="0">
                <a:latin typeface="Arial" pitchFamily="34" charset="0"/>
                <a:cs typeface="Arial" pitchFamily="34" charset="0"/>
              </a:rPr>
              <a:t>Qualidade</a:t>
            </a:r>
          </a:p>
          <a:p>
            <a:pPr algn="just"/>
            <a:endParaRPr lang="pt-B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Meta 2.6: </a:t>
            </a:r>
            <a:r>
              <a:rPr lang="pt-BR" sz="2000" dirty="0" smtClean="0">
                <a:latin typeface="Arial" pitchFamily="34" charset="0"/>
                <a:cs typeface="Arial" pitchFamily="34" charset="0"/>
              </a:rPr>
              <a:t>Vacinar 100% das crianças de acordo com a idade.</a:t>
            </a:r>
            <a:endParaRPr lang="pt-BR" sz="2000" dirty="0">
              <a:latin typeface="Arial" pitchFamily="34" charset="0"/>
              <a:cs typeface="Arial" pitchFamily="34" charset="0"/>
            </a:endParaRPr>
          </a:p>
        </p:txBody>
      </p:sp>
    </p:spTree>
    <p:extLst>
      <p:ext uri="{BB962C8B-B14F-4D97-AF65-F5344CB8AC3E}">
        <p14:creationId xmlns:p14="http://schemas.microsoft.com/office/powerpoint/2010/main" val="2174877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850553314"/>
              </p:ext>
            </p:extLst>
          </p:nvPr>
        </p:nvGraphicFramePr>
        <p:xfrm>
          <a:off x="1285852" y="2571744"/>
          <a:ext cx="5852492" cy="3098899"/>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714348" y="5857892"/>
            <a:ext cx="7416823" cy="800219"/>
          </a:xfrm>
          <a:prstGeom prst="rect">
            <a:avLst/>
          </a:prstGeom>
          <a:noFill/>
        </p:spPr>
        <p:txBody>
          <a:bodyPr wrap="square" rtlCol="0">
            <a:spAutoFit/>
          </a:bodyPr>
          <a:lstStyle/>
          <a:p>
            <a:pPr algn="just"/>
            <a:r>
              <a:rPr lang="pt-BR" sz="1400" dirty="0">
                <a:solidFill>
                  <a:srgbClr val="FF0000"/>
                </a:solidFill>
                <a:latin typeface="Arial" pitchFamily="34" charset="0"/>
                <a:cs typeface="Arial" pitchFamily="34" charset="0"/>
              </a:rPr>
              <a:t>Gráfico indicativo da proporção de crianças de 6 a 24 meses com suplementação de ferro. </a:t>
            </a:r>
          </a:p>
          <a:p>
            <a:pPr algn="just"/>
            <a:r>
              <a:rPr lang="pt-BR" sz="1400" dirty="0">
                <a:solidFill>
                  <a:srgbClr val="FF0000"/>
                </a:solidFill>
                <a:latin typeface="Arial" pitchFamily="34" charset="0"/>
                <a:cs typeface="Arial" pitchFamily="34" charset="0"/>
              </a:rPr>
              <a:t>FONTE: Planilha de coleta de dados, 2014.</a:t>
            </a:r>
          </a:p>
          <a:p>
            <a:endParaRPr lang="pt-BR" dirty="0">
              <a:solidFill>
                <a:srgbClr val="FF0000"/>
              </a:solidFill>
            </a:endParaRPr>
          </a:p>
        </p:txBody>
      </p:sp>
      <p:sp>
        <p:nvSpPr>
          <p:cNvPr id="6" name="CaixaDeTexto 5"/>
          <p:cNvSpPr txBox="1"/>
          <p:nvPr/>
        </p:nvSpPr>
        <p:spPr>
          <a:xfrm>
            <a:off x="2738113" y="2956302"/>
            <a:ext cx="583814" cy="369332"/>
          </a:xfrm>
          <a:prstGeom prst="rect">
            <a:avLst/>
          </a:prstGeom>
          <a:noFill/>
        </p:spPr>
        <p:txBody>
          <a:bodyPr wrap="none" rtlCol="0">
            <a:spAutoFit/>
          </a:bodyPr>
          <a:lstStyle/>
          <a:p>
            <a:r>
              <a:rPr lang="pt-BR" dirty="0" smtClean="0"/>
              <a:t>50%</a:t>
            </a:r>
            <a:endParaRPr lang="pt-BR" dirty="0"/>
          </a:p>
        </p:txBody>
      </p:sp>
      <p:sp>
        <p:nvSpPr>
          <p:cNvPr id="7" name="CaixaDeTexto 6"/>
          <p:cNvSpPr txBox="1"/>
          <p:nvPr/>
        </p:nvSpPr>
        <p:spPr>
          <a:xfrm>
            <a:off x="5857884" y="2857496"/>
            <a:ext cx="758541" cy="369332"/>
          </a:xfrm>
          <a:prstGeom prst="rect">
            <a:avLst/>
          </a:prstGeom>
          <a:noFill/>
        </p:spPr>
        <p:txBody>
          <a:bodyPr wrap="none" rtlCol="0">
            <a:spAutoFit/>
          </a:bodyPr>
          <a:lstStyle/>
          <a:p>
            <a:r>
              <a:rPr lang="pt-BR" dirty="0" smtClean="0"/>
              <a:t>75.8%</a:t>
            </a:r>
            <a:endParaRPr lang="pt-BR" dirty="0"/>
          </a:p>
        </p:txBody>
      </p:sp>
      <p:sp>
        <p:nvSpPr>
          <p:cNvPr id="8" name="CaixaDeTexto 7"/>
          <p:cNvSpPr txBox="1"/>
          <p:nvPr/>
        </p:nvSpPr>
        <p:spPr>
          <a:xfrm>
            <a:off x="4286248" y="2786058"/>
            <a:ext cx="758541" cy="369332"/>
          </a:xfrm>
          <a:prstGeom prst="rect">
            <a:avLst/>
          </a:prstGeom>
          <a:noFill/>
        </p:spPr>
        <p:txBody>
          <a:bodyPr wrap="none" rtlCol="0">
            <a:spAutoFit/>
          </a:bodyPr>
          <a:lstStyle/>
          <a:p>
            <a:r>
              <a:rPr lang="pt-BR" dirty="0" smtClean="0"/>
              <a:t>75.8%</a:t>
            </a:r>
            <a:endParaRPr lang="pt-BR" dirty="0"/>
          </a:p>
        </p:txBody>
      </p:sp>
      <p:sp>
        <p:nvSpPr>
          <p:cNvPr id="9" name="Retângulo 8"/>
          <p:cNvSpPr/>
          <p:nvPr/>
        </p:nvSpPr>
        <p:spPr>
          <a:xfrm>
            <a:off x="251520" y="857232"/>
            <a:ext cx="8321008" cy="1354217"/>
          </a:xfrm>
          <a:prstGeom prst="rect">
            <a:avLst/>
          </a:prstGeom>
        </p:spPr>
        <p:txBody>
          <a:bodyPr wrap="square">
            <a:spAutoFit/>
          </a:bodyPr>
          <a:lstStyle/>
          <a:p>
            <a:pPr algn="just"/>
            <a:r>
              <a:rPr sz="2000" b="1" dirty="0" smtClean="0">
                <a:latin typeface="Arial" pitchFamily="34" charset="0"/>
                <a:cs typeface="Arial" pitchFamily="34" charset="0"/>
              </a:rPr>
              <a:t>Objetivo 2: </a:t>
            </a:r>
            <a:r>
              <a:rPr sz="2000" dirty="0" smtClean="0">
                <a:latin typeface="Arial" pitchFamily="34" charset="0"/>
                <a:cs typeface="Arial" pitchFamily="34" charset="0"/>
              </a:rPr>
              <a:t>Qualidade</a:t>
            </a:r>
          </a:p>
          <a:p>
            <a:pPr algn="just"/>
            <a:endParaRPr sz="2000" b="1" dirty="0" smtClean="0">
              <a:latin typeface="Arial" pitchFamily="34" charset="0"/>
              <a:cs typeface="Arial" pitchFamily="34" charset="0"/>
            </a:endParaRPr>
          </a:p>
          <a:p>
            <a:r>
              <a:rPr sz="2000" b="1" dirty="0" smtClean="0">
                <a:latin typeface="Arial" pitchFamily="34" charset="0"/>
                <a:cs typeface="Arial" pitchFamily="34" charset="0"/>
              </a:rPr>
              <a:t>Meta 2.7: </a:t>
            </a:r>
            <a:r>
              <a:rPr sz="2000" dirty="0" smtClean="0">
                <a:latin typeface="Arial" pitchFamily="34" charset="0"/>
                <a:cs typeface="Arial" pitchFamily="34" charset="0"/>
              </a:rPr>
              <a:t>Realizar suplementação de ferro em 100% das crianças de 6 a 24 meses</a:t>
            </a:r>
            <a:r>
              <a:rPr sz="2200" dirty="0" smtClean="0">
                <a:latin typeface="Arial" pitchFamily="34" charset="0"/>
                <a:cs typeface="Arial" pitchFamily="34" charset="0"/>
              </a:rPr>
              <a:t>.</a:t>
            </a:r>
            <a:endParaRPr sz="2200" dirty="0">
              <a:latin typeface="Arial" pitchFamily="34" charset="0"/>
              <a:cs typeface="Arial" pitchFamily="34" charset="0"/>
            </a:endParaRPr>
          </a:p>
        </p:txBody>
      </p:sp>
    </p:spTree>
    <p:extLst>
      <p:ext uri="{BB962C8B-B14F-4D97-AF65-F5344CB8AC3E}">
        <p14:creationId xmlns:p14="http://schemas.microsoft.com/office/powerpoint/2010/main" val="18632033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1187272681"/>
              </p:ext>
            </p:extLst>
          </p:nvPr>
        </p:nvGraphicFramePr>
        <p:xfrm>
          <a:off x="1000100" y="2786058"/>
          <a:ext cx="5890592" cy="32693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428728" y="6119336"/>
            <a:ext cx="7128792" cy="738664"/>
          </a:xfrm>
          <a:prstGeom prst="rect">
            <a:avLst/>
          </a:prstGeom>
        </p:spPr>
        <p:txBody>
          <a:bodyPr wrap="square">
            <a:spAutoFit/>
          </a:bodyPr>
          <a:lstStyle/>
          <a:p>
            <a:r>
              <a:rPr lang="pt-BR" sz="1400" dirty="0">
                <a:solidFill>
                  <a:srgbClr val="FF0000"/>
                </a:solidFill>
                <a:latin typeface="Arial" pitchFamily="34" charset="0"/>
                <a:cs typeface="Arial" pitchFamily="34" charset="0"/>
              </a:rPr>
              <a:t>Gráfico indicativo da proporção de crianças com triagem auditiva. </a:t>
            </a:r>
          </a:p>
          <a:p>
            <a:r>
              <a:rPr lang="pt-BR" sz="1400" dirty="0">
                <a:solidFill>
                  <a:srgbClr val="FF0000"/>
                </a:solidFill>
                <a:latin typeface="Arial" pitchFamily="34" charset="0"/>
                <a:cs typeface="Arial" pitchFamily="34" charset="0"/>
              </a:rPr>
              <a:t>FONTE: Planilha de coleta de dados, 2014.</a:t>
            </a:r>
          </a:p>
          <a:p>
            <a:pPr algn="just"/>
            <a:endParaRPr lang="pt-BR" sz="1400" dirty="0">
              <a:solidFill>
                <a:srgbClr val="FF0000"/>
              </a:solidFill>
              <a:latin typeface="Arial" pitchFamily="34" charset="0"/>
              <a:cs typeface="Arial" pitchFamily="34" charset="0"/>
            </a:endParaRPr>
          </a:p>
        </p:txBody>
      </p:sp>
      <p:sp>
        <p:nvSpPr>
          <p:cNvPr id="6" name="CaixaDeTexto 5"/>
          <p:cNvSpPr txBox="1"/>
          <p:nvPr/>
        </p:nvSpPr>
        <p:spPr>
          <a:xfrm>
            <a:off x="2452932" y="3917740"/>
            <a:ext cx="758541" cy="369332"/>
          </a:xfrm>
          <a:prstGeom prst="rect">
            <a:avLst/>
          </a:prstGeom>
          <a:noFill/>
        </p:spPr>
        <p:txBody>
          <a:bodyPr wrap="none" rtlCol="0">
            <a:spAutoFit/>
          </a:bodyPr>
          <a:lstStyle/>
          <a:p>
            <a:r>
              <a:rPr lang="pt-BR" dirty="0" smtClean="0"/>
              <a:t>22.1%</a:t>
            </a:r>
            <a:endParaRPr lang="pt-BR" dirty="0"/>
          </a:p>
        </p:txBody>
      </p:sp>
      <p:sp>
        <p:nvSpPr>
          <p:cNvPr id="7" name="CaixaDeTexto 6"/>
          <p:cNvSpPr txBox="1"/>
          <p:nvPr/>
        </p:nvSpPr>
        <p:spPr>
          <a:xfrm>
            <a:off x="5652120" y="2902696"/>
            <a:ext cx="758541" cy="369332"/>
          </a:xfrm>
          <a:prstGeom prst="rect">
            <a:avLst/>
          </a:prstGeom>
          <a:noFill/>
        </p:spPr>
        <p:txBody>
          <a:bodyPr wrap="none" rtlCol="0">
            <a:spAutoFit/>
          </a:bodyPr>
          <a:lstStyle/>
          <a:p>
            <a:r>
              <a:rPr lang="pt-BR" dirty="0" smtClean="0"/>
              <a:t>52.5%</a:t>
            </a:r>
            <a:endParaRPr lang="pt-BR" dirty="0"/>
          </a:p>
        </p:txBody>
      </p:sp>
      <p:sp>
        <p:nvSpPr>
          <p:cNvPr id="8" name="CaixaDeTexto 7"/>
          <p:cNvSpPr txBox="1"/>
          <p:nvPr/>
        </p:nvSpPr>
        <p:spPr>
          <a:xfrm>
            <a:off x="3995936" y="3068960"/>
            <a:ext cx="758541" cy="369332"/>
          </a:xfrm>
          <a:prstGeom prst="rect">
            <a:avLst/>
          </a:prstGeom>
          <a:noFill/>
        </p:spPr>
        <p:txBody>
          <a:bodyPr wrap="none" rtlCol="0">
            <a:spAutoFit/>
          </a:bodyPr>
          <a:lstStyle/>
          <a:p>
            <a:r>
              <a:rPr lang="pt-BR" dirty="0" smtClean="0"/>
              <a:t>51.5%</a:t>
            </a:r>
            <a:endParaRPr lang="pt-BR" dirty="0"/>
          </a:p>
        </p:txBody>
      </p:sp>
      <p:sp>
        <p:nvSpPr>
          <p:cNvPr id="9" name="Retângulo 8"/>
          <p:cNvSpPr/>
          <p:nvPr/>
        </p:nvSpPr>
        <p:spPr>
          <a:xfrm>
            <a:off x="214282" y="928670"/>
            <a:ext cx="7079147" cy="1015663"/>
          </a:xfrm>
          <a:prstGeom prst="rect">
            <a:avLst/>
          </a:prstGeom>
        </p:spPr>
        <p:txBody>
          <a:bodyPr wrap="square">
            <a:spAutoFit/>
          </a:bodyPr>
          <a:lstStyle/>
          <a:p>
            <a:pPr algn="just"/>
            <a:r>
              <a:rPr lang="pt-BR" sz="2000" b="1" dirty="0" smtClean="0">
                <a:latin typeface="Arial" pitchFamily="34" charset="0"/>
                <a:cs typeface="Arial" pitchFamily="34" charset="0"/>
              </a:rPr>
              <a:t>Objetivo 2: </a:t>
            </a:r>
            <a:r>
              <a:rPr lang="pt-BR" sz="2000" dirty="0" smtClean="0">
                <a:latin typeface="Arial" pitchFamily="34" charset="0"/>
                <a:cs typeface="Arial" pitchFamily="34" charset="0"/>
              </a:rPr>
              <a:t>Qualidade</a:t>
            </a:r>
          </a:p>
          <a:p>
            <a:pPr algn="just"/>
            <a:endParaRPr lang="pt-BR" sz="2000" b="1" dirty="0" smtClean="0">
              <a:latin typeface="Arial" pitchFamily="34" charset="0"/>
              <a:cs typeface="Arial" pitchFamily="34" charset="0"/>
            </a:endParaRPr>
          </a:p>
          <a:p>
            <a:r>
              <a:rPr lang="pt-BR" sz="2000" b="1" dirty="0" smtClean="0">
                <a:latin typeface="Arial" pitchFamily="34" charset="0"/>
                <a:cs typeface="Arial" pitchFamily="34" charset="0"/>
              </a:rPr>
              <a:t>Meta 2.8: </a:t>
            </a:r>
            <a:r>
              <a:rPr lang="pt-BR" sz="2000" dirty="0" smtClean="0">
                <a:latin typeface="Arial" pitchFamily="34" charset="0"/>
                <a:cs typeface="Arial" pitchFamily="34" charset="0"/>
              </a:rPr>
              <a:t>Realizar triagem auditiva em </a:t>
            </a:r>
            <a:r>
              <a:rPr lang="pt-BR" sz="2000" dirty="0">
                <a:latin typeface="Arial" pitchFamily="34" charset="0"/>
                <a:cs typeface="Arial" pitchFamily="34" charset="0"/>
              </a:rPr>
              <a:t>100% das </a:t>
            </a:r>
            <a:r>
              <a:rPr lang="pt-BR" sz="2000" dirty="0" smtClean="0">
                <a:latin typeface="Arial" pitchFamily="34" charset="0"/>
                <a:cs typeface="Arial" pitchFamily="34" charset="0"/>
              </a:rPr>
              <a:t>crianças.</a:t>
            </a:r>
            <a:endParaRPr lang="pt-BR" sz="2000" dirty="0">
              <a:latin typeface="Arial" pitchFamily="34" charset="0"/>
              <a:cs typeface="Arial" pitchFamily="34" charset="0"/>
            </a:endParaRPr>
          </a:p>
        </p:txBody>
      </p:sp>
    </p:spTree>
    <p:extLst>
      <p:ext uri="{BB962C8B-B14F-4D97-AF65-F5344CB8AC3E}">
        <p14:creationId xmlns:p14="http://schemas.microsoft.com/office/powerpoint/2010/main" val="32261205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1988329472"/>
              </p:ext>
            </p:extLst>
          </p:nvPr>
        </p:nvGraphicFramePr>
        <p:xfrm>
          <a:off x="1071538" y="2571744"/>
          <a:ext cx="5890592" cy="32693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642910" y="6000768"/>
            <a:ext cx="7704856" cy="523220"/>
          </a:xfrm>
          <a:prstGeom prst="rect">
            <a:avLst/>
          </a:prstGeom>
        </p:spPr>
        <p:txBody>
          <a:bodyPr wrap="square">
            <a:spAutoFit/>
          </a:bodyPr>
          <a:lstStyle/>
          <a:p>
            <a:r>
              <a:rPr lang="pt-BR" sz="1400" dirty="0">
                <a:solidFill>
                  <a:srgbClr val="FF0000"/>
                </a:solidFill>
                <a:latin typeface="Arial" pitchFamily="34" charset="0"/>
                <a:cs typeface="Arial" pitchFamily="34" charset="0"/>
              </a:rPr>
              <a:t>Gráfico indicativo da proporção de crianças com teste do pezinho realizado até 7 dias de vida. </a:t>
            </a:r>
          </a:p>
          <a:p>
            <a:r>
              <a:rPr lang="pt-BR" sz="1400" dirty="0">
                <a:solidFill>
                  <a:srgbClr val="FF0000"/>
                </a:solidFill>
                <a:latin typeface="Arial" pitchFamily="34" charset="0"/>
                <a:cs typeface="Arial" pitchFamily="34" charset="0"/>
              </a:rPr>
              <a:t>FONTE: Planilha de coleta de dados, 2014</a:t>
            </a:r>
            <a:r>
              <a:rPr lang="pt-BR" sz="1400" b="1" dirty="0">
                <a:solidFill>
                  <a:srgbClr val="FF0000"/>
                </a:solidFill>
                <a:latin typeface="Arial" pitchFamily="34" charset="0"/>
                <a:cs typeface="Arial" pitchFamily="34" charset="0"/>
              </a:rPr>
              <a:t>.</a:t>
            </a:r>
            <a:endParaRPr lang="pt-BR" sz="1400" dirty="0">
              <a:solidFill>
                <a:srgbClr val="FF0000"/>
              </a:solidFill>
              <a:latin typeface="Arial" pitchFamily="34" charset="0"/>
              <a:cs typeface="Arial" pitchFamily="34" charset="0"/>
            </a:endParaRPr>
          </a:p>
        </p:txBody>
      </p:sp>
      <p:sp>
        <p:nvSpPr>
          <p:cNvPr id="6" name="CaixaDeTexto 5"/>
          <p:cNvSpPr txBox="1"/>
          <p:nvPr/>
        </p:nvSpPr>
        <p:spPr>
          <a:xfrm>
            <a:off x="2452932" y="3917740"/>
            <a:ext cx="758541" cy="369332"/>
          </a:xfrm>
          <a:prstGeom prst="rect">
            <a:avLst/>
          </a:prstGeom>
          <a:noFill/>
        </p:spPr>
        <p:txBody>
          <a:bodyPr wrap="none" rtlCol="0">
            <a:spAutoFit/>
          </a:bodyPr>
          <a:lstStyle/>
          <a:p>
            <a:r>
              <a:rPr lang="pt-BR" dirty="0" smtClean="0"/>
              <a:t>22.1%</a:t>
            </a:r>
            <a:endParaRPr lang="pt-BR" dirty="0"/>
          </a:p>
        </p:txBody>
      </p:sp>
      <p:sp>
        <p:nvSpPr>
          <p:cNvPr id="7" name="CaixaDeTexto 6"/>
          <p:cNvSpPr txBox="1"/>
          <p:nvPr/>
        </p:nvSpPr>
        <p:spPr>
          <a:xfrm>
            <a:off x="5652120" y="2902696"/>
            <a:ext cx="758541" cy="369332"/>
          </a:xfrm>
          <a:prstGeom prst="rect">
            <a:avLst/>
          </a:prstGeom>
          <a:noFill/>
        </p:spPr>
        <p:txBody>
          <a:bodyPr wrap="none" rtlCol="0">
            <a:spAutoFit/>
          </a:bodyPr>
          <a:lstStyle/>
          <a:p>
            <a:r>
              <a:rPr lang="pt-BR" dirty="0" smtClean="0"/>
              <a:t>52.5%</a:t>
            </a:r>
            <a:endParaRPr lang="pt-BR" dirty="0"/>
          </a:p>
        </p:txBody>
      </p:sp>
      <p:sp>
        <p:nvSpPr>
          <p:cNvPr id="8" name="CaixaDeTexto 7"/>
          <p:cNvSpPr txBox="1"/>
          <p:nvPr/>
        </p:nvSpPr>
        <p:spPr>
          <a:xfrm>
            <a:off x="4000496" y="3286124"/>
            <a:ext cx="758541" cy="369332"/>
          </a:xfrm>
          <a:prstGeom prst="rect">
            <a:avLst/>
          </a:prstGeom>
          <a:noFill/>
        </p:spPr>
        <p:txBody>
          <a:bodyPr wrap="none" rtlCol="0">
            <a:spAutoFit/>
          </a:bodyPr>
          <a:lstStyle/>
          <a:p>
            <a:r>
              <a:rPr lang="pt-BR" dirty="0" smtClean="0"/>
              <a:t>51.5%</a:t>
            </a:r>
            <a:endParaRPr lang="pt-BR" dirty="0"/>
          </a:p>
        </p:txBody>
      </p:sp>
      <p:sp>
        <p:nvSpPr>
          <p:cNvPr id="9" name="Retângulo 8"/>
          <p:cNvSpPr/>
          <p:nvPr/>
        </p:nvSpPr>
        <p:spPr>
          <a:xfrm>
            <a:off x="251520" y="714356"/>
            <a:ext cx="8096246" cy="1384995"/>
          </a:xfrm>
          <a:prstGeom prst="rect">
            <a:avLst/>
          </a:prstGeom>
        </p:spPr>
        <p:txBody>
          <a:bodyPr wrap="square">
            <a:spAutoFit/>
          </a:bodyPr>
          <a:lstStyle/>
          <a:p>
            <a:pPr algn="just"/>
            <a:r>
              <a:rPr lang="pt-BR" sz="2000" b="1" dirty="0" smtClean="0">
                <a:latin typeface="Arial" pitchFamily="34" charset="0"/>
                <a:cs typeface="Arial" pitchFamily="34" charset="0"/>
              </a:rPr>
              <a:t>Objetivo 2: </a:t>
            </a:r>
            <a:r>
              <a:rPr lang="pt-BR" sz="2000" dirty="0" smtClean="0">
                <a:latin typeface="Arial" pitchFamily="34" charset="0"/>
                <a:cs typeface="Arial" pitchFamily="34" charset="0"/>
              </a:rPr>
              <a:t>Qualidade</a:t>
            </a:r>
          </a:p>
          <a:p>
            <a:pPr algn="just"/>
            <a:endParaRPr lang="pt-BR" sz="2000" b="1" dirty="0" smtClean="0">
              <a:latin typeface="Arial" pitchFamily="34" charset="0"/>
              <a:cs typeface="Arial" pitchFamily="34" charset="0"/>
            </a:endParaRPr>
          </a:p>
          <a:p>
            <a:r>
              <a:rPr lang="pt-BR" sz="2000" b="1" dirty="0" smtClean="0">
                <a:latin typeface="Arial" pitchFamily="34" charset="0"/>
                <a:cs typeface="Arial" pitchFamily="34" charset="0"/>
              </a:rPr>
              <a:t>Meta 2.9: </a:t>
            </a:r>
            <a:r>
              <a:rPr lang="pt-BR" sz="2000" dirty="0" smtClean="0">
                <a:latin typeface="Arial" pitchFamily="34" charset="0"/>
                <a:cs typeface="Arial" pitchFamily="34" charset="0"/>
              </a:rPr>
              <a:t>Realizar teste do pezinho em </a:t>
            </a:r>
            <a:r>
              <a:rPr lang="pt-BR" sz="2000" dirty="0">
                <a:latin typeface="Arial" pitchFamily="34" charset="0"/>
                <a:cs typeface="Arial" pitchFamily="34" charset="0"/>
              </a:rPr>
              <a:t>100% das </a:t>
            </a:r>
            <a:r>
              <a:rPr lang="pt-BR" sz="2000" dirty="0" smtClean="0">
                <a:latin typeface="Arial" pitchFamily="34" charset="0"/>
                <a:cs typeface="Arial" pitchFamily="34" charset="0"/>
              </a:rPr>
              <a:t>crianças até 7 dias de vida</a:t>
            </a:r>
            <a:r>
              <a:rPr lang="pt-BR" sz="2400" dirty="0" smtClean="0">
                <a:latin typeface="Arial" pitchFamily="34" charset="0"/>
                <a:cs typeface="Arial" pitchFamily="34" charset="0"/>
              </a:rPr>
              <a:t>.</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val="33226113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extLst>
              <p:ext uri="{D42A27DB-BD31-4B8C-83A1-F6EECF244321}">
                <p14:modId xmlns:p14="http://schemas.microsoft.com/office/powerpoint/2010/main" val="1333447442"/>
              </p:ext>
            </p:extLst>
          </p:nvPr>
        </p:nvGraphicFramePr>
        <p:xfrm>
          <a:off x="1285852" y="2643182"/>
          <a:ext cx="5962600" cy="3097882"/>
        </p:xfrm>
        <a:graphic>
          <a:graphicData uri="http://schemas.openxmlformats.org/drawingml/2006/chart">
            <c:chart xmlns:c="http://schemas.openxmlformats.org/drawingml/2006/chart" xmlns:r="http://schemas.openxmlformats.org/officeDocument/2006/relationships" r:id="rId2"/>
          </a:graphicData>
        </a:graphic>
      </p:graphicFrame>
      <p:sp>
        <p:nvSpPr>
          <p:cNvPr id="3" name="Retângulo 2"/>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sp>
        <p:nvSpPr>
          <p:cNvPr id="5" name="Retângulo 4"/>
          <p:cNvSpPr/>
          <p:nvPr/>
        </p:nvSpPr>
        <p:spPr>
          <a:xfrm>
            <a:off x="857224" y="5929330"/>
            <a:ext cx="7088728" cy="738664"/>
          </a:xfrm>
          <a:prstGeom prst="rect">
            <a:avLst/>
          </a:prstGeom>
        </p:spPr>
        <p:txBody>
          <a:bodyPr wrap="square">
            <a:spAutoFit/>
          </a:bodyPr>
          <a:lstStyle/>
          <a:p>
            <a:pPr algn="just"/>
            <a:r>
              <a:rPr lang="pt-BR" sz="1400" dirty="0">
                <a:solidFill>
                  <a:srgbClr val="FF0000"/>
                </a:solidFill>
                <a:latin typeface="Arial" pitchFamily="34" charset="0"/>
                <a:cs typeface="Arial" pitchFamily="34" charset="0"/>
              </a:rPr>
              <a:t>Gráfico indicativo da proporção de busca ativa realizada às crianças com consultas faltosas no programa de Saúde da Criança.</a:t>
            </a:r>
          </a:p>
          <a:p>
            <a:pPr algn="just"/>
            <a:r>
              <a:rPr lang="pt-BR" sz="1400" dirty="0">
                <a:solidFill>
                  <a:srgbClr val="FF0000"/>
                </a:solidFill>
                <a:latin typeface="Arial" pitchFamily="34" charset="0"/>
                <a:cs typeface="Arial" pitchFamily="34" charset="0"/>
              </a:rPr>
              <a:t>FONTE: Planilha de coleta de dados, 2014.</a:t>
            </a:r>
          </a:p>
        </p:txBody>
      </p:sp>
      <p:sp>
        <p:nvSpPr>
          <p:cNvPr id="6" name="Retângulo 5"/>
          <p:cNvSpPr/>
          <p:nvPr/>
        </p:nvSpPr>
        <p:spPr>
          <a:xfrm>
            <a:off x="214282" y="785794"/>
            <a:ext cx="7079147" cy="1323439"/>
          </a:xfrm>
          <a:prstGeom prst="rect">
            <a:avLst/>
          </a:prstGeom>
        </p:spPr>
        <p:txBody>
          <a:bodyPr wrap="square">
            <a:spAutoFit/>
          </a:bodyPr>
          <a:lstStyle/>
          <a:p>
            <a:pPr algn="just"/>
            <a:r>
              <a:rPr lang="pt-BR" sz="2000" b="1" dirty="0" smtClean="0">
                <a:latin typeface="Arial" pitchFamily="34" charset="0"/>
                <a:cs typeface="Arial" pitchFamily="34" charset="0"/>
              </a:rPr>
              <a:t>Objetivo 3: </a:t>
            </a:r>
            <a:r>
              <a:rPr lang="pt-BR" sz="2000" dirty="0" smtClean="0">
                <a:latin typeface="Arial" pitchFamily="34" charset="0"/>
                <a:cs typeface="Arial" pitchFamily="34" charset="0"/>
              </a:rPr>
              <a:t>Adesão</a:t>
            </a:r>
          </a:p>
          <a:p>
            <a:pPr algn="just"/>
            <a:endParaRPr lang="pt-BR" sz="2000" b="1" dirty="0" smtClean="0">
              <a:latin typeface="Arial" pitchFamily="34" charset="0"/>
              <a:cs typeface="Arial" pitchFamily="34" charset="0"/>
            </a:endParaRPr>
          </a:p>
          <a:p>
            <a:r>
              <a:rPr lang="pt-BR" sz="2000" b="1" dirty="0" smtClean="0">
                <a:latin typeface="Arial" pitchFamily="34" charset="0"/>
                <a:cs typeface="Arial" pitchFamily="34" charset="0"/>
              </a:rPr>
              <a:t>Meta 3.1: </a:t>
            </a:r>
            <a:r>
              <a:rPr lang="pt-BR" sz="2000" dirty="0">
                <a:latin typeface="Arial" pitchFamily="34" charset="0"/>
                <a:cs typeface="Arial" pitchFamily="34" charset="0"/>
              </a:rPr>
              <a:t>Fazer busca ativa de 100% das crianças faltosas às consultas</a:t>
            </a:r>
          </a:p>
        </p:txBody>
      </p:sp>
    </p:spTree>
    <p:extLst>
      <p:ext uri="{BB962C8B-B14F-4D97-AF65-F5344CB8AC3E}">
        <p14:creationId xmlns:p14="http://schemas.microsoft.com/office/powerpoint/2010/main" val="1489103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1701075728"/>
              </p:ext>
            </p:extLst>
          </p:nvPr>
        </p:nvGraphicFramePr>
        <p:xfrm>
          <a:off x="1071538" y="2714620"/>
          <a:ext cx="5890592" cy="32693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439144" y="6072206"/>
            <a:ext cx="7704856" cy="523220"/>
          </a:xfrm>
          <a:prstGeom prst="rect">
            <a:avLst/>
          </a:prstGeom>
        </p:spPr>
        <p:txBody>
          <a:bodyPr wrap="square">
            <a:spAutoFit/>
          </a:bodyPr>
          <a:lstStyle/>
          <a:p>
            <a:r>
              <a:rPr lang="pt-BR" sz="1400" dirty="0">
                <a:solidFill>
                  <a:srgbClr val="FF0000"/>
                </a:solidFill>
                <a:latin typeface="Arial" pitchFamily="34" charset="0"/>
                <a:cs typeface="Arial" pitchFamily="34" charset="0"/>
              </a:rPr>
              <a:t>Gráfico indicativo da proporção de crianças com </a:t>
            </a:r>
            <a:r>
              <a:rPr lang="pt-BR" sz="1400" dirty="0" smtClean="0">
                <a:solidFill>
                  <a:srgbClr val="FF0000"/>
                </a:solidFill>
                <a:latin typeface="Arial" pitchFamily="34" charset="0"/>
                <a:cs typeface="Arial" pitchFamily="34" charset="0"/>
              </a:rPr>
              <a:t>registro atualizado. </a:t>
            </a:r>
            <a:endParaRPr lang="pt-BR" sz="1400" dirty="0">
              <a:solidFill>
                <a:srgbClr val="FF0000"/>
              </a:solidFill>
              <a:latin typeface="Arial" pitchFamily="34" charset="0"/>
              <a:cs typeface="Arial" pitchFamily="34" charset="0"/>
            </a:endParaRPr>
          </a:p>
          <a:p>
            <a:r>
              <a:rPr lang="pt-BR" sz="1400" dirty="0">
                <a:solidFill>
                  <a:srgbClr val="FF0000"/>
                </a:solidFill>
                <a:latin typeface="Arial" pitchFamily="34" charset="0"/>
                <a:cs typeface="Arial" pitchFamily="34" charset="0"/>
              </a:rPr>
              <a:t>FONTE: Planilha de coleta de dados, 2014</a:t>
            </a:r>
            <a:r>
              <a:rPr lang="pt-BR" sz="1400" b="1" dirty="0">
                <a:solidFill>
                  <a:srgbClr val="FF0000"/>
                </a:solidFill>
                <a:latin typeface="Arial" pitchFamily="34" charset="0"/>
                <a:cs typeface="Arial" pitchFamily="34" charset="0"/>
              </a:rPr>
              <a:t>.</a:t>
            </a:r>
            <a:endParaRPr lang="pt-BR" sz="1400" dirty="0">
              <a:solidFill>
                <a:srgbClr val="FF0000"/>
              </a:solidFill>
              <a:latin typeface="Arial" pitchFamily="34" charset="0"/>
              <a:cs typeface="Arial" pitchFamily="34" charset="0"/>
            </a:endParaRPr>
          </a:p>
        </p:txBody>
      </p:sp>
      <p:sp>
        <p:nvSpPr>
          <p:cNvPr id="6" name="CaixaDeTexto 5"/>
          <p:cNvSpPr txBox="1"/>
          <p:nvPr/>
        </p:nvSpPr>
        <p:spPr>
          <a:xfrm>
            <a:off x="2452932" y="3917740"/>
            <a:ext cx="758541" cy="369332"/>
          </a:xfrm>
          <a:prstGeom prst="rect">
            <a:avLst/>
          </a:prstGeom>
          <a:noFill/>
        </p:spPr>
        <p:txBody>
          <a:bodyPr wrap="none" rtlCol="0">
            <a:spAutoFit/>
          </a:bodyPr>
          <a:lstStyle/>
          <a:p>
            <a:r>
              <a:rPr lang="pt-BR" dirty="0" smtClean="0"/>
              <a:t>22.1%</a:t>
            </a:r>
            <a:endParaRPr lang="pt-BR" dirty="0"/>
          </a:p>
        </p:txBody>
      </p:sp>
      <p:sp>
        <p:nvSpPr>
          <p:cNvPr id="7" name="CaixaDeTexto 6"/>
          <p:cNvSpPr txBox="1"/>
          <p:nvPr/>
        </p:nvSpPr>
        <p:spPr>
          <a:xfrm>
            <a:off x="5652120" y="2902696"/>
            <a:ext cx="758541" cy="369332"/>
          </a:xfrm>
          <a:prstGeom prst="rect">
            <a:avLst/>
          </a:prstGeom>
          <a:noFill/>
        </p:spPr>
        <p:txBody>
          <a:bodyPr wrap="none" rtlCol="0">
            <a:spAutoFit/>
          </a:bodyPr>
          <a:lstStyle/>
          <a:p>
            <a:r>
              <a:rPr lang="pt-BR" dirty="0" smtClean="0"/>
              <a:t>52.5%</a:t>
            </a:r>
            <a:endParaRPr lang="pt-BR" dirty="0"/>
          </a:p>
        </p:txBody>
      </p:sp>
      <p:sp>
        <p:nvSpPr>
          <p:cNvPr id="8" name="CaixaDeTexto 7"/>
          <p:cNvSpPr txBox="1"/>
          <p:nvPr/>
        </p:nvSpPr>
        <p:spPr>
          <a:xfrm>
            <a:off x="3995936" y="3068960"/>
            <a:ext cx="758541" cy="369332"/>
          </a:xfrm>
          <a:prstGeom prst="rect">
            <a:avLst/>
          </a:prstGeom>
          <a:noFill/>
        </p:spPr>
        <p:txBody>
          <a:bodyPr wrap="none" rtlCol="0">
            <a:spAutoFit/>
          </a:bodyPr>
          <a:lstStyle/>
          <a:p>
            <a:r>
              <a:rPr lang="pt-BR" dirty="0" smtClean="0"/>
              <a:t>51.5%</a:t>
            </a:r>
            <a:endParaRPr lang="pt-BR" dirty="0"/>
          </a:p>
        </p:txBody>
      </p:sp>
      <p:sp>
        <p:nvSpPr>
          <p:cNvPr id="9" name="Retângulo 8"/>
          <p:cNvSpPr/>
          <p:nvPr/>
        </p:nvSpPr>
        <p:spPr>
          <a:xfrm>
            <a:off x="285720" y="785794"/>
            <a:ext cx="8072494" cy="1323439"/>
          </a:xfrm>
          <a:prstGeom prst="rect">
            <a:avLst/>
          </a:prstGeom>
        </p:spPr>
        <p:txBody>
          <a:bodyPr wrap="square">
            <a:spAutoFit/>
          </a:bodyPr>
          <a:lstStyle/>
          <a:p>
            <a:pPr algn="just"/>
            <a:r>
              <a:rPr lang="pt-BR" sz="2000" b="1" dirty="0" smtClean="0">
                <a:latin typeface="Arial" pitchFamily="34" charset="0"/>
                <a:cs typeface="Arial" pitchFamily="34" charset="0"/>
              </a:rPr>
              <a:t>Objetivo 4: </a:t>
            </a:r>
            <a:r>
              <a:rPr lang="pt-BR" sz="2000" dirty="0" smtClean="0">
                <a:latin typeface="Arial" pitchFamily="34" charset="0"/>
                <a:cs typeface="Arial" pitchFamily="34" charset="0"/>
              </a:rPr>
              <a:t>Registro</a:t>
            </a:r>
          </a:p>
          <a:p>
            <a:pPr algn="just"/>
            <a:endParaRPr lang="pt-BR" sz="2000" b="1" dirty="0" smtClean="0">
              <a:latin typeface="Arial" pitchFamily="34" charset="0"/>
              <a:cs typeface="Arial" pitchFamily="34" charset="0"/>
            </a:endParaRPr>
          </a:p>
          <a:p>
            <a:pPr algn="just"/>
            <a:r>
              <a:rPr lang="pt-BR" sz="2000" b="1" dirty="0" smtClean="0">
                <a:latin typeface="Arial" pitchFamily="34" charset="0"/>
                <a:cs typeface="Arial" pitchFamily="34" charset="0"/>
              </a:rPr>
              <a:t>Meta 4.1: </a:t>
            </a:r>
            <a:r>
              <a:rPr lang="pt-BR" sz="2000" dirty="0">
                <a:latin typeface="Arial" pitchFamily="34" charset="0"/>
                <a:cs typeface="Arial" pitchFamily="34" charset="0"/>
              </a:rPr>
              <a:t>Manter registro na ficha espelho de saúde da criança/ vacinação de 100% das crianças que consultam no serviço. </a:t>
            </a:r>
          </a:p>
        </p:txBody>
      </p:sp>
    </p:spTree>
    <p:extLst>
      <p:ext uri="{BB962C8B-B14F-4D97-AF65-F5344CB8AC3E}">
        <p14:creationId xmlns:p14="http://schemas.microsoft.com/office/powerpoint/2010/main" val="15277996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2867695956"/>
              </p:ext>
            </p:extLst>
          </p:nvPr>
        </p:nvGraphicFramePr>
        <p:xfrm>
          <a:off x="1000100" y="2786058"/>
          <a:ext cx="5890592" cy="32693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439144" y="6072206"/>
            <a:ext cx="7704856" cy="523220"/>
          </a:xfrm>
          <a:prstGeom prst="rect">
            <a:avLst/>
          </a:prstGeom>
        </p:spPr>
        <p:txBody>
          <a:bodyPr wrap="square">
            <a:spAutoFit/>
          </a:bodyPr>
          <a:lstStyle/>
          <a:p>
            <a:r>
              <a:rPr lang="pt-BR" sz="1400" dirty="0">
                <a:solidFill>
                  <a:srgbClr val="FF0000"/>
                </a:solidFill>
                <a:latin typeface="Arial" pitchFamily="34" charset="0"/>
                <a:cs typeface="Arial" pitchFamily="34" charset="0"/>
              </a:rPr>
              <a:t>Gráfico indicativo da proporção de crianças com </a:t>
            </a:r>
            <a:r>
              <a:rPr lang="pt-BR" sz="1400" dirty="0" smtClean="0">
                <a:solidFill>
                  <a:srgbClr val="FF0000"/>
                </a:solidFill>
                <a:latin typeface="Arial" pitchFamily="34" charset="0"/>
                <a:cs typeface="Arial" pitchFamily="34" charset="0"/>
              </a:rPr>
              <a:t>avaliação de risco. </a:t>
            </a:r>
            <a:endParaRPr lang="pt-BR" sz="1400" dirty="0">
              <a:solidFill>
                <a:srgbClr val="FF0000"/>
              </a:solidFill>
              <a:latin typeface="Arial" pitchFamily="34" charset="0"/>
              <a:cs typeface="Arial" pitchFamily="34" charset="0"/>
            </a:endParaRPr>
          </a:p>
          <a:p>
            <a:r>
              <a:rPr lang="pt-BR" sz="1400" dirty="0">
                <a:solidFill>
                  <a:srgbClr val="FF0000"/>
                </a:solidFill>
                <a:latin typeface="Arial" pitchFamily="34" charset="0"/>
                <a:cs typeface="Arial" pitchFamily="34" charset="0"/>
              </a:rPr>
              <a:t>FONTE: Planilha de coleta de dados, 2014</a:t>
            </a:r>
            <a:r>
              <a:rPr lang="pt-BR" sz="1400" b="1" dirty="0">
                <a:solidFill>
                  <a:srgbClr val="FF0000"/>
                </a:solidFill>
                <a:latin typeface="Arial" pitchFamily="34" charset="0"/>
                <a:cs typeface="Arial" pitchFamily="34" charset="0"/>
              </a:rPr>
              <a:t>.</a:t>
            </a:r>
            <a:endParaRPr lang="pt-BR" sz="1400" dirty="0">
              <a:solidFill>
                <a:srgbClr val="FF0000"/>
              </a:solidFill>
              <a:latin typeface="Arial" pitchFamily="34" charset="0"/>
              <a:cs typeface="Arial" pitchFamily="34" charset="0"/>
            </a:endParaRPr>
          </a:p>
        </p:txBody>
      </p:sp>
      <p:sp>
        <p:nvSpPr>
          <p:cNvPr id="6" name="CaixaDeTexto 5"/>
          <p:cNvSpPr txBox="1"/>
          <p:nvPr/>
        </p:nvSpPr>
        <p:spPr>
          <a:xfrm>
            <a:off x="2452932" y="3917740"/>
            <a:ext cx="758541" cy="369332"/>
          </a:xfrm>
          <a:prstGeom prst="rect">
            <a:avLst/>
          </a:prstGeom>
          <a:noFill/>
        </p:spPr>
        <p:txBody>
          <a:bodyPr wrap="none" rtlCol="0">
            <a:spAutoFit/>
          </a:bodyPr>
          <a:lstStyle/>
          <a:p>
            <a:r>
              <a:rPr lang="pt-BR" dirty="0" smtClean="0"/>
              <a:t>22.1%</a:t>
            </a:r>
            <a:endParaRPr lang="pt-BR" dirty="0"/>
          </a:p>
        </p:txBody>
      </p:sp>
      <p:sp>
        <p:nvSpPr>
          <p:cNvPr id="7" name="CaixaDeTexto 6"/>
          <p:cNvSpPr txBox="1"/>
          <p:nvPr/>
        </p:nvSpPr>
        <p:spPr>
          <a:xfrm>
            <a:off x="5652120" y="2902696"/>
            <a:ext cx="758541" cy="369332"/>
          </a:xfrm>
          <a:prstGeom prst="rect">
            <a:avLst/>
          </a:prstGeom>
          <a:noFill/>
        </p:spPr>
        <p:txBody>
          <a:bodyPr wrap="none" rtlCol="0">
            <a:spAutoFit/>
          </a:bodyPr>
          <a:lstStyle/>
          <a:p>
            <a:r>
              <a:rPr lang="pt-BR" dirty="0" smtClean="0"/>
              <a:t>52.5%</a:t>
            </a:r>
            <a:endParaRPr lang="pt-BR" dirty="0"/>
          </a:p>
        </p:txBody>
      </p:sp>
      <p:sp>
        <p:nvSpPr>
          <p:cNvPr id="8" name="CaixaDeTexto 7"/>
          <p:cNvSpPr txBox="1"/>
          <p:nvPr/>
        </p:nvSpPr>
        <p:spPr>
          <a:xfrm>
            <a:off x="3995936" y="3068960"/>
            <a:ext cx="758541" cy="369332"/>
          </a:xfrm>
          <a:prstGeom prst="rect">
            <a:avLst/>
          </a:prstGeom>
          <a:noFill/>
        </p:spPr>
        <p:txBody>
          <a:bodyPr wrap="none" rtlCol="0">
            <a:spAutoFit/>
          </a:bodyPr>
          <a:lstStyle/>
          <a:p>
            <a:r>
              <a:rPr lang="pt-BR" dirty="0" smtClean="0"/>
              <a:t>51.5%</a:t>
            </a:r>
            <a:endParaRPr lang="pt-BR" dirty="0"/>
          </a:p>
        </p:txBody>
      </p:sp>
      <p:sp>
        <p:nvSpPr>
          <p:cNvPr id="9" name="Retângulo 8"/>
          <p:cNvSpPr/>
          <p:nvPr/>
        </p:nvSpPr>
        <p:spPr>
          <a:xfrm>
            <a:off x="251520" y="785794"/>
            <a:ext cx="8064896" cy="1323439"/>
          </a:xfrm>
          <a:prstGeom prst="rect">
            <a:avLst/>
          </a:prstGeom>
        </p:spPr>
        <p:txBody>
          <a:bodyPr wrap="square">
            <a:spAutoFit/>
          </a:bodyPr>
          <a:lstStyle/>
          <a:p>
            <a:pPr algn="just"/>
            <a:r>
              <a:rPr lang="pt-BR" sz="2000" b="1" dirty="0">
                <a:latin typeface="Arial" pitchFamily="34" charset="0"/>
                <a:cs typeface="Arial" pitchFamily="34" charset="0"/>
              </a:rPr>
              <a:t>Objetivo 5</a:t>
            </a:r>
            <a:r>
              <a:rPr lang="pt-BR" sz="2000" dirty="0">
                <a:latin typeface="Arial" pitchFamily="34" charset="0"/>
                <a:cs typeface="Arial" pitchFamily="34" charset="0"/>
              </a:rPr>
              <a:t>: Avaliação de risco</a:t>
            </a:r>
          </a:p>
          <a:p>
            <a:pPr algn="just"/>
            <a:endParaRPr lang="pt-BR" sz="2000" b="1" dirty="0">
              <a:latin typeface="Arial" pitchFamily="34" charset="0"/>
              <a:cs typeface="Arial" pitchFamily="34" charset="0"/>
            </a:endParaRPr>
          </a:p>
          <a:p>
            <a:pPr algn="just"/>
            <a:r>
              <a:rPr lang="pt-BR" sz="2000" b="1" dirty="0" smtClean="0">
                <a:latin typeface="Arial" pitchFamily="34" charset="0"/>
                <a:cs typeface="Arial" pitchFamily="34" charset="0"/>
              </a:rPr>
              <a:t>Meta </a:t>
            </a:r>
            <a:r>
              <a:rPr lang="pt-BR" sz="2000" b="1" dirty="0">
                <a:latin typeface="Arial" pitchFamily="34" charset="0"/>
                <a:cs typeface="Arial" pitchFamily="34" charset="0"/>
              </a:rPr>
              <a:t>5.1</a:t>
            </a:r>
            <a:r>
              <a:rPr lang="pt-BR" sz="2000" dirty="0">
                <a:latin typeface="Arial" pitchFamily="34" charset="0"/>
                <a:cs typeface="Arial" pitchFamily="34" charset="0"/>
              </a:rPr>
              <a:t>: Realizar avaliação de risco em 100% das crianças cadastradas no programa.</a:t>
            </a:r>
          </a:p>
        </p:txBody>
      </p:sp>
    </p:spTree>
    <p:extLst>
      <p:ext uri="{BB962C8B-B14F-4D97-AF65-F5344CB8AC3E}">
        <p14:creationId xmlns:p14="http://schemas.microsoft.com/office/powerpoint/2010/main" val="40268513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686756410"/>
              </p:ext>
            </p:extLst>
          </p:nvPr>
        </p:nvGraphicFramePr>
        <p:xfrm>
          <a:off x="928662" y="2500306"/>
          <a:ext cx="5890592" cy="32693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500034" y="5929330"/>
            <a:ext cx="7704856" cy="738664"/>
          </a:xfrm>
          <a:prstGeom prst="rect">
            <a:avLst/>
          </a:prstGeom>
        </p:spPr>
        <p:txBody>
          <a:bodyPr wrap="square">
            <a:spAutoFit/>
          </a:bodyPr>
          <a:lstStyle/>
          <a:p>
            <a:pPr algn="just"/>
            <a:r>
              <a:rPr lang="pt-BR" sz="1400" dirty="0">
                <a:solidFill>
                  <a:srgbClr val="FF0000"/>
                </a:solidFill>
                <a:latin typeface="Arial" pitchFamily="34" charset="0"/>
                <a:cs typeface="Arial" pitchFamily="34" charset="0"/>
              </a:rPr>
              <a:t>Gráfico indicativo da proporção de crianças cujas mães receberam orientações sobre prevenção de acidentes na infância</a:t>
            </a:r>
            <a:r>
              <a:rPr lang="pt-BR" sz="1400" dirty="0" smtClean="0">
                <a:solidFill>
                  <a:srgbClr val="FF0000"/>
                </a:solidFill>
                <a:latin typeface="Arial" pitchFamily="34" charset="0"/>
                <a:cs typeface="Arial" pitchFamily="34" charset="0"/>
              </a:rPr>
              <a:t>. </a:t>
            </a:r>
            <a:endParaRPr lang="pt-BR" sz="1400" dirty="0">
              <a:solidFill>
                <a:srgbClr val="FF0000"/>
              </a:solidFill>
              <a:latin typeface="Arial" pitchFamily="34" charset="0"/>
              <a:cs typeface="Arial" pitchFamily="34" charset="0"/>
            </a:endParaRPr>
          </a:p>
          <a:p>
            <a:r>
              <a:rPr lang="pt-BR" sz="1400" dirty="0">
                <a:solidFill>
                  <a:srgbClr val="FF0000"/>
                </a:solidFill>
                <a:latin typeface="Arial" pitchFamily="34" charset="0"/>
                <a:cs typeface="Arial" pitchFamily="34" charset="0"/>
              </a:rPr>
              <a:t>FONTE: Planilha de coleta de dados, 2014</a:t>
            </a:r>
            <a:r>
              <a:rPr lang="pt-BR" sz="1400" b="1" dirty="0">
                <a:solidFill>
                  <a:srgbClr val="FF0000"/>
                </a:solidFill>
                <a:latin typeface="Arial" pitchFamily="34" charset="0"/>
                <a:cs typeface="Arial" pitchFamily="34" charset="0"/>
              </a:rPr>
              <a:t>.</a:t>
            </a:r>
            <a:endParaRPr lang="pt-BR" sz="1400" dirty="0">
              <a:solidFill>
                <a:srgbClr val="FF0000"/>
              </a:solidFill>
              <a:latin typeface="Arial" pitchFamily="34" charset="0"/>
              <a:cs typeface="Arial" pitchFamily="34" charset="0"/>
            </a:endParaRPr>
          </a:p>
        </p:txBody>
      </p:sp>
      <p:sp>
        <p:nvSpPr>
          <p:cNvPr id="6" name="CaixaDeTexto 5"/>
          <p:cNvSpPr txBox="1"/>
          <p:nvPr/>
        </p:nvSpPr>
        <p:spPr>
          <a:xfrm>
            <a:off x="2452932" y="3917740"/>
            <a:ext cx="758541" cy="369332"/>
          </a:xfrm>
          <a:prstGeom prst="rect">
            <a:avLst/>
          </a:prstGeom>
          <a:noFill/>
        </p:spPr>
        <p:txBody>
          <a:bodyPr wrap="none" rtlCol="0">
            <a:spAutoFit/>
          </a:bodyPr>
          <a:lstStyle/>
          <a:p>
            <a:r>
              <a:rPr lang="pt-BR" dirty="0" smtClean="0"/>
              <a:t>22.1%</a:t>
            </a:r>
            <a:endParaRPr lang="pt-BR" dirty="0"/>
          </a:p>
        </p:txBody>
      </p:sp>
      <p:sp>
        <p:nvSpPr>
          <p:cNvPr id="7" name="CaixaDeTexto 6"/>
          <p:cNvSpPr txBox="1"/>
          <p:nvPr/>
        </p:nvSpPr>
        <p:spPr>
          <a:xfrm>
            <a:off x="5652120" y="2902696"/>
            <a:ext cx="758541" cy="369332"/>
          </a:xfrm>
          <a:prstGeom prst="rect">
            <a:avLst/>
          </a:prstGeom>
          <a:noFill/>
        </p:spPr>
        <p:txBody>
          <a:bodyPr wrap="none" rtlCol="0">
            <a:spAutoFit/>
          </a:bodyPr>
          <a:lstStyle/>
          <a:p>
            <a:r>
              <a:rPr lang="pt-BR" dirty="0" smtClean="0"/>
              <a:t>52.5%</a:t>
            </a:r>
            <a:endParaRPr lang="pt-BR" dirty="0"/>
          </a:p>
        </p:txBody>
      </p:sp>
      <p:sp>
        <p:nvSpPr>
          <p:cNvPr id="8" name="CaixaDeTexto 7"/>
          <p:cNvSpPr txBox="1"/>
          <p:nvPr/>
        </p:nvSpPr>
        <p:spPr>
          <a:xfrm>
            <a:off x="3886949" y="3253626"/>
            <a:ext cx="758541" cy="369332"/>
          </a:xfrm>
          <a:prstGeom prst="rect">
            <a:avLst/>
          </a:prstGeom>
          <a:noFill/>
        </p:spPr>
        <p:txBody>
          <a:bodyPr wrap="none" rtlCol="0">
            <a:spAutoFit/>
          </a:bodyPr>
          <a:lstStyle/>
          <a:p>
            <a:r>
              <a:rPr lang="pt-BR" dirty="0" smtClean="0"/>
              <a:t>51.5%</a:t>
            </a:r>
            <a:endParaRPr lang="pt-BR" dirty="0"/>
          </a:p>
        </p:txBody>
      </p:sp>
      <p:sp>
        <p:nvSpPr>
          <p:cNvPr id="9" name="Retângulo 8"/>
          <p:cNvSpPr/>
          <p:nvPr/>
        </p:nvSpPr>
        <p:spPr>
          <a:xfrm>
            <a:off x="214282" y="714356"/>
            <a:ext cx="7990608" cy="1323439"/>
          </a:xfrm>
          <a:prstGeom prst="rect">
            <a:avLst/>
          </a:prstGeom>
        </p:spPr>
        <p:txBody>
          <a:bodyPr wrap="square">
            <a:spAutoFit/>
          </a:bodyPr>
          <a:lstStyle/>
          <a:p>
            <a:pPr algn="just"/>
            <a:r>
              <a:rPr lang="pt-BR" sz="2000" b="1" dirty="0">
                <a:latin typeface="Arial" pitchFamily="34" charset="0"/>
                <a:cs typeface="Arial" pitchFamily="34" charset="0"/>
              </a:rPr>
              <a:t>Objetivo </a:t>
            </a:r>
            <a:r>
              <a:rPr lang="pt-BR" sz="2000" b="1" dirty="0" smtClean="0">
                <a:latin typeface="Arial" pitchFamily="34" charset="0"/>
                <a:cs typeface="Arial" pitchFamily="34" charset="0"/>
              </a:rPr>
              <a:t>6</a:t>
            </a:r>
            <a:r>
              <a:rPr lang="pt-BR" sz="2000" dirty="0" smtClean="0">
                <a:latin typeface="Arial" pitchFamily="34" charset="0"/>
                <a:cs typeface="Arial" pitchFamily="34" charset="0"/>
              </a:rPr>
              <a:t>: Promoção de saúde</a:t>
            </a:r>
            <a:endParaRPr lang="pt-BR" sz="2000" dirty="0">
              <a:latin typeface="Arial" pitchFamily="34" charset="0"/>
              <a:cs typeface="Arial" pitchFamily="34" charset="0"/>
            </a:endParaRPr>
          </a:p>
          <a:p>
            <a:pPr algn="just"/>
            <a:endParaRPr lang="pt-BR" sz="2000" b="1" dirty="0">
              <a:latin typeface="Arial" pitchFamily="34" charset="0"/>
              <a:cs typeface="Arial" pitchFamily="34" charset="0"/>
            </a:endParaRPr>
          </a:p>
          <a:p>
            <a:pPr algn="just"/>
            <a:r>
              <a:rPr lang="pt-BR" sz="2000" b="1" dirty="0" smtClean="0">
                <a:latin typeface="Arial" pitchFamily="34" charset="0"/>
                <a:cs typeface="Arial" pitchFamily="34" charset="0"/>
              </a:rPr>
              <a:t>Meta </a:t>
            </a:r>
            <a:r>
              <a:rPr lang="pt-BR" sz="2000" b="1" dirty="0">
                <a:latin typeface="Arial" pitchFamily="34" charset="0"/>
                <a:cs typeface="Arial" pitchFamily="34" charset="0"/>
              </a:rPr>
              <a:t>6</a:t>
            </a:r>
            <a:r>
              <a:rPr lang="pt-BR" sz="2000" b="1" dirty="0" smtClean="0">
                <a:latin typeface="Arial" pitchFamily="34" charset="0"/>
                <a:cs typeface="Arial" pitchFamily="34" charset="0"/>
              </a:rPr>
              <a:t>.1</a:t>
            </a:r>
            <a:r>
              <a:rPr lang="pt-BR" sz="2000" dirty="0">
                <a:latin typeface="Arial" pitchFamily="34" charset="0"/>
                <a:cs typeface="Arial" pitchFamily="34" charset="0"/>
              </a:rPr>
              <a:t>: Fornecer orientações sobre prevenção de acidentes na infância para 100% das crianças</a:t>
            </a:r>
            <a:r>
              <a:rPr lang="pt-BR" sz="2000" dirty="0" smtClean="0"/>
              <a:t>.</a:t>
            </a:r>
            <a:endParaRPr lang="pt-BR" sz="2000" dirty="0">
              <a:latin typeface="Arial" pitchFamily="34" charset="0"/>
              <a:cs typeface="Arial" pitchFamily="34" charset="0"/>
            </a:endParaRPr>
          </a:p>
        </p:txBody>
      </p:sp>
    </p:spTree>
    <p:extLst>
      <p:ext uri="{BB962C8B-B14F-4D97-AF65-F5344CB8AC3E}">
        <p14:creationId xmlns:p14="http://schemas.microsoft.com/office/powerpoint/2010/main" val="41211969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4226307685"/>
              </p:ext>
            </p:extLst>
          </p:nvPr>
        </p:nvGraphicFramePr>
        <p:xfrm>
          <a:off x="1000100" y="2643182"/>
          <a:ext cx="5890592" cy="32693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571472" y="6143644"/>
            <a:ext cx="7704856" cy="523220"/>
          </a:xfrm>
          <a:prstGeom prst="rect">
            <a:avLst/>
          </a:prstGeom>
        </p:spPr>
        <p:txBody>
          <a:bodyPr wrap="square">
            <a:spAutoFit/>
          </a:bodyPr>
          <a:lstStyle/>
          <a:p>
            <a:pPr algn="just"/>
            <a:r>
              <a:rPr lang="pt-BR" sz="1400" dirty="0">
                <a:solidFill>
                  <a:srgbClr val="FF0000"/>
                </a:solidFill>
                <a:latin typeface="Arial" pitchFamily="34" charset="0"/>
                <a:cs typeface="Arial" pitchFamily="34" charset="0"/>
              </a:rPr>
              <a:t>Gráfico indicativo da proporção de crianças </a:t>
            </a:r>
            <a:r>
              <a:rPr lang="pt-BR" sz="1400" dirty="0" smtClean="0">
                <a:solidFill>
                  <a:srgbClr val="FF0000"/>
                </a:solidFill>
                <a:latin typeface="Arial" pitchFamily="34" charset="0"/>
                <a:cs typeface="Arial" pitchFamily="34" charset="0"/>
              </a:rPr>
              <a:t>colocadas para mamar durante a primeira consulta. </a:t>
            </a:r>
            <a:endParaRPr lang="pt-BR" sz="1400" dirty="0">
              <a:solidFill>
                <a:srgbClr val="FF0000"/>
              </a:solidFill>
              <a:latin typeface="Arial" pitchFamily="34" charset="0"/>
              <a:cs typeface="Arial" pitchFamily="34" charset="0"/>
            </a:endParaRPr>
          </a:p>
          <a:p>
            <a:r>
              <a:rPr lang="pt-BR" sz="1400" dirty="0">
                <a:solidFill>
                  <a:srgbClr val="FF0000"/>
                </a:solidFill>
                <a:latin typeface="Arial" pitchFamily="34" charset="0"/>
                <a:cs typeface="Arial" pitchFamily="34" charset="0"/>
              </a:rPr>
              <a:t>FONTE: Planilha de coleta de dados, 2014</a:t>
            </a:r>
            <a:r>
              <a:rPr lang="pt-BR" sz="1400" b="1" dirty="0">
                <a:solidFill>
                  <a:srgbClr val="FF0000"/>
                </a:solidFill>
                <a:latin typeface="Arial" pitchFamily="34" charset="0"/>
                <a:cs typeface="Arial" pitchFamily="34" charset="0"/>
              </a:rPr>
              <a:t>.</a:t>
            </a:r>
            <a:endParaRPr lang="pt-BR" sz="1400" dirty="0">
              <a:solidFill>
                <a:srgbClr val="FF0000"/>
              </a:solidFill>
              <a:latin typeface="Arial" pitchFamily="34" charset="0"/>
              <a:cs typeface="Arial" pitchFamily="34" charset="0"/>
            </a:endParaRPr>
          </a:p>
        </p:txBody>
      </p:sp>
      <p:sp>
        <p:nvSpPr>
          <p:cNvPr id="6" name="CaixaDeTexto 5"/>
          <p:cNvSpPr txBox="1"/>
          <p:nvPr/>
        </p:nvSpPr>
        <p:spPr>
          <a:xfrm>
            <a:off x="2452932" y="3917740"/>
            <a:ext cx="758541" cy="369332"/>
          </a:xfrm>
          <a:prstGeom prst="rect">
            <a:avLst/>
          </a:prstGeom>
          <a:noFill/>
        </p:spPr>
        <p:txBody>
          <a:bodyPr wrap="none" rtlCol="0">
            <a:spAutoFit/>
          </a:bodyPr>
          <a:lstStyle/>
          <a:p>
            <a:r>
              <a:rPr lang="pt-BR" dirty="0" smtClean="0"/>
              <a:t>22.1%</a:t>
            </a:r>
            <a:endParaRPr lang="pt-BR" dirty="0"/>
          </a:p>
        </p:txBody>
      </p:sp>
      <p:sp>
        <p:nvSpPr>
          <p:cNvPr id="7" name="CaixaDeTexto 6"/>
          <p:cNvSpPr txBox="1"/>
          <p:nvPr/>
        </p:nvSpPr>
        <p:spPr>
          <a:xfrm>
            <a:off x="5652120" y="2902696"/>
            <a:ext cx="758541" cy="369332"/>
          </a:xfrm>
          <a:prstGeom prst="rect">
            <a:avLst/>
          </a:prstGeom>
          <a:noFill/>
        </p:spPr>
        <p:txBody>
          <a:bodyPr wrap="none" rtlCol="0">
            <a:spAutoFit/>
          </a:bodyPr>
          <a:lstStyle/>
          <a:p>
            <a:r>
              <a:rPr lang="pt-BR" dirty="0" smtClean="0"/>
              <a:t>52.5%</a:t>
            </a:r>
            <a:endParaRPr lang="pt-BR" dirty="0"/>
          </a:p>
        </p:txBody>
      </p:sp>
      <p:sp>
        <p:nvSpPr>
          <p:cNvPr id="8" name="CaixaDeTexto 7"/>
          <p:cNvSpPr txBox="1"/>
          <p:nvPr/>
        </p:nvSpPr>
        <p:spPr>
          <a:xfrm>
            <a:off x="3995936" y="3068960"/>
            <a:ext cx="758541" cy="369332"/>
          </a:xfrm>
          <a:prstGeom prst="rect">
            <a:avLst/>
          </a:prstGeom>
          <a:noFill/>
        </p:spPr>
        <p:txBody>
          <a:bodyPr wrap="none" rtlCol="0">
            <a:spAutoFit/>
          </a:bodyPr>
          <a:lstStyle/>
          <a:p>
            <a:r>
              <a:rPr lang="pt-BR" dirty="0" smtClean="0"/>
              <a:t>51.5%</a:t>
            </a:r>
            <a:endParaRPr lang="pt-BR" dirty="0"/>
          </a:p>
        </p:txBody>
      </p:sp>
      <p:sp>
        <p:nvSpPr>
          <p:cNvPr id="9" name="Retângulo 8"/>
          <p:cNvSpPr/>
          <p:nvPr/>
        </p:nvSpPr>
        <p:spPr>
          <a:xfrm>
            <a:off x="285720" y="714356"/>
            <a:ext cx="7272808" cy="1323439"/>
          </a:xfrm>
          <a:prstGeom prst="rect">
            <a:avLst/>
          </a:prstGeom>
        </p:spPr>
        <p:txBody>
          <a:bodyPr wrap="square">
            <a:spAutoFit/>
          </a:bodyPr>
          <a:lstStyle/>
          <a:p>
            <a:pPr algn="just"/>
            <a:r>
              <a:rPr lang="pt-BR" sz="2000" b="1" dirty="0">
                <a:latin typeface="Arial" pitchFamily="34" charset="0"/>
                <a:cs typeface="Arial" pitchFamily="34" charset="0"/>
              </a:rPr>
              <a:t>Objetivo </a:t>
            </a:r>
            <a:r>
              <a:rPr lang="pt-BR" sz="2000" b="1" dirty="0" smtClean="0">
                <a:latin typeface="Arial" pitchFamily="34" charset="0"/>
                <a:cs typeface="Arial" pitchFamily="34" charset="0"/>
              </a:rPr>
              <a:t>6</a:t>
            </a:r>
            <a:r>
              <a:rPr lang="pt-BR" sz="2000" dirty="0" smtClean="0">
                <a:latin typeface="Arial" pitchFamily="34" charset="0"/>
                <a:cs typeface="Arial" pitchFamily="34" charset="0"/>
              </a:rPr>
              <a:t>: Promoção de saúde</a:t>
            </a:r>
            <a:endParaRPr lang="pt-BR" sz="2000" dirty="0">
              <a:latin typeface="Arial" pitchFamily="34" charset="0"/>
              <a:cs typeface="Arial" pitchFamily="34" charset="0"/>
            </a:endParaRPr>
          </a:p>
          <a:p>
            <a:pPr algn="just"/>
            <a:endParaRPr lang="pt-BR" sz="2000" b="1" dirty="0">
              <a:latin typeface="Arial" pitchFamily="34" charset="0"/>
              <a:cs typeface="Arial" pitchFamily="34" charset="0"/>
            </a:endParaRPr>
          </a:p>
          <a:p>
            <a:pPr algn="just"/>
            <a:r>
              <a:rPr lang="pt-BR" sz="2000" b="1" dirty="0" smtClean="0">
                <a:latin typeface="Arial" pitchFamily="34" charset="0"/>
                <a:cs typeface="Arial" pitchFamily="34" charset="0"/>
              </a:rPr>
              <a:t>Meta 6.2</a:t>
            </a:r>
            <a:r>
              <a:rPr lang="pt-BR" sz="2000" dirty="0" smtClean="0">
                <a:latin typeface="Arial" pitchFamily="34" charset="0"/>
                <a:cs typeface="Arial" pitchFamily="34" charset="0"/>
              </a:rPr>
              <a:t>: </a:t>
            </a:r>
            <a:r>
              <a:rPr lang="pt-BR" sz="2000" dirty="0">
                <a:latin typeface="Arial" pitchFamily="34" charset="0"/>
                <a:cs typeface="Arial" pitchFamily="34" charset="0"/>
              </a:rPr>
              <a:t>Colocar 100% das crianças para mamar durante a primeira consulta</a:t>
            </a:r>
            <a:r>
              <a:rPr lang="pt-BR" sz="2000" dirty="0" smtClean="0">
                <a:latin typeface="Arial" pitchFamily="34" charset="0"/>
                <a:cs typeface="Arial" pitchFamily="34" charset="0"/>
              </a:rPr>
              <a:t>.</a:t>
            </a:r>
            <a:endParaRPr lang="pt-BR" sz="2000" dirty="0">
              <a:latin typeface="Arial" pitchFamily="34" charset="0"/>
              <a:cs typeface="Arial" pitchFamily="34" charset="0"/>
            </a:endParaRPr>
          </a:p>
        </p:txBody>
      </p:sp>
    </p:spTree>
    <p:extLst>
      <p:ext uri="{BB962C8B-B14F-4D97-AF65-F5344CB8AC3E}">
        <p14:creationId xmlns:p14="http://schemas.microsoft.com/office/powerpoint/2010/main" val="32004928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OBJETIVOS, METAS E RESULTADOS</a:t>
            </a:r>
            <a:endParaRPr lang="pt-BR" sz="2800" b="1" dirty="0">
              <a:solidFill>
                <a:schemeClr val="bg1"/>
              </a:solidFill>
              <a:latin typeface="Arial" pitchFamily="34" charset="0"/>
              <a:cs typeface="Arial" pitchFamily="34" charset="0"/>
            </a:endParaRPr>
          </a:p>
        </p:txBody>
      </p:sp>
      <p:graphicFrame>
        <p:nvGraphicFramePr>
          <p:cNvPr id="4" name="Gráfico 3"/>
          <p:cNvGraphicFramePr/>
          <p:nvPr>
            <p:extLst>
              <p:ext uri="{D42A27DB-BD31-4B8C-83A1-F6EECF244321}">
                <p14:modId xmlns:p14="http://schemas.microsoft.com/office/powerpoint/2010/main" val="2249534566"/>
              </p:ext>
            </p:extLst>
          </p:nvPr>
        </p:nvGraphicFramePr>
        <p:xfrm>
          <a:off x="1000100" y="2357430"/>
          <a:ext cx="5890592" cy="32693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500034" y="5786454"/>
            <a:ext cx="7704856" cy="738664"/>
          </a:xfrm>
          <a:prstGeom prst="rect">
            <a:avLst/>
          </a:prstGeom>
        </p:spPr>
        <p:txBody>
          <a:bodyPr wrap="square">
            <a:spAutoFit/>
          </a:bodyPr>
          <a:lstStyle/>
          <a:p>
            <a:pPr algn="just"/>
            <a:r>
              <a:rPr lang="pt-BR" sz="1400" dirty="0">
                <a:solidFill>
                  <a:srgbClr val="FF0000"/>
                </a:solidFill>
                <a:latin typeface="Arial" pitchFamily="34" charset="0"/>
                <a:cs typeface="Arial" pitchFamily="34" charset="0"/>
              </a:rPr>
              <a:t>Gráfico indicativo da proporção de crianças </a:t>
            </a:r>
            <a:r>
              <a:rPr lang="pt-BR" sz="1400" dirty="0" smtClean="0">
                <a:solidFill>
                  <a:srgbClr val="FF0000"/>
                </a:solidFill>
                <a:latin typeface="Arial" pitchFamily="34" charset="0"/>
                <a:cs typeface="Arial" pitchFamily="34" charset="0"/>
              </a:rPr>
              <a:t>cujas mães receberam orientações nutricionais de acordo com a faixa etária. </a:t>
            </a:r>
            <a:endParaRPr lang="pt-BR" sz="1400" dirty="0">
              <a:solidFill>
                <a:srgbClr val="FF0000"/>
              </a:solidFill>
              <a:latin typeface="Arial" pitchFamily="34" charset="0"/>
              <a:cs typeface="Arial" pitchFamily="34" charset="0"/>
            </a:endParaRPr>
          </a:p>
          <a:p>
            <a:r>
              <a:rPr lang="pt-BR" sz="1400" dirty="0">
                <a:solidFill>
                  <a:srgbClr val="FF0000"/>
                </a:solidFill>
                <a:latin typeface="Arial" pitchFamily="34" charset="0"/>
                <a:cs typeface="Arial" pitchFamily="34" charset="0"/>
              </a:rPr>
              <a:t>FONTE: Planilha de coleta de dados, 2014</a:t>
            </a:r>
            <a:r>
              <a:rPr lang="pt-BR" sz="1400" b="1" dirty="0">
                <a:solidFill>
                  <a:srgbClr val="FF0000"/>
                </a:solidFill>
                <a:latin typeface="Arial" pitchFamily="34" charset="0"/>
                <a:cs typeface="Arial" pitchFamily="34" charset="0"/>
              </a:rPr>
              <a:t>.</a:t>
            </a:r>
            <a:endParaRPr lang="pt-BR" sz="1400" dirty="0">
              <a:solidFill>
                <a:srgbClr val="FF0000"/>
              </a:solidFill>
              <a:latin typeface="Arial" pitchFamily="34" charset="0"/>
              <a:cs typeface="Arial" pitchFamily="34" charset="0"/>
            </a:endParaRPr>
          </a:p>
        </p:txBody>
      </p:sp>
      <p:sp>
        <p:nvSpPr>
          <p:cNvPr id="6" name="CaixaDeTexto 5"/>
          <p:cNvSpPr txBox="1"/>
          <p:nvPr/>
        </p:nvSpPr>
        <p:spPr>
          <a:xfrm>
            <a:off x="2452932" y="3917740"/>
            <a:ext cx="758541" cy="369332"/>
          </a:xfrm>
          <a:prstGeom prst="rect">
            <a:avLst/>
          </a:prstGeom>
          <a:noFill/>
        </p:spPr>
        <p:txBody>
          <a:bodyPr wrap="none" rtlCol="0">
            <a:spAutoFit/>
          </a:bodyPr>
          <a:lstStyle/>
          <a:p>
            <a:r>
              <a:rPr lang="pt-BR" dirty="0" smtClean="0"/>
              <a:t>22.1%</a:t>
            </a:r>
            <a:endParaRPr lang="pt-BR" dirty="0"/>
          </a:p>
        </p:txBody>
      </p:sp>
      <p:sp>
        <p:nvSpPr>
          <p:cNvPr id="7" name="CaixaDeTexto 6"/>
          <p:cNvSpPr txBox="1"/>
          <p:nvPr/>
        </p:nvSpPr>
        <p:spPr>
          <a:xfrm>
            <a:off x="5618956" y="2699628"/>
            <a:ext cx="758541" cy="369332"/>
          </a:xfrm>
          <a:prstGeom prst="rect">
            <a:avLst/>
          </a:prstGeom>
          <a:noFill/>
        </p:spPr>
        <p:txBody>
          <a:bodyPr wrap="none" rtlCol="0">
            <a:spAutoFit/>
          </a:bodyPr>
          <a:lstStyle/>
          <a:p>
            <a:r>
              <a:rPr lang="pt-BR" dirty="0" smtClean="0"/>
              <a:t>52.5%</a:t>
            </a:r>
            <a:endParaRPr lang="pt-BR" dirty="0"/>
          </a:p>
        </p:txBody>
      </p:sp>
      <p:sp>
        <p:nvSpPr>
          <p:cNvPr id="8" name="CaixaDeTexto 7"/>
          <p:cNvSpPr txBox="1"/>
          <p:nvPr/>
        </p:nvSpPr>
        <p:spPr>
          <a:xfrm>
            <a:off x="3995936" y="3068960"/>
            <a:ext cx="758541" cy="369332"/>
          </a:xfrm>
          <a:prstGeom prst="rect">
            <a:avLst/>
          </a:prstGeom>
          <a:noFill/>
        </p:spPr>
        <p:txBody>
          <a:bodyPr wrap="none" rtlCol="0">
            <a:spAutoFit/>
          </a:bodyPr>
          <a:lstStyle/>
          <a:p>
            <a:r>
              <a:rPr lang="pt-BR" dirty="0" smtClean="0"/>
              <a:t>51.5%</a:t>
            </a:r>
            <a:endParaRPr lang="pt-BR" dirty="0"/>
          </a:p>
        </p:txBody>
      </p:sp>
      <p:sp>
        <p:nvSpPr>
          <p:cNvPr id="9" name="Retângulo 8"/>
          <p:cNvSpPr/>
          <p:nvPr/>
        </p:nvSpPr>
        <p:spPr>
          <a:xfrm>
            <a:off x="214282" y="785794"/>
            <a:ext cx="7272808" cy="1323439"/>
          </a:xfrm>
          <a:prstGeom prst="rect">
            <a:avLst/>
          </a:prstGeom>
        </p:spPr>
        <p:txBody>
          <a:bodyPr wrap="square">
            <a:spAutoFit/>
          </a:bodyPr>
          <a:lstStyle/>
          <a:p>
            <a:pPr algn="just"/>
            <a:r>
              <a:rPr lang="pt-BR" sz="2000" b="1" dirty="0">
                <a:latin typeface="Arial" pitchFamily="34" charset="0"/>
                <a:cs typeface="Arial" pitchFamily="34" charset="0"/>
              </a:rPr>
              <a:t>Objetivo </a:t>
            </a:r>
            <a:r>
              <a:rPr lang="pt-BR" sz="2000" b="1" dirty="0" smtClean="0">
                <a:latin typeface="Arial" pitchFamily="34" charset="0"/>
                <a:cs typeface="Arial" pitchFamily="34" charset="0"/>
              </a:rPr>
              <a:t>6</a:t>
            </a:r>
            <a:r>
              <a:rPr lang="pt-BR" sz="2000" dirty="0" smtClean="0">
                <a:latin typeface="Arial" pitchFamily="34" charset="0"/>
                <a:cs typeface="Arial" pitchFamily="34" charset="0"/>
              </a:rPr>
              <a:t>: Promoção de saúde</a:t>
            </a:r>
            <a:endParaRPr lang="pt-BR" sz="2000" dirty="0">
              <a:latin typeface="Arial" pitchFamily="34" charset="0"/>
              <a:cs typeface="Arial" pitchFamily="34" charset="0"/>
            </a:endParaRPr>
          </a:p>
          <a:p>
            <a:pPr algn="just"/>
            <a:endParaRPr lang="pt-BR" sz="2000" b="1" dirty="0">
              <a:latin typeface="Arial" pitchFamily="34" charset="0"/>
              <a:cs typeface="Arial" pitchFamily="34" charset="0"/>
            </a:endParaRPr>
          </a:p>
          <a:p>
            <a:pPr algn="just"/>
            <a:r>
              <a:rPr lang="pt-BR" sz="2000" b="1" dirty="0" smtClean="0">
                <a:latin typeface="Arial" pitchFamily="34" charset="0"/>
                <a:cs typeface="Arial" pitchFamily="34" charset="0"/>
              </a:rPr>
              <a:t>Meta 6.3</a:t>
            </a:r>
            <a:r>
              <a:rPr lang="pt-BR" sz="2000" dirty="0" smtClean="0">
                <a:latin typeface="Arial" pitchFamily="34" charset="0"/>
                <a:cs typeface="Arial" pitchFamily="34" charset="0"/>
              </a:rPr>
              <a:t>: </a:t>
            </a:r>
            <a:r>
              <a:rPr lang="pt-BR" sz="2000" dirty="0">
                <a:latin typeface="Arial" pitchFamily="34" charset="0"/>
                <a:cs typeface="Arial" pitchFamily="34" charset="0"/>
              </a:rPr>
              <a:t>Fornecer orientações nutricionais de acordo com a faixa etária para 100% das crianças.</a:t>
            </a:r>
          </a:p>
        </p:txBody>
      </p:sp>
    </p:spTree>
    <p:extLst>
      <p:ext uri="{BB962C8B-B14F-4D97-AF65-F5344CB8AC3E}">
        <p14:creationId xmlns:p14="http://schemas.microsoft.com/office/powerpoint/2010/main" val="39786396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7" y="1339701"/>
            <a:ext cx="6038833" cy="461665"/>
          </a:xfrm>
          <a:prstGeom prst="rect">
            <a:avLst/>
          </a:prstGeom>
          <a:noFill/>
        </p:spPr>
        <p:txBody>
          <a:bodyPr wrap="none" rtlCol="0">
            <a:spAutoFit/>
          </a:bodyPr>
          <a:lstStyle/>
          <a:p>
            <a:pPr marL="342900" indent="-342900">
              <a:buFont typeface="Wingdings" pitchFamily="2" charset="2"/>
              <a:buChar char="q"/>
            </a:pPr>
            <a:r>
              <a:rPr lang="pt-BR" sz="2400" b="1" dirty="0" smtClean="0">
                <a:latin typeface="Arial" pitchFamily="34" charset="0"/>
                <a:cs typeface="Arial" pitchFamily="34" charset="0"/>
              </a:rPr>
              <a:t>Caracterização da ESF de Queimadas</a:t>
            </a:r>
            <a:endParaRPr lang="pt-BR" sz="2400" b="1" dirty="0">
              <a:latin typeface="Arial" pitchFamily="34" charset="0"/>
              <a:cs typeface="Arial" pitchFamily="34" charset="0"/>
            </a:endParaRPr>
          </a:p>
        </p:txBody>
      </p:sp>
      <p:sp>
        <p:nvSpPr>
          <p:cNvPr id="3" name="Retângulo 2"/>
          <p:cNvSpPr/>
          <p:nvPr/>
        </p:nvSpPr>
        <p:spPr>
          <a:xfrm>
            <a:off x="0" y="404664"/>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INTRODUÇÃO</a:t>
            </a:r>
            <a:endParaRPr lang="pt-BR" sz="2800" b="1" dirty="0">
              <a:solidFill>
                <a:schemeClr val="bg1"/>
              </a:solidFill>
              <a:latin typeface="Arial" pitchFamily="34" charset="0"/>
              <a:cs typeface="Arial" pitchFamily="34" charset="0"/>
            </a:endParaRPr>
          </a:p>
        </p:txBody>
      </p:sp>
      <p:sp>
        <p:nvSpPr>
          <p:cNvPr id="6" name="CaixaDeTexto 5"/>
          <p:cNvSpPr txBox="1"/>
          <p:nvPr/>
        </p:nvSpPr>
        <p:spPr>
          <a:xfrm>
            <a:off x="389371" y="1801366"/>
            <a:ext cx="8143067" cy="5262979"/>
          </a:xfrm>
          <a:prstGeom prst="rect">
            <a:avLst/>
          </a:prstGeom>
          <a:noFill/>
        </p:spPr>
        <p:txBody>
          <a:bodyPr wrap="square" rtlCol="0">
            <a:spAutoFit/>
          </a:bodyPr>
          <a:lstStyle/>
          <a:p>
            <a:pPr marL="285750" indent="-285750">
              <a:buFont typeface="Wingdings" pitchFamily="2" charset="2"/>
              <a:buChar char="§"/>
            </a:pPr>
            <a:r>
              <a:rPr lang="pt-BR" sz="2400" dirty="0" smtClean="0">
                <a:latin typeface="Arial" pitchFamily="34" charset="0"/>
                <a:cs typeface="Arial" pitchFamily="34" charset="0"/>
              </a:rPr>
              <a:t>709 famílias residentes, com um total de 1927 pessoas;</a:t>
            </a:r>
          </a:p>
          <a:p>
            <a:pPr marL="285750" indent="-285750">
              <a:buFont typeface="Wingdings" pitchFamily="2" charset="2"/>
              <a:buChar char="§"/>
            </a:pPr>
            <a:r>
              <a:rPr lang="pt-BR" sz="2400" dirty="0" smtClean="0">
                <a:latin typeface="Arial" pitchFamily="34" charset="0"/>
                <a:cs typeface="Arial" pitchFamily="34" charset="0"/>
              </a:rPr>
              <a:t>Possui aproximadamente 130 crianças entre 0 e 72 meses na área adstrita da ESF.</a:t>
            </a:r>
          </a:p>
          <a:p>
            <a:endParaRPr lang="pt-BR" sz="2400" dirty="0" smtClean="0">
              <a:latin typeface="Arial" pitchFamily="34" charset="0"/>
              <a:cs typeface="Arial" pitchFamily="34" charset="0"/>
            </a:endParaRPr>
          </a:p>
          <a:p>
            <a:pPr marL="285750" indent="-285750">
              <a:buFont typeface="Wingdings" pitchFamily="2" charset="2"/>
              <a:buChar char="§"/>
            </a:pPr>
            <a:r>
              <a:rPr lang="pt-BR" sz="2400" dirty="0" smtClean="0">
                <a:latin typeface="Arial" pitchFamily="34" charset="0"/>
                <a:cs typeface="Arial" pitchFamily="34" charset="0"/>
              </a:rPr>
              <a:t>Equipe:</a:t>
            </a:r>
          </a:p>
          <a:p>
            <a:pPr marL="742950" lvl="1" indent="-285750">
              <a:buFont typeface="Wingdings" pitchFamily="2" charset="2"/>
              <a:buChar char="§"/>
            </a:pPr>
            <a:r>
              <a:rPr lang="pt-BR" sz="2400" dirty="0" smtClean="0">
                <a:latin typeface="Arial" pitchFamily="34" charset="0"/>
                <a:cs typeface="Arial" pitchFamily="34" charset="0"/>
              </a:rPr>
              <a:t>6 </a:t>
            </a:r>
            <a:r>
              <a:rPr lang="pt-BR" sz="2400" dirty="0" err="1" smtClean="0">
                <a:latin typeface="Arial" pitchFamily="34" charset="0"/>
                <a:cs typeface="Arial" pitchFamily="34" charset="0"/>
              </a:rPr>
              <a:t>ACS’s</a:t>
            </a:r>
            <a:endParaRPr lang="pt-BR" sz="2400" dirty="0" smtClean="0">
              <a:latin typeface="Arial" pitchFamily="34" charset="0"/>
              <a:cs typeface="Arial" pitchFamily="34" charset="0"/>
            </a:endParaRPr>
          </a:p>
          <a:p>
            <a:pPr marL="742950" lvl="1" indent="-285750">
              <a:buFont typeface="Wingdings" pitchFamily="2" charset="2"/>
              <a:buChar char="§"/>
            </a:pPr>
            <a:r>
              <a:rPr lang="pt-BR" sz="2400" dirty="0" smtClean="0">
                <a:latin typeface="Arial" pitchFamily="34" charset="0"/>
                <a:cs typeface="Arial" pitchFamily="34" charset="0"/>
              </a:rPr>
              <a:t>01 enfermeira</a:t>
            </a:r>
          </a:p>
          <a:p>
            <a:pPr marL="742950" lvl="1" indent="-285750">
              <a:buFont typeface="Wingdings" pitchFamily="2" charset="2"/>
              <a:buChar char="§"/>
            </a:pPr>
            <a:r>
              <a:rPr lang="pt-BR" sz="2400" dirty="0" smtClean="0">
                <a:latin typeface="Arial" pitchFamily="34" charset="0"/>
                <a:cs typeface="Arial" pitchFamily="34" charset="0"/>
              </a:rPr>
              <a:t>O1 técnica de enfermagem</a:t>
            </a:r>
          </a:p>
          <a:p>
            <a:pPr marL="742950" lvl="1" indent="-285750">
              <a:buFont typeface="Wingdings" pitchFamily="2" charset="2"/>
              <a:buChar char="§"/>
            </a:pPr>
            <a:r>
              <a:rPr lang="pt-BR" sz="2400" dirty="0" smtClean="0">
                <a:latin typeface="Arial" pitchFamily="34" charset="0"/>
                <a:cs typeface="Arial" pitchFamily="34" charset="0"/>
              </a:rPr>
              <a:t>02 auxiliares de enfermagem</a:t>
            </a:r>
          </a:p>
          <a:p>
            <a:pPr marL="742950" lvl="1" indent="-285750">
              <a:buFont typeface="Wingdings" pitchFamily="2" charset="2"/>
              <a:buChar char="§"/>
            </a:pPr>
            <a:r>
              <a:rPr lang="pt-BR" sz="2400" dirty="0" smtClean="0">
                <a:latin typeface="Arial" pitchFamily="34" charset="0"/>
                <a:cs typeface="Arial" pitchFamily="34" charset="0"/>
              </a:rPr>
              <a:t>01 médico da família</a:t>
            </a:r>
          </a:p>
          <a:p>
            <a:pPr marL="742950" lvl="1" indent="-285750">
              <a:buFont typeface="Wingdings" pitchFamily="2" charset="2"/>
              <a:buChar char="§"/>
            </a:pPr>
            <a:r>
              <a:rPr lang="pt-BR" sz="2400" dirty="0" smtClean="0">
                <a:latin typeface="Arial" pitchFamily="34" charset="0"/>
                <a:cs typeface="Arial" pitchFamily="34" charset="0"/>
              </a:rPr>
              <a:t>01 ASG</a:t>
            </a:r>
          </a:p>
          <a:p>
            <a:pPr marL="742950" lvl="1" indent="-285750">
              <a:buFont typeface="Wingdings" pitchFamily="2" charset="2"/>
              <a:buChar char="§"/>
            </a:pPr>
            <a:r>
              <a:rPr lang="pt-BR" sz="2400" dirty="0" smtClean="0">
                <a:latin typeface="Arial" pitchFamily="34" charset="0"/>
                <a:cs typeface="Arial" pitchFamily="34" charset="0"/>
              </a:rPr>
              <a:t>02 cirurgiões-dentistas</a:t>
            </a:r>
          </a:p>
          <a:p>
            <a:pPr marL="742950" lvl="1" indent="-285750">
              <a:buFont typeface="Wingdings" pitchFamily="2" charset="2"/>
              <a:buChar char="§"/>
            </a:pPr>
            <a:r>
              <a:rPr lang="pt-BR" sz="2400" dirty="0" smtClean="0">
                <a:latin typeface="Arial" pitchFamily="34" charset="0"/>
                <a:cs typeface="Arial" pitchFamily="34" charset="0"/>
              </a:rPr>
              <a:t>01 técnica em saúde bucal</a:t>
            </a:r>
          </a:p>
          <a:p>
            <a:endParaRPr lang="pt-BR" sz="2400" dirty="0" smtClean="0">
              <a:latin typeface="Arial" pitchFamily="34" charset="0"/>
              <a:cs typeface="Arial" pitchFamily="34" charset="0"/>
            </a:endParaRPr>
          </a:p>
        </p:txBody>
      </p:sp>
      <p:pic>
        <p:nvPicPr>
          <p:cNvPr id="18433" name="Picture 1" descr="C:\Users\Jennifer\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2148" y="3789040"/>
            <a:ext cx="2947647" cy="220789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4092943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404664"/>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DISCUSSÃO</a:t>
            </a:r>
            <a:endParaRPr lang="pt-BR" sz="2800" b="1" dirty="0">
              <a:solidFill>
                <a:schemeClr val="bg1"/>
              </a:solidFill>
              <a:latin typeface="Arial" pitchFamily="34" charset="0"/>
              <a:cs typeface="Arial" pitchFamily="34" charset="0"/>
            </a:endParaRPr>
          </a:p>
        </p:txBody>
      </p:sp>
      <p:graphicFrame>
        <p:nvGraphicFramePr>
          <p:cNvPr id="4" name="Diagrama 3"/>
          <p:cNvGraphicFramePr/>
          <p:nvPr>
            <p:extLst>
              <p:ext uri="{D42A27DB-BD31-4B8C-83A1-F6EECF244321}">
                <p14:modId xmlns:p14="http://schemas.microsoft.com/office/powerpoint/2010/main" val="4287967346"/>
              </p:ext>
            </p:extLst>
          </p:nvPr>
        </p:nvGraphicFramePr>
        <p:xfrm>
          <a:off x="395536" y="1916832"/>
          <a:ext cx="770485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44382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3429001" y="718501"/>
            <a:ext cx="6807038" cy="6139500"/>
          </a:xfrm>
          <a:prstGeom prst="arc">
            <a:avLst>
              <a:gd name="adj1" fmla="val 16200000"/>
              <a:gd name="adj2" fmla="val 5370932"/>
            </a:avLst>
          </a:prstGeom>
          <a:solidFill>
            <a:schemeClr val="bg1">
              <a:lumMod val="85000"/>
            </a:schemeClr>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8" name="TextBox 7"/>
          <p:cNvSpPr txBox="1"/>
          <p:nvPr/>
        </p:nvSpPr>
        <p:spPr>
          <a:xfrm flipH="1">
            <a:off x="3590728" y="1474113"/>
            <a:ext cx="3840481" cy="461665"/>
          </a:xfrm>
          <a:prstGeom prst="rect">
            <a:avLst/>
          </a:prstGeom>
          <a:noFill/>
        </p:spPr>
        <p:txBody>
          <a:bodyPr wrap="square" rtlCol="0">
            <a:spAutoFit/>
          </a:bodyPr>
          <a:lstStyle/>
          <a:p>
            <a:r>
              <a:rPr lang="en-US" sz="2400" dirty="0" err="1" smtClean="0">
                <a:latin typeface="Arial" pitchFamily="34" charset="0"/>
                <a:cs typeface="Arial" pitchFamily="34" charset="0"/>
              </a:rPr>
              <a:t>Expectativas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iniciais</a:t>
            </a:r>
            <a:endParaRPr lang="en-US" sz="2400" dirty="0">
              <a:latin typeface="Arial" pitchFamily="34" charset="0"/>
              <a:cs typeface="Arial" pitchFamily="34" charset="0"/>
            </a:endParaRPr>
          </a:p>
        </p:txBody>
      </p:sp>
      <p:sp>
        <p:nvSpPr>
          <p:cNvPr id="9" name="TextBox 8"/>
          <p:cNvSpPr txBox="1"/>
          <p:nvPr/>
        </p:nvSpPr>
        <p:spPr>
          <a:xfrm flipH="1">
            <a:off x="3627911" y="2631198"/>
            <a:ext cx="4616496" cy="830997"/>
          </a:xfrm>
          <a:prstGeom prst="rect">
            <a:avLst/>
          </a:prstGeom>
          <a:noFill/>
        </p:spPr>
        <p:txBody>
          <a:bodyPr wrap="square" rtlCol="0">
            <a:spAutoFit/>
          </a:bodyPr>
          <a:lstStyle/>
          <a:p>
            <a:r>
              <a:rPr lang="en-US" sz="2400" dirty="0" err="1" smtClean="0">
                <a:latin typeface="Arial" pitchFamily="34" charset="0"/>
                <a:cs typeface="Arial" pitchFamily="34" charset="0"/>
              </a:rPr>
              <a:t>Prática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profissional</a:t>
            </a:r>
            <a:r>
              <a:rPr lang="en-US" sz="2400" dirty="0" smtClean="0">
                <a:latin typeface="Arial" pitchFamily="34" charset="0"/>
                <a:cs typeface="Arial" pitchFamily="34" charset="0"/>
              </a:rPr>
              <a:t> com </a:t>
            </a:r>
            <a:r>
              <a:rPr lang="en-US" sz="2400" dirty="0" err="1" smtClean="0">
                <a:latin typeface="Arial" pitchFamily="34" charset="0"/>
                <a:cs typeface="Arial" pitchFamily="34" charset="0"/>
              </a:rPr>
              <a:t>enfoque</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preventivo</a:t>
            </a:r>
            <a:r>
              <a:rPr lang="en-US" sz="2400" dirty="0" smtClean="0">
                <a:latin typeface="Arial" pitchFamily="34" charset="0"/>
                <a:cs typeface="Arial" pitchFamily="34" charset="0"/>
              </a:rPr>
              <a:t> e </a:t>
            </a:r>
            <a:r>
              <a:rPr lang="en-US" sz="2400" dirty="0" err="1" smtClean="0">
                <a:latin typeface="Arial" pitchFamily="34" charset="0"/>
                <a:cs typeface="Arial" pitchFamily="34" charset="0"/>
              </a:rPr>
              <a:t>multidisciplinar</a:t>
            </a:r>
            <a:endParaRPr lang="en-US" sz="2400" dirty="0">
              <a:latin typeface="Arial" pitchFamily="34" charset="0"/>
              <a:cs typeface="Arial" pitchFamily="34" charset="0"/>
            </a:endParaRPr>
          </a:p>
        </p:txBody>
      </p:sp>
      <p:sp>
        <p:nvSpPr>
          <p:cNvPr id="10" name="TextBox 9"/>
          <p:cNvSpPr txBox="1"/>
          <p:nvPr/>
        </p:nvSpPr>
        <p:spPr>
          <a:xfrm flipH="1">
            <a:off x="3622259" y="4126987"/>
            <a:ext cx="5256585" cy="461665"/>
          </a:xfrm>
          <a:prstGeom prst="rect">
            <a:avLst/>
          </a:prstGeom>
          <a:noFill/>
        </p:spPr>
        <p:txBody>
          <a:bodyPr wrap="square" rtlCol="0">
            <a:spAutoFit/>
          </a:bodyPr>
          <a:lstStyle/>
          <a:p>
            <a:r>
              <a:rPr lang="en-US" sz="2400" dirty="0" err="1" smtClean="0">
                <a:latin typeface="Arial" pitchFamily="34" charset="0"/>
                <a:cs typeface="Arial" pitchFamily="34" charset="0"/>
              </a:rPr>
              <a:t>Paciência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Organização</a:t>
            </a:r>
            <a:r>
              <a:rPr lang="en-US" sz="2400" dirty="0" smtClean="0">
                <a:latin typeface="Arial" pitchFamily="34" charset="0"/>
                <a:cs typeface="Arial" pitchFamily="34" charset="0"/>
              </a:rPr>
              <a:t> e </a:t>
            </a:r>
            <a:r>
              <a:rPr lang="en-US" sz="2400" dirty="0" err="1" smtClean="0">
                <a:latin typeface="Arial" pitchFamily="34" charset="0"/>
                <a:cs typeface="Arial" pitchFamily="34" charset="0"/>
              </a:rPr>
              <a:t>Empatia</a:t>
            </a:r>
            <a:endParaRPr lang="en-US" sz="2400" dirty="0">
              <a:latin typeface="Arial" pitchFamily="34" charset="0"/>
              <a:cs typeface="Arial" pitchFamily="34" charset="0"/>
            </a:endParaRPr>
          </a:p>
        </p:txBody>
      </p:sp>
      <p:sp>
        <p:nvSpPr>
          <p:cNvPr id="12" name="TextBox 11"/>
          <p:cNvSpPr txBox="1"/>
          <p:nvPr/>
        </p:nvSpPr>
        <p:spPr>
          <a:xfrm flipH="1">
            <a:off x="3181922" y="5262938"/>
            <a:ext cx="5350517" cy="830997"/>
          </a:xfrm>
          <a:prstGeom prst="rect">
            <a:avLst/>
          </a:prstGeom>
          <a:noFill/>
        </p:spPr>
        <p:txBody>
          <a:bodyPr wrap="square" rtlCol="0">
            <a:spAutoFit/>
          </a:bodyPr>
          <a:lstStyle/>
          <a:p>
            <a:r>
              <a:rPr lang="en-US" sz="2400" dirty="0" err="1" smtClean="0">
                <a:latin typeface="Arial" pitchFamily="34" charset="0"/>
                <a:cs typeface="Arial" pitchFamily="34" charset="0"/>
              </a:rPr>
              <a:t>Disciplina</a:t>
            </a:r>
            <a:r>
              <a:rPr lang="en-US" sz="2400" dirty="0" smtClean="0">
                <a:latin typeface="Arial" pitchFamily="34" charset="0"/>
                <a:cs typeface="Arial" pitchFamily="34" charset="0"/>
              </a:rPr>
              <a:t> de </a:t>
            </a:r>
            <a:r>
              <a:rPr lang="en-US" sz="2400" dirty="0" err="1" smtClean="0">
                <a:latin typeface="Arial" pitchFamily="34" charset="0"/>
                <a:cs typeface="Arial" pitchFamily="34" charset="0"/>
              </a:rPr>
              <a:t>trabalhar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etapas</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afim</a:t>
            </a:r>
            <a:r>
              <a:rPr lang="en-US" sz="2400" dirty="0" smtClean="0">
                <a:latin typeface="Arial" pitchFamily="34" charset="0"/>
                <a:cs typeface="Arial" pitchFamily="34" charset="0"/>
              </a:rPr>
              <a:t> de </a:t>
            </a:r>
            <a:r>
              <a:rPr lang="en-US" sz="2400" dirty="0" err="1" smtClean="0">
                <a:latin typeface="Arial" pitchFamily="34" charset="0"/>
                <a:cs typeface="Arial" pitchFamily="34" charset="0"/>
              </a:rPr>
              <a:t>alcançar</a:t>
            </a:r>
            <a:r>
              <a:rPr lang="en-US" sz="2400" dirty="0" smtClean="0">
                <a:latin typeface="Arial" pitchFamily="34" charset="0"/>
                <a:cs typeface="Arial" pitchFamily="34" charset="0"/>
              </a:rPr>
              <a:t> um </a:t>
            </a:r>
            <a:r>
              <a:rPr lang="en-US" sz="2400" dirty="0" err="1" smtClean="0">
                <a:latin typeface="Arial" pitchFamily="34" charset="0"/>
                <a:cs typeface="Arial" pitchFamily="34" charset="0"/>
              </a:rPr>
              <a:t>objetivo</a:t>
            </a:r>
            <a:r>
              <a:rPr lang="en-US" sz="2400" dirty="0" smtClean="0">
                <a:latin typeface="Arial" pitchFamily="34" charset="0"/>
                <a:cs typeface="Arial" pitchFamily="34" charset="0"/>
              </a:rPr>
              <a:t> final</a:t>
            </a:r>
            <a:endParaRPr lang="en-US" sz="2400" dirty="0">
              <a:latin typeface="Arial" pitchFamily="34" charset="0"/>
              <a:cs typeface="Arial" pitchFamily="34" charset="0"/>
            </a:endParaRPr>
          </a:p>
        </p:txBody>
      </p:sp>
      <p:sp>
        <p:nvSpPr>
          <p:cNvPr id="15" name="Oval 14"/>
          <p:cNvSpPr/>
          <p:nvPr/>
        </p:nvSpPr>
        <p:spPr>
          <a:xfrm>
            <a:off x="2733551" y="1614308"/>
            <a:ext cx="311727" cy="311727"/>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3181923" y="2855999"/>
            <a:ext cx="311727" cy="311727"/>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222174" y="4097245"/>
            <a:ext cx="311727" cy="311727"/>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2643282" y="5331773"/>
            <a:ext cx="311727" cy="311727"/>
          </a:xfrm>
          <a:prstGeom prst="ellipse">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Arc 18"/>
          <p:cNvSpPr/>
          <p:nvPr/>
        </p:nvSpPr>
        <p:spPr>
          <a:xfrm>
            <a:off x="-1524000" y="1905000"/>
            <a:ext cx="3048000" cy="3048000"/>
          </a:xfrm>
          <a:prstGeom prst="arc">
            <a:avLst>
              <a:gd name="adj1" fmla="val 16200000"/>
              <a:gd name="adj2" fmla="val 5359794"/>
            </a:avLst>
          </a:prstGeom>
          <a:solidFill>
            <a:schemeClr val="bg1">
              <a:lumMod val="95000"/>
            </a:schemeClr>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4"/>
          <p:cNvGrpSpPr/>
          <p:nvPr/>
        </p:nvGrpSpPr>
        <p:grpSpPr>
          <a:xfrm rot="5400000">
            <a:off x="-2922795" y="3521054"/>
            <a:ext cx="5833709" cy="228601"/>
            <a:chOff x="-3200400" y="3314700"/>
            <a:chExt cx="6246420" cy="228600"/>
          </a:xfrm>
          <a:solidFill>
            <a:schemeClr val="tx1">
              <a:lumMod val="50000"/>
              <a:lumOff val="50000"/>
            </a:schemeClr>
          </a:solidFill>
        </p:grpSpPr>
        <p:sp>
          <p:nvSpPr>
            <p:cNvPr id="13" name="Rounded Rectangle 12"/>
            <p:cNvSpPr/>
            <p:nvPr/>
          </p:nvSpPr>
          <p:spPr>
            <a:xfrm rot="5400000">
              <a:off x="1331520" y="1828800"/>
              <a:ext cx="228600" cy="3200400"/>
            </a:xfrm>
            <a:prstGeom prst="roundRect">
              <a:avLst>
                <a:gd name="adj" fmla="val 35051"/>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ounded Rectangle 23"/>
            <p:cNvSpPr/>
            <p:nvPr/>
          </p:nvSpPr>
          <p:spPr>
            <a:xfrm rot="5400000">
              <a:off x="-1714500" y="1828800"/>
              <a:ext cx="228600" cy="3200400"/>
            </a:xfrm>
            <a:prstGeom prst="roundRect">
              <a:avLst>
                <a:gd name="adj" fmla="val 35051"/>
              </a:avLst>
            </a:prstGeom>
            <a:grpFill/>
            <a:ln>
              <a:noFill/>
            </a:ln>
            <a:effectLst>
              <a:outerShdw blurRad="107950" dist="12700" dir="5400000" algn="ctr">
                <a:srgbClr val="000000"/>
              </a:outerShdw>
            </a:effectLst>
            <a:scene3d>
              <a:camera prst="orthographicFront">
                <a:rot lat="0" lon="0" rev="0"/>
              </a:camera>
              <a:lightRig rig="soft" dir="t">
                <a:rot lat="0" lon="0" rev="0"/>
              </a:lightRig>
            </a:scene3d>
            <a:sp3d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0" name="Retângulo 19"/>
          <p:cNvSpPr/>
          <p:nvPr/>
        </p:nvSpPr>
        <p:spPr>
          <a:xfrm>
            <a:off x="0" y="178441"/>
            <a:ext cx="8532440" cy="10801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Reflexão crítica sobre o processo pessoal de aprendizagem</a:t>
            </a:r>
            <a:endParaRPr lang="pt-BR"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227461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7380000">
                                      <p:cBhvr>
                                        <p:cTn id="6" dur="1000" fill="hold"/>
                                        <p:tgtEl>
                                          <p:spTgt spid="2"/>
                                        </p:tgtEl>
                                        <p:attrNameLst>
                                          <p:attrName>r</p:attrName>
                                        </p:attrNameLst>
                                      </p:cBhvr>
                                    </p:animRot>
                                  </p:childTnLst>
                                </p:cTn>
                              </p:par>
                            </p:childTnLst>
                          </p:cTn>
                        </p:par>
                        <p:par>
                          <p:cTn id="7" fill="hold">
                            <p:stCondLst>
                              <p:cond delay="1000"/>
                            </p:stCondLst>
                            <p:childTnLst>
                              <p:par>
                                <p:cTn id="8" presetID="1" presetClass="emph" presetSubtype="2" fill="hold" nodeType="afterEffect">
                                  <p:stCondLst>
                                    <p:cond delay="0"/>
                                  </p:stCondLst>
                                  <p:childTnLst>
                                    <p:animClr clrSpc="rgb" dir="cw">
                                      <p:cBhvr>
                                        <p:cTn id="9" dur="500" fill="hold"/>
                                        <p:tgtEl>
                                          <p:spTgt spid="15"/>
                                        </p:tgtEl>
                                        <p:attrNameLst>
                                          <p:attrName>fillcolor</p:attrName>
                                        </p:attrNameLst>
                                      </p:cBhvr>
                                      <p:to>
                                        <a:srgbClr val="829975"/>
                                      </p:to>
                                    </p:animClr>
                                    <p:set>
                                      <p:cBhvr>
                                        <p:cTn id="10" dur="500" fill="hold"/>
                                        <p:tgtEl>
                                          <p:spTgt spid="15"/>
                                        </p:tgtEl>
                                        <p:attrNameLst>
                                          <p:attrName>fill.type</p:attrName>
                                        </p:attrNameLst>
                                      </p:cBhvr>
                                      <p:to>
                                        <p:strVal val="solid"/>
                                      </p:to>
                                    </p:set>
                                    <p:set>
                                      <p:cBhvr>
                                        <p:cTn id="11" dur="500" fill="hold"/>
                                        <p:tgtEl>
                                          <p:spTgt spid="15"/>
                                        </p:tgtEl>
                                        <p:attrNameLst>
                                          <p:attrName>fill.on</p:attrName>
                                        </p:attrNameLst>
                                      </p:cBhvr>
                                      <p:to>
                                        <p:strVal val="true"/>
                                      </p:to>
                                    </p:se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1320000">
                                      <p:cBhvr>
                                        <p:cTn id="18" dur="500" fill="hold"/>
                                        <p:tgtEl>
                                          <p:spTgt spid="2"/>
                                        </p:tgtEl>
                                        <p:attrNameLst>
                                          <p:attrName>r</p:attrName>
                                        </p:attrNameLst>
                                      </p:cBhvr>
                                    </p:animRot>
                                  </p:childTnLst>
                                </p:cTn>
                              </p:par>
                            </p:childTnLst>
                          </p:cTn>
                        </p:par>
                        <p:par>
                          <p:cTn id="19" fill="hold">
                            <p:stCondLst>
                              <p:cond delay="500"/>
                            </p:stCondLst>
                            <p:childTnLst>
                              <p:par>
                                <p:cTn id="20" presetID="1" presetClass="emph" presetSubtype="2" fill="hold" nodeType="afterEffect">
                                  <p:stCondLst>
                                    <p:cond delay="0"/>
                                  </p:stCondLst>
                                  <p:childTnLst>
                                    <p:animClr clrSpc="rgb" dir="cw">
                                      <p:cBhvr>
                                        <p:cTn id="21" dur="500" fill="hold"/>
                                        <p:tgtEl>
                                          <p:spTgt spid="16"/>
                                        </p:tgtEl>
                                        <p:attrNameLst>
                                          <p:attrName>fillcolor</p:attrName>
                                        </p:attrNameLst>
                                      </p:cBhvr>
                                      <p:to>
                                        <a:srgbClr val="829975"/>
                                      </p:to>
                                    </p:animClr>
                                    <p:set>
                                      <p:cBhvr>
                                        <p:cTn id="22" dur="500" fill="hold"/>
                                        <p:tgtEl>
                                          <p:spTgt spid="16"/>
                                        </p:tgtEl>
                                        <p:attrNameLst>
                                          <p:attrName>fill.type</p:attrName>
                                        </p:attrNameLst>
                                      </p:cBhvr>
                                      <p:to>
                                        <p:strVal val="solid"/>
                                      </p:to>
                                    </p:set>
                                    <p:set>
                                      <p:cBhvr>
                                        <p:cTn id="23" dur="500" fill="hold"/>
                                        <p:tgtEl>
                                          <p:spTgt spid="16"/>
                                        </p:tgtEl>
                                        <p:attrNameLst>
                                          <p:attrName>fill.on</p:attrName>
                                        </p:attrNameLst>
                                      </p:cBhvr>
                                      <p:to>
                                        <p:strVal val="true"/>
                                      </p:to>
                                    </p:se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320000">
                                      <p:cBhvr>
                                        <p:cTn id="30" dur="500" fill="hold"/>
                                        <p:tgtEl>
                                          <p:spTgt spid="2"/>
                                        </p:tgtEl>
                                        <p:attrNameLst>
                                          <p:attrName>r</p:attrName>
                                        </p:attrNameLst>
                                      </p:cBhvr>
                                    </p:animRot>
                                  </p:childTnLst>
                                </p:cTn>
                              </p:par>
                            </p:childTnLst>
                          </p:cTn>
                        </p:par>
                        <p:par>
                          <p:cTn id="31" fill="hold">
                            <p:stCondLst>
                              <p:cond delay="500"/>
                            </p:stCondLst>
                            <p:childTnLst>
                              <p:par>
                                <p:cTn id="32" presetID="1" presetClass="emph" presetSubtype="2" fill="hold" nodeType="afterEffect">
                                  <p:stCondLst>
                                    <p:cond delay="0"/>
                                  </p:stCondLst>
                                  <p:childTnLst>
                                    <p:animClr clrSpc="rgb" dir="cw">
                                      <p:cBhvr>
                                        <p:cTn id="33" dur="500" fill="hold"/>
                                        <p:tgtEl>
                                          <p:spTgt spid="17"/>
                                        </p:tgtEl>
                                        <p:attrNameLst>
                                          <p:attrName>fillcolor</p:attrName>
                                        </p:attrNameLst>
                                      </p:cBhvr>
                                      <p:to>
                                        <a:srgbClr val="829975"/>
                                      </p:to>
                                    </p:animClr>
                                    <p:set>
                                      <p:cBhvr>
                                        <p:cTn id="34" dur="500" fill="hold"/>
                                        <p:tgtEl>
                                          <p:spTgt spid="17"/>
                                        </p:tgtEl>
                                        <p:attrNameLst>
                                          <p:attrName>fill.type</p:attrName>
                                        </p:attrNameLst>
                                      </p:cBhvr>
                                      <p:to>
                                        <p:strVal val="solid"/>
                                      </p:to>
                                    </p:set>
                                    <p:set>
                                      <p:cBhvr>
                                        <p:cTn id="35" dur="500" fill="hold"/>
                                        <p:tgtEl>
                                          <p:spTgt spid="17"/>
                                        </p:tgtEl>
                                        <p:attrNameLst>
                                          <p:attrName>fill.on</p:attrName>
                                        </p:attrNameLst>
                                      </p:cBhvr>
                                      <p:to>
                                        <p:strVal val="true"/>
                                      </p:to>
                                    </p:se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nodeType="clickEffect">
                                  <p:stCondLst>
                                    <p:cond delay="0"/>
                                  </p:stCondLst>
                                  <p:childTnLst>
                                    <p:animRot by="1320000">
                                      <p:cBhvr>
                                        <p:cTn id="42" dur="500" fill="hold"/>
                                        <p:tgtEl>
                                          <p:spTgt spid="2"/>
                                        </p:tgtEl>
                                        <p:attrNameLst>
                                          <p:attrName>r</p:attrName>
                                        </p:attrNameLst>
                                      </p:cBhvr>
                                    </p:animRot>
                                  </p:childTnLst>
                                </p:cTn>
                              </p:par>
                            </p:childTnLst>
                          </p:cTn>
                        </p:par>
                        <p:par>
                          <p:cTn id="43" fill="hold">
                            <p:stCondLst>
                              <p:cond delay="500"/>
                            </p:stCondLst>
                            <p:childTnLst>
                              <p:par>
                                <p:cTn id="44" presetID="1" presetClass="emph" presetSubtype="2" fill="hold" nodeType="afterEffect">
                                  <p:stCondLst>
                                    <p:cond delay="0"/>
                                  </p:stCondLst>
                                  <p:childTnLst>
                                    <p:animClr clrSpc="rgb" dir="cw">
                                      <p:cBhvr>
                                        <p:cTn id="45" dur="500" fill="hold"/>
                                        <p:tgtEl>
                                          <p:spTgt spid="18"/>
                                        </p:tgtEl>
                                        <p:attrNameLst>
                                          <p:attrName>fillcolor</p:attrName>
                                        </p:attrNameLst>
                                      </p:cBhvr>
                                      <p:to>
                                        <a:srgbClr val="829975"/>
                                      </p:to>
                                    </p:animClr>
                                    <p:set>
                                      <p:cBhvr>
                                        <p:cTn id="46" dur="500" fill="hold"/>
                                        <p:tgtEl>
                                          <p:spTgt spid="18"/>
                                        </p:tgtEl>
                                        <p:attrNameLst>
                                          <p:attrName>fill.type</p:attrName>
                                        </p:attrNameLst>
                                      </p:cBhvr>
                                      <p:to>
                                        <p:strVal val="solid"/>
                                      </p:to>
                                    </p:set>
                                    <p:set>
                                      <p:cBhvr>
                                        <p:cTn id="47" dur="500" fill="hold"/>
                                        <p:tgtEl>
                                          <p:spTgt spid="18"/>
                                        </p:tgtEl>
                                        <p:attrNameLst>
                                          <p:attrName>fill.on</p:attrName>
                                        </p:attrNameLst>
                                      </p:cBhvr>
                                      <p:to>
                                        <p:strVal val="true"/>
                                      </p:to>
                                    </p:set>
                                  </p:childTnLst>
                                </p:cTn>
                              </p:par>
                              <p:par>
                                <p:cTn id="48" presetID="10"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r="-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6" name="Picture 15" descr="flake1.png"/>
          <p:cNvPicPr>
            <a:picLocks noChangeAspect="1"/>
          </p:cNvPicPr>
          <p:nvPr/>
        </p:nvPicPr>
        <p:blipFill>
          <a:blip r:embed="rId4" cstate="print"/>
          <a:stretch>
            <a:fillRect/>
          </a:stretch>
        </p:blipFill>
        <p:spPr>
          <a:xfrm rot="1170377">
            <a:off x="-634216" y="2814041"/>
            <a:ext cx="326696" cy="379300"/>
          </a:xfrm>
          <a:prstGeom prst="rect">
            <a:avLst/>
          </a:prstGeom>
        </p:spPr>
      </p:pic>
      <p:pic>
        <p:nvPicPr>
          <p:cNvPr id="17" name="Picture 16" descr="flake1.png"/>
          <p:cNvPicPr>
            <a:picLocks noChangeAspect="1"/>
          </p:cNvPicPr>
          <p:nvPr/>
        </p:nvPicPr>
        <p:blipFill>
          <a:blip r:embed="rId5" cstate="print"/>
          <a:stretch>
            <a:fillRect/>
          </a:stretch>
        </p:blipFill>
        <p:spPr>
          <a:xfrm rot="1170377">
            <a:off x="-793707" y="3499672"/>
            <a:ext cx="440273" cy="511165"/>
          </a:xfrm>
          <a:prstGeom prst="rect">
            <a:avLst/>
          </a:prstGeom>
        </p:spPr>
      </p:pic>
      <p:pic>
        <p:nvPicPr>
          <p:cNvPr id="20" name="Picture 19" descr="flake5.png"/>
          <p:cNvPicPr>
            <a:picLocks/>
          </p:cNvPicPr>
          <p:nvPr/>
        </p:nvPicPr>
        <p:blipFill>
          <a:blip r:embed="rId6" cstate="print"/>
          <a:stretch>
            <a:fillRect/>
          </a:stretch>
        </p:blipFill>
        <p:spPr>
          <a:xfrm rot="1019252">
            <a:off x="1215119" y="513695"/>
            <a:ext cx="790733" cy="918055"/>
          </a:xfrm>
          <a:prstGeom prst="rect">
            <a:avLst/>
          </a:prstGeom>
          <a:effectLst/>
        </p:spPr>
      </p:pic>
      <p:sp>
        <p:nvSpPr>
          <p:cNvPr id="22" name="TextBox 21"/>
          <p:cNvSpPr txBox="1"/>
          <p:nvPr/>
        </p:nvSpPr>
        <p:spPr>
          <a:xfrm>
            <a:off x="1944046" y="818707"/>
            <a:ext cx="7020442" cy="707886"/>
          </a:xfrm>
          <a:prstGeom prst="rect">
            <a:avLst/>
          </a:prstGeom>
          <a:noFill/>
        </p:spPr>
        <p:txBody>
          <a:bodyPr wrap="square" rtlCol="0">
            <a:spAutoFit/>
          </a:bodyPr>
          <a:lstStyle/>
          <a:p>
            <a:pPr marL="117475" indent="-117475"/>
            <a:r>
              <a:rPr lang="en-US" sz="4000" i="1" dirty="0" smtClean="0">
                <a:solidFill>
                  <a:schemeClr val="bg1"/>
                </a:solidFill>
                <a:latin typeface="Georgia" pitchFamily="18" charset="0"/>
              </a:rPr>
              <a:t>OBRIGADA PELA ATENÇÃO</a:t>
            </a:r>
            <a:endParaRPr lang="en-US" sz="4000" i="1" dirty="0">
              <a:solidFill>
                <a:schemeClr val="bg1"/>
              </a:solidFill>
              <a:latin typeface="Georgia" pitchFamily="18" charset="0"/>
            </a:endParaRPr>
          </a:p>
        </p:txBody>
      </p:sp>
    </p:spTree>
    <p:extLst>
      <p:ext uri="{BB962C8B-B14F-4D97-AF65-F5344CB8AC3E}">
        <p14:creationId xmlns:p14="http://schemas.microsoft.com/office/powerpoint/2010/main" val="4106910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07344 0.01942 C 1.03941 0.00786 0.99878 -0.01272 0.946 -0.00162 C 0.8934 0.00971 0.83055 0.07585 0.75764 0.08695 C 0.68489 0.09806 0.59948 0.04995 0.50868 0.06498 C 0.41753 0.08002 0.29323 0.16235 0.21111 0.17645 C 0.12934 0.19056 0.04913 0.15402 0.01649 0.14963 " pathEditMode="fixed" rAng="0" ptsTypes="aaaaaa">
                                      <p:cBhvr>
                                        <p:cTn id="6" dur="6000" spd="-100000" fill="hold"/>
                                        <p:tgtEl>
                                          <p:spTgt spid="16"/>
                                        </p:tgtEl>
                                        <p:attrNameLst>
                                          <p:attrName>ppt_x</p:attrName>
                                          <p:attrName>ppt_y</p:attrName>
                                        </p:attrNameLst>
                                      </p:cBhvr>
                                      <p:rCtr x="-528" y="69"/>
                                    </p:animMotion>
                                  </p:childTnLst>
                                </p:cTn>
                              </p:par>
                              <p:par>
                                <p:cTn id="7" presetID="8" presetClass="emph" presetSubtype="0" repeatCount="2000" fill="hold" nodeType="withEffect">
                                  <p:stCondLst>
                                    <p:cond delay="0"/>
                                  </p:stCondLst>
                                  <p:childTnLst>
                                    <p:animRot by="21600000">
                                      <p:cBhvr>
                                        <p:cTn id="8" dur="6000" fill="hold"/>
                                        <p:tgtEl>
                                          <p:spTgt spid="16"/>
                                        </p:tgtEl>
                                        <p:attrNameLst>
                                          <p:attrName>r</p:attrName>
                                        </p:attrNameLst>
                                      </p:cBhvr>
                                    </p:animRot>
                                  </p:childTnLst>
                                </p:cTn>
                              </p:par>
                              <p:par>
                                <p:cTn id="9" presetID="6" presetClass="emph" presetSubtype="0" accel="50000" decel="50000" autoRev="1" fill="hold" nodeType="withEffect">
                                  <p:stCondLst>
                                    <p:cond delay="0"/>
                                  </p:stCondLst>
                                  <p:childTnLst>
                                    <p:animScale>
                                      <p:cBhvr>
                                        <p:cTn id="10" dur="6000" fill="hold"/>
                                        <p:tgtEl>
                                          <p:spTgt spid="16"/>
                                        </p:tgtEl>
                                      </p:cBhvr>
                                      <p:by x="60000" y="60000"/>
                                    </p:animScale>
                                  </p:childTnLst>
                                </p:cTn>
                              </p:par>
                              <p:par>
                                <p:cTn id="11" presetID="0" presetClass="path" presetSubtype="0" fill="hold" nodeType="withEffect">
                                  <p:stCondLst>
                                    <p:cond delay="7000"/>
                                  </p:stCondLst>
                                  <p:childTnLst>
                                    <p:animMotion origin="layout" path="M 1.11354 0.1206 C 1.07778 0.13148 1.03489 0.15093 0.97951 0.14028 C 0.92378 0.12963 0.85764 0.06852 0.78108 0.0581 C 0.70399 0.04769 0.61441 0.09236 0.5184 0.07847 C 0.42257 0.06458 0.29132 -0.01181 0.20503 -0.025 C 0.11858 -0.03796 0.03472 -0.00417 1.38889E-6 0 " pathEditMode="fixed" rAng="0" ptsTypes="aaaaaa">
                                      <p:cBhvr>
                                        <p:cTn id="12" dur="13000" spd="-100000" fill="hold"/>
                                        <p:tgtEl>
                                          <p:spTgt spid="17"/>
                                        </p:tgtEl>
                                        <p:attrNameLst>
                                          <p:attrName>ppt_x</p:attrName>
                                          <p:attrName>ppt_y</p:attrName>
                                        </p:attrNameLst>
                                      </p:cBhvr>
                                      <p:rCtr x="-55677" y="-6412"/>
                                    </p:animMotion>
                                  </p:childTnLst>
                                </p:cTn>
                              </p:par>
                              <p:par>
                                <p:cTn id="13" presetID="8" presetClass="emph" presetSubtype="0" fill="hold" nodeType="withEffect">
                                  <p:stCondLst>
                                    <p:cond delay="1000"/>
                                  </p:stCondLst>
                                  <p:childTnLst>
                                    <p:animRot by="-21600000">
                                      <p:cBhvr>
                                        <p:cTn id="14" dur="13000" fill="hold"/>
                                        <p:tgtEl>
                                          <p:spTgt spid="17"/>
                                        </p:tgtEl>
                                        <p:attrNameLst>
                                          <p:attrName>r</p:attrName>
                                        </p:attrNameLst>
                                      </p:cBhvr>
                                    </p:animRot>
                                  </p:childTnLst>
                                </p:cTn>
                              </p:par>
                              <p:par>
                                <p:cTn id="15" presetID="6" presetClass="emph" presetSubtype="0" accel="50000" decel="50000" autoRev="1" fill="hold" nodeType="withEffect">
                                  <p:stCondLst>
                                    <p:cond delay="1000"/>
                                  </p:stCondLst>
                                  <p:childTnLst>
                                    <p:animScale>
                                      <p:cBhvr>
                                        <p:cTn id="16" dur="6500" fill="hold"/>
                                        <p:tgtEl>
                                          <p:spTgt spid="17"/>
                                        </p:tgtEl>
                                      </p:cBhvr>
                                      <p:by x="40000" y="40000"/>
                                    </p:animScale>
                                  </p:childTnLst>
                                </p:cTn>
                              </p:par>
                              <p:par>
                                <p:cTn id="17" presetID="35" presetClass="path" presetSubtype="0" accel="50000" decel="50000" fill="hold" nodeType="withEffect">
                                  <p:stCondLst>
                                    <p:cond delay="5000"/>
                                  </p:stCondLst>
                                  <p:childTnLst>
                                    <p:animMotion origin="layout" path="M -0.00017 0 L -1.00017 0 " pathEditMode="relative" rAng="0" ptsTypes="AA">
                                      <p:cBhvr>
                                        <p:cTn id="18" dur="3000" fill="hold"/>
                                        <p:tgtEl>
                                          <p:spTgt spid="4"/>
                                        </p:tgtEl>
                                        <p:attrNameLst>
                                          <p:attrName>ppt_x</p:attrName>
                                          <p:attrName>ppt_y</p:attrName>
                                        </p:attrNameLst>
                                      </p:cBhvr>
                                      <p:rCtr x="-500" y="0"/>
                                    </p:animMotion>
                                  </p:childTnLst>
                                </p:cTn>
                              </p:par>
                              <p:par>
                                <p:cTn id="19" presetID="53" presetClass="entr" presetSubtype="0" fill="hold" nodeType="withEffect">
                                  <p:stCondLst>
                                    <p:cond delay="400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Effect transition="in" filter="fade">
                                      <p:cBhvr>
                                        <p:cTn id="23" dur="1000"/>
                                        <p:tgtEl>
                                          <p:spTgt spid="20"/>
                                        </p:tgtEl>
                                      </p:cBhvr>
                                    </p:animEffect>
                                  </p:childTnLst>
                                </p:cTn>
                              </p:par>
                              <p:par>
                                <p:cTn id="24" presetID="0" presetClass="path" presetSubtype="0" accel="50000" decel="50000" fill="hold" nodeType="withEffect">
                                  <p:stCondLst>
                                    <p:cond delay="4000"/>
                                  </p:stCondLst>
                                  <p:childTnLst>
                                    <p:animMotion origin="layout" path="M -2.77778E-6 -2.22222E-6 C 0.10799 0.02176 0.2165 0.04375 0.30886 0.0875 C 0.40139 0.13102 0.50521 0.19144 0.55521 0.2625 C 0.60521 0.33357 0.62622 0.43496 0.60903 0.51297 C 0.59167 0.59097 0.55104 0.68843 0.4507 0.72963 C 0.35 0.77084 0.12657 0.77547 0.00573 0.75949 C -0.11493 0.74352 -0.19392 0.68866 -0.27309 0.63403 " pathEditMode="relative" rAng="0" ptsTypes="aaaaaaA">
                                      <p:cBhvr>
                                        <p:cTn id="25" dur="5000" spd="-100000" fill="hold"/>
                                        <p:tgtEl>
                                          <p:spTgt spid="20"/>
                                        </p:tgtEl>
                                        <p:attrNameLst>
                                          <p:attrName>ppt_x</p:attrName>
                                          <p:attrName>ppt_y</p:attrName>
                                        </p:attrNameLst>
                                      </p:cBhvr>
                                      <p:rCtr x="17656" y="38773"/>
                                    </p:animMotion>
                                  </p:childTnLst>
                                </p:cTn>
                              </p:par>
                              <p:par>
                                <p:cTn id="26" presetID="10" presetClass="entr" presetSubtype="0" fill="hold" nodeType="withEffect">
                                  <p:stCondLst>
                                    <p:cond delay="5000"/>
                                  </p:stCondLst>
                                  <p:iterate type="lt">
                                    <p:tmPct val="4000"/>
                                  </p:iterate>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71600" y="1834659"/>
            <a:ext cx="7560840" cy="461665"/>
          </a:xfrm>
          <a:prstGeom prst="rect">
            <a:avLst/>
          </a:prstGeom>
        </p:spPr>
        <p:txBody>
          <a:bodyPr wrap="square">
            <a:spAutoFit/>
          </a:bodyPr>
          <a:lstStyle/>
          <a:p>
            <a:pPr marL="285750" indent="-285750">
              <a:buFont typeface="Wingdings" pitchFamily="2" charset="2"/>
              <a:buChar char="§"/>
            </a:pPr>
            <a:r>
              <a:rPr lang="pt-BR" sz="2400" dirty="0">
                <a:latin typeface="Arial" pitchFamily="34" charset="0"/>
                <a:cs typeface="Arial" pitchFamily="34" charset="0"/>
              </a:rPr>
              <a:t>3 </a:t>
            </a:r>
            <a:r>
              <a:rPr lang="pt-BR" sz="2400" dirty="0" smtClean="0">
                <a:latin typeface="Arial" pitchFamily="34" charset="0"/>
                <a:cs typeface="Arial" pitchFamily="34" charset="0"/>
              </a:rPr>
              <a:t>UBS’S</a:t>
            </a:r>
            <a:endParaRPr lang="pt-BR" sz="2400" dirty="0">
              <a:latin typeface="Arial" pitchFamily="34" charset="0"/>
              <a:cs typeface="Arial" pitchFamily="34" charset="0"/>
            </a:endParaRPr>
          </a:p>
        </p:txBody>
      </p:sp>
      <p:sp>
        <p:nvSpPr>
          <p:cNvPr id="3" name="Retângulo 2"/>
          <p:cNvSpPr/>
          <p:nvPr/>
        </p:nvSpPr>
        <p:spPr>
          <a:xfrm>
            <a:off x="0" y="404664"/>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INTRODUÇÃO</a:t>
            </a:r>
            <a:endParaRPr lang="pt-BR" sz="2800" b="1" dirty="0">
              <a:solidFill>
                <a:schemeClr val="bg1"/>
              </a:solidFill>
              <a:latin typeface="Arial" pitchFamily="34" charset="0"/>
              <a:cs typeface="Arial" pitchFamily="34" charset="0"/>
            </a:endParaRPr>
          </a:p>
        </p:txBody>
      </p:sp>
      <p:sp>
        <p:nvSpPr>
          <p:cNvPr id="4" name="CaixaDeTexto 3"/>
          <p:cNvSpPr txBox="1"/>
          <p:nvPr/>
        </p:nvSpPr>
        <p:spPr>
          <a:xfrm>
            <a:off x="395537" y="1339701"/>
            <a:ext cx="6038833" cy="461665"/>
          </a:xfrm>
          <a:prstGeom prst="rect">
            <a:avLst/>
          </a:prstGeom>
          <a:noFill/>
        </p:spPr>
        <p:txBody>
          <a:bodyPr wrap="none" rtlCol="0">
            <a:spAutoFit/>
          </a:bodyPr>
          <a:lstStyle/>
          <a:p>
            <a:pPr marL="342900" indent="-342900">
              <a:buFont typeface="Wingdings" pitchFamily="2" charset="2"/>
              <a:buChar char="q"/>
            </a:pPr>
            <a:r>
              <a:rPr lang="pt-BR" sz="2400" b="1" dirty="0" smtClean="0">
                <a:latin typeface="Arial" pitchFamily="34" charset="0"/>
                <a:cs typeface="Arial" pitchFamily="34" charset="0"/>
              </a:rPr>
              <a:t>Caracterização da ESF de Queimadas</a:t>
            </a:r>
            <a:endParaRPr lang="pt-BR" sz="2400" b="1" dirty="0">
              <a:latin typeface="Arial" pitchFamily="34" charset="0"/>
              <a:cs typeface="Arial" pitchFamily="34" charset="0"/>
            </a:endParaRPr>
          </a:p>
        </p:txBody>
      </p:sp>
      <p:pic>
        <p:nvPicPr>
          <p:cNvPr id="5" name="Imagem 4" descr="C:\Users\Jennifer\Desktop\Figura 2.jpg"/>
          <p:cNvPicPr/>
          <p:nvPr/>
        </p:nvPicPr>
        <p:blipFill rotWithShape="1">
          <a:blip r:embed="rId2">
            <a:extLst>
              <a:ext uri="{28A0092B-C50C-407E-A947-70E740481C1C}">
                <a14:useLocalDpi xmlns:a14="http://schemas.microsoft.com/office/drawing/2010/main" val="0"/>
              </a:ext>
            </a:extLst>
          </a:blip>
          <a:srcRect b="31668"/>
          <a:stretch/>
        </p:blipFill>
        <p:spPr bwMode="auto">
          <a:xfrm>
            <a:off x="136621" y="2492895"/>
            <a:ext cx="3802954" cy="278687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Imagem 5" descr="C:\Users\Jennifer\Desktop\Figura 1.jpg"/>
          <p:cNvPicPr/>
          <p:nvPr/>
        </p:nvPicPr>
        <p:blipFill rotWithShape="1">
          <a:blip r:embed="rId3" cstate="screen">
            <a:extLst>
              <a:ext uri="{28A0092B-C50C-407E-A947-70E740481C1C}">
                <a14:useLocalDpi xmlns:a14="http://schemas.microsoft.com/office/drawing/2010/main" val="0"/>
              </a:ext>
            </a:extLst>
          </a:blip>
          <a:srcRect b="27586"/>
          <a:stretch/>
        </p:blipFill>
        <p:spPr bwMode="auto">
          <a:xfrm>
            <a:off x="4139952" y="2492896"/>
            <a:ext cx="4289872" cy="2786871"/>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7" name="CaixaDeTexto 6"/>
          <p:cNvSpPr txBox="1"/>
          <p:nvPr/>
        </p:nvSpPr>
        <p:spPr>
          <a:xfrm>
            <a:off x="241769" y="5435350"/>
            <a:ext cx="3807453" cy="307777"/>
          </a:xfrm>
          <a:prstGeom prst="rect">
            <a:avLst/>
          </a:prstGeom>
          <a:noFill/>
        </p:spPr>
        <p:txBody>
          <a:bodyPr wrap="none" rtlCol="0">
            <a:spAutoFit/>
          </a:bodyPr>
          <a:lstStyle/>
          <a:p>
            <a:r>
              <a:rPr lang="pt-BR" sz="1400" dirty="0" smtClean="0">
                <a:solidFill>
                  <a:srgbClr val="FF0000"/>
                </a:solidFill>
                <a:latin typeface="Arial" pitchFamily="34" charset="0"/>
                <a:cs typeface="Arial" pitchFamily="34" charset="0"/>
              </a:rPr>
              <a:t>UBS Queimadas, comunidade de Queimadas</a:t>
            </a:r>
            <a:endParaRPr lang="pt-BR" sz="1400" dirty="0">
              <a:solidFill>
                <a:srgbClr val="FF0000"/>
              </a:solidFill>
              <a:latin typeface="Arial" pitchFamily="34" charset="0"/>
              <a:cs typeface="Arial" pitchFamily="34" charset="0"/>
            </a:endParaRPr>
          </a:p>
        </p:txBody>
      </p:sp>
      <p:sp>
        <p:nvSpPr>
          <p:cNvPr id="8" name="CaixaDeTexto 7"/>
          <p:cNvSpPr txBox="1"/>
          <p:nvPr/>
        </p:nvSpPr>
        <p:spPr>
          <a:xfrm>
            <a:off x="4450091" y="5435349"/>
            <a:ext cx="3669594" cy="307777"/>
          </a:xfrm>
          <a:prstGeom prst="rect">
            <a:avLst/>
          </a:prstGeom>
          <a:noFill/>
        </p:spPr>
        <p:txBody>
          <a:bodyPr wrap="none" rtlCol="0">
            <a:spAutoFit/>
          </a:bodyPr>
          <a:lstStyle/>
          <a:p>
            <a:r>
              <a:rPr lang="pt-BR" sz="1400" dirty="0" smtClean="0">
                <a:solidFill>
                  <a:srgbClr val="FF0000"/>
                </a:solidFill>
                <a:latin typeface="Arial" pitchFamily="34" charset="0"/>
                <a:cs typeface="Arial" pitchFamily="34" charset="0"/>
              </a:rPr>
              <a:t>UBS Quinado Pontes, Comunidade Canoas</a:t>
            </a:r>
            <a:endParaRPr lang="pt-BR" sz="1400" dirty="0">
              <a:solidFill>
                <a:srgbClr val="FF0000"/>
              </a:solidFill>
              <a:latin typeface="Arial" pitchFamily="34" charset="0"/>
              <a:cs typeface="Arial" pitchFamily="34" charset="0"/>
            </a:endParaRPr>
          </a:p>
        </p:txBody>
      </p:sp>
      <p:pic>
        <p:nvPicPr>
          <p:cNvPr id="9" name="Picture 2" descr="C:\Users\Jennifer\Desktop\images.jpg"/>
          <p:cNvPicPr>
            <a:picLocks noChangeAspect="1" noChangeArrowheads="1"/>
          </p:cNvPicPr>
          <p:nvPr/>
        </p:nvPicPr>
        <p:blipFill rotWithShape="1">
          <a:blip r:embed="rId4">
            <a:extLst>
              <a:ext uri="{28A0092B-C50C-407E-A947-70E740481C1C}">
                <a14:useLocalDpi xmlns:a14="http://schemas.microsoft.com/office/drawing/2010/main" val="0"/>
              </a:ext>
            </a:extLst>
          </a:blip>
          <a:srcRect b="26297"/>
          <a:stretch/>
        </p:blipFill>
        <p:spPr bwMode="auto">
          <a:xfrm>
            <a:off x="1000100" y="2285992"/>
            <a:ext cx="6396063" cy="3530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2500298" y="6215082"/>
            <a:ext cx="3470565" cy="307777"/>
          </a:xfrm>
          <a:prstGeom prst="rect">
            <a:avLst/>
          </a:prstGeom>
          <a:noFill/>
        </p:spPr>
        <p:txBody>
          <a:bodyPr wrap="none" rtlCol="0">
            <a:spAutoFit/>
          </a:bodyPr>
          <a:lstStyle/>
          <a:p>
            <a:r>
              <a:rPr lang="pt-BR" sz="1400" dirty="0" smtClean="0">
                <a:solidFill>
                  <a:srgbClr val="FF0000"/>
                </a:solidFill>
                <a:latin typeface="Arial" pitchFamily="34" charset="0"/>
                <a:cs typeface="Arial" pitchFamily="34" charset="0"/>
              </a:rPr>
              <a:t>UBS Antônio Batista Barros, zona urbana</a:t>
            </a:r>
            <a:endParaRPr lang="pt-BR" sz="1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2120680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404664"/>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INTRODUÇÃO</a:t>
            </a:r>
            <a:endParaRPr lang="pt-BR" sz="2800" b="1" dirty="0">
              <a:solidFill>
                <a:schemeClr val="bg1"/>
              </a:solidFill>
              <a:latin typeface="Arial" pitchFamily="34" charset="0"/>
              <a:cs typeface="Arial" pitchFamily="34" charset="0"/>
            </a:endParaRPr>
          </a:p>
        </p:txBody>
      </p:sp>
      <p:sp>
        <p:nvSpPr>
          <p:cNvPr id="3" name="CaixaDeTexto 2"/>
          <p:cNvSpPr txBox="1"/>
          <p:nvPr/>
        </p:nvSpPr>
        <p:spPr>
          <a:xfrm>
            <a:off x="152754" y="1339700"/>
            <a:ext cx="8226932" cy="461665"/>
          </a:xfrm>
          <a:prstGeom prst="rect">
            <a:avLst/>
          </a:prstGeom>
          <a:noFill/>
        </p:spPr>
        <p:txBody>
          <a:bodyPr wrap="none" rtlCol="0">
            <a:spAutoFit/>
          </a:bodyPr>
          <a:lstStyle/>
          <a:p>
            <a:pPr marL="342900" indent="-342900">
              <a:buFont typeface="Wingdings" pitchFamily="2" charset="2"/>
              <a:buChar char="q"/>
            </a:pPr>
            <a:r>
              <a:rPr lang="pt-BR" sz="2400" b="1" dirty="0" smtClean="0">
                <a:latin typeface="Arial" pitchFamily="34" charset="0"/>
                <a:cs typeface="Arial" pitchFamily="34" charset="0"/>
              </a:rPr>
              <a:t>Situação da ação programática antes da intervenção</a:t>
            </a:r>
            <a:endParaRPr lang="pt-BR" sz="2400" b="1" dirty="0">
              <a:latin typeface="Arial" pitchFamily="34" charset="0"/>
              <a:cs typeface="Arial" pitchFamily="34" charset="0"/>
            </a:endParaRPr>
          </a:p>
        </p:txBody>
      </p:sp>
      <p:sp>
        <p:nvSpPr>
          <p:cNvPr id="4" name="CaixaDeTexto 3"/>
          <p:cNvSpPr txBox="1"/>
          <p:nvPr/>
        </p:nvSpPr>
        <p:spPr>
          <a:xfrm>
            <a:off x="1259632" y="2276872"/>
            <a:ext cx="6829763" cy="3693319"/>
          </a:xfrm>
          <a:prstGeom prst="rect">
            <a:avLst/>
          </a:prstGeom>
          <a:noFill/>
        </p:spPr>
        <p:txBody>
          <a:bodyPr wrap="square" rtlCol="0">
            <a:spAutoFit/>
          </a:bodyPr>
          <a:lstStyle/>
          <a:p>
            <a:pPr marL="285750" indent="-285750" algn="just">
              <a:buFont typeface="Wingdings" pitchFamily="2" charset="2"/>
              <a:buChar char="§"/>
            </a:pPr>
            <a:r>
              <a:rPr lang="pt-BR" sz="2400" dirty="0">
                <a:latin typeface="Arial" pitchFamily="34" charset="0"/>
                <a:cs typeface="Arial" pitchFamily="34" charset="0"/>
              </a:rPr>
              <a:t>C</a:t>
            </a:r>
            <a:r>
              <a:rPr lang="pt-BR" sz="2400" dirty="0" smtClean="0">
                <a:latin typeface="Arial" pitchFamily="34" charset="0"/>
                <a:cs typeface="Arial" pitchFamily="34" charset="0"/>
              </a:rPr>
              <a:t>onsultas de puericultura que envolviam apenas a enfermeira e o médico;</a:t>
            </a:r>
          </a:p>
          <a:p>
            <a:pPr marL="285750" indent="-285750" algn="just">
              <a:buFont typeface="Wingdings" pitchFamily="2" charset="2"/>
              <a:buChar char="§"/>
            </a:pPr>
            <a:r>
              <a:rPr lang="pt-BR" sz="2400" dirty="0" smtClean="0">
                <a:latin typeface="Arial" pitchFamily="34" charset="0"/>
                <a:cs typeface="Arial" pitchFamily="34" charset="0"/>
              </a:rPr>
              <a:t>As mães e a equipe não tinham conhecimento acerca da participação do cirurgião-dentista no crescimento e desenvolvimento da criança;</a:t>
            </a:r>
          </a:p>
          <a:p>
            <a:pPr marL="285750" indent="-285750" algn="just">
              <a:buFont typeface="Wingdings" pitchFamily="2" charset="2"/>
              <a:buChar char="§"/>
            </a:pPr>
            <a:r>
              <a:rPr lang="pt-BR" sz="2400" dirty="0" smtClean="0">
                <a:latin typeface="Arial" pitchFamily="34" charset="0"/>
                <a:cs typeface="Arial" pitchFamily="34" charset="0"/>
              </a:rPr>
              <a:t>As consultas odontológicas eram restritas aos escolares;</a:t>
            </a:r>
          </a:p>
          <a:p>
            <a:pPr marL="285750" indent="-285750" algn="just">
              <a:buFont typeface="Wingdings" pitchFamily="2" charset="2"/>
              <a:buChar char="§"/>
            </a:pPr>
            <a:r>
              <a:rPr lang="pt-BR" sz="2400" dirty="0" smtClean="0">
                <a:latin typeface="Arial" pitchFamily="34" charset="0"/>
                <a:cs typeface="Arial" pitchFamily="34" charset="0"/>
              </a:rPr>
              <a:t>A procura pelo tratamento odontológico geralmente acontecia após episódios de dor.</a:t>
            </a:r>
          </a:p>
          <a:p>
            <a:endParaRPr lang="pt-BR" dirty="0"/>
          </a:p>
        </p:txBody>
      </p:sp>
      <p:pic>
        <p:nvPicPr>
          <p:cNvPr id="4098" name="Picture 2" descr="C:\Users\Jennifer\Desktop\dente-doend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31" y="4278988"/>
            <a:ext cx="1228101" cy="25790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434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404664"/>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OBJETIVO GERAL</a:t>
            </a:r>
            <a:endParaRPr lang="pt-BR" sz="2800" b="1" dirty="0">
              <a:solidFill>
                <a:schemeClr val="bg1"/>
              </a:solidFill>
              <a:latin typeface="Arial" pitchFamily="34" charset="0"/>
              <a:cs typeface="Arial" pitchFamily="34" charset="0"/>
            </a:endParaRPr>
          </a:p>
        </p:txBody>
      </p:sp>
      <p:sp>
        <p:nvSpPr>
          <p:cNvPr id="3" name="CaixaDeTexto 2"/>
          <p:cNvSpPr txBox="1"/>
          <p:nvPr/>
        </p:nvSpPr>
        <p:spPr>
          <a:xfrm>
            <a:off x="467544" y="2204864"/>
            <a:ext cx="7776863" cy="1846659"/>
          </a:xfrm>
          <a:prstGeom prst="rect">
            <a:avLst/>
          </a:prstGeom>
          <a:noFill/>
        </p:spPr>
        <p:txBody>
          <a:bodyPr wrap="square" rtlCol="0">
            <a:spAutoFit/>
          </a:bodyPr>
          <a:lstStyle/>
          <a:p>
            <a:pPr algn="just"/>
            <a:r>
              <a:rPr lang="pt-BR" sz="2400" dirty="0">
                <a:latin typeface="Arial" pitchFamily="34" charset="0"/>
                <a:cs typeface="Arial" pitchFamily="34" charset="0"/>
              </a:rPr>
              <a:t>Implantar a avaliação de saúde bucal em crianças de 6 a 72 meses acompanhadas na puericultura da área de abrangência da ESF de Queimadas e qualificar o programa de Saúde da Criança.</a:t>
            </a:r>
          </a:p>
          <a:p>
            <a:endParaRPr lang="pt-BR" dirty="0"/>
          </a:p>
        </p:txBody>
      </p:sp>
    </p:spTree>
    <p:extLst>
      <p:ext uri="{BB962C8B-B14F-4D97-AF65-F5344CB8AC3E}">
        <p14:creationId xmlns:p14="http://schemas.microsoft.com/office/powerpoint/2010/main" val="696892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404664"/>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METODOLOGIA</a:t>
            </a:r>
            <a:endParaRPr lang="pt-BR" sz="2800" b="1" dirty="0">
              <a:solidFill>
                <a:schemeClr val="bg1"/>
              </a:solidFill>
              <a:latin typeface="Arial" pitchFamily="34" charset="0"/>
              <a:cs typeface="Arial" pitchFamily="34" charset="0"/>
            </a:endParaRPr>
          </a:p>
        </p:txBody>
      </p:sp>
      <p:sp>
        <p:nvSpPr>
          <p:cNvPr id="3" name="CaixaDeTexto 2"/>
          <p:cNvSpPr txBox="1"/>
          <p:nvPr/>
        </p:nvSpPr>
        <p:spPr>
          <a:xfrm>
            <a:off x="285720" y="1285860"/>
            <a:ext cx="8143932" cy="5262979"/>
          </a:xfrm>
          <a:prstGeom prst="rect">
            <a:avLst/>
          </a:prstGeom>
          <a:noFill/>
        </p:spPr>
        <p:txBody>
          <a:bodyPr wrap="square" rtlCol="0">
            <a:spAutoFit/>
          </a:bodyPr>
          <a:lstStyle/>
          <a:p>
            <a:pPr marL="285750" indent="-285750" algn="just">
              <a:buFont typeface="Wingdings" pitchFamily="2" charset="2"/>
              <a:buChar char="§"/>
            </a:pPr>
            <a:r>
              <a:rPr lang="pt-BR" sz="2400" dirty="0" smtClean="0">
                <a:latin typeface="Arial" pitchFamily="34" charset="0"/>
                <a:cs typeface="Arial" pitchFamily="34" charset="0"/>
              </a:rPr>
              <a:t>Público-alvo: 99 </a:t>
            </a:r>
            <a:r>
              <a:rPr lang="pt-BR" sz="2400" dirty="0">
                <a:latin typeface="Arial" pitchFamily="34" charset="0"/>
                <a:cs typeface="Arial" pitchFamily="34" charset="0"/>
              </a:rPr>
              <a:t>crianças de 6 a 72 meses de idade, que estão inseridas no programa de Saúde da Criança da </a:t>
            </a:r>
            <a:r>
              <a:rPr lang="pt-BR" sz="2400" dirty="0" smtClean="0">
                <a:latin typeface="Arial" pitchFamily="34" charset="0"/>
                <a:cs typeface="Arial" pitchFamily="34" charset="0"/>
              </a:rPr>
              <a:t>ESF de Queimadas.</a:t>
            </a:r>
          </a:p>
          <a:p>
            <a:pPr marL="285750" indent="-285750" algn="just"/>
            <a:endParaRPr lang="pt-BR" sz="2400" dirty="0" smtClean="0">
              <a:latin typeface="Arial" pitchFamily="34" charset="0"/>
              <a:cs typeface="Arial" pitchFamily="34" charset="0"/>
            </a:endParaRPr>
          </a:p>
          <a:p>
            <a:pPr marL="285750" indent="-285750" algn="just">
              <a:buFont typeface="Wingdings" pitchFamily="2" charset="2"/>
              <a:buChar char="§"/>
            </a:pPr>
            <a:r>
              <a:rPr lang="pt-BR" sz="2400" dirty="0" smtClean="0">
                <a:latin typeface="Arial" pitchFamily="34" charset="0"/>
                <a:cs typeface="Arial" pitchFamily="34" charset="0"/>
              </a:rPr>
              <a:t>Coleta </a:t>
            </a:r>
            <a:r>
              <a:rPr lang="pt-BR" sz="2400" dirty="0">
                <a:latin typeface="Arial" pitchFamily="34" charset="0"/>
                <a:cs typeface="Arial" pitchFamily="34" charset="0"/>
              </a:rPr>
              <a:t>de </a:t>
            </a:r>
            <a:r>
              <a:rPr lang="pt-BR" sz="2400" dirty="0" smtClean="0">
                <a:latin typeface="Arial" pitchFamily="34" charset="0"/>
                <a:cs typeface="Arial" pitchFamily="34" charset="0"/>
              </a:rPr>
              <a:t>dados:  fichas-espelho </a:t>
            </a:r>
            <a:r>
              <a:rPr lang="pt-BR" sz="2400" dirty="0">
                <a:latin typeface="Arial" pitchFamily="34" charset="0"/>
                <a:cs typeface="Arial" pitchFamily="34" charset="0"/>
              </a:rPr>
              <a:t>de Saúde Bucal personalizada </a:t>
            </a:r>
            <a:r>
              <a:rPr lang="pt-BR" sz="2400" dirty="0" smtClean="0">
                <a:latin typeface="Arial" pitchFamily="34" charset="0"/>
                <a:cs typeface="Arial" pitchFamily="34" charset="0"/>
              </a:rPr>
              <a:t>e </a:t>
            </a:r>
            <a:r>
              <a:rPr lang="pt-BR" sz="2400" dirty="0">
                <a:latin typeface="Arial" pitchFamily="34" charset="0"/>
                <a:cs typeface="Arial" pitchFamily="34" charset="0"/>
              </a:rPr>
              <a:t>a de Saúde da Criança (MINISTÉRIO DA SAÚDE, 2012), a qual contempla intervenções da área da medicina e enfermagem </a:t>
            </a:r>
            <a:r>
              <a:rPr lang="pt-BR" sz="2400" dirty="0" smtClean="0">
                <a:latin typeface="Arial" pitchFamily="34" charset="0"/>
                <a:cs typeface="Arial" pitchFamily="34" charset="0"/>
              </a:rPr>
              <a:t>.</a:t>
            </a:r>
          </a:p>
          <a:p>
            <a:pPr marL="285750" indent="-285750" algn="just"/>
            <a:endParaRPr lang="pt-BR" sz="2400" dirty="0" smtClean="0">
              <a:latin typeface="Arial" pitchFamily="34" charset="0"/>
              <a:cs typeface="Arial" pitchFamily="34" charset="0"/>
            </a:endParaRPr>
          </a:p>
          <a:p>
            <a:pPr marL="285750" indent="-285750" algn="just">
              <a:buFont typeface="Wingdings" pitchFamily="2" charset="2"/>
              <a:buChar char="§"/>
            </a:pPr>
            <a:r>
              <a:rPr sz="2400" smtClean="0">
                <a:latin typeface="Arial" pitchFamily="34" charset="0"/>
                <a:cs typeface="Arial" pitchFamily="34" charset="0"/>
              </a:rPr>
              <a:t>Posteriormente, os dados foram inseridos nas planilhas de coleta de dados de saúde bucal e de saúde da criança, em formato </a:t>
            </a:r>
            <a:r>
              <a:rPr sz="2400" i="1" smtClean="0">
                <a:latin typeface="Arial" pitchFamily="34" charset="0"/>
                <a:cs typeface="Arial" pitchFamily="34" charset="0"/>
              </a:rPr>
              <a:t>Excel® 2010</a:t>
            </a:r>
            <a:r>
              <a:rPr sz="2400" smtClean="0">
                <a:latin typeface="Arial" pitchFamily="34" charset="0"/>
                <a:cs typeface="Arial" pitchFamily="34" charset="0"/>
              </a:rPr>
              <a:t>, para consolidação e análise.</a:t>
            </a:r>
          </a:p>
          <a:p>
            <a:pPr marL="285750" indent="-285750" algn="just">
              <a:buFont typeface="Wingdings" pitchFamily="2" charset="2"/>
              <a:buChar char="§"/>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val="2109765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0"/>
            <a:ext cx="8532440" cy="64807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METODOLOGIA</a:t>
            </a:r>
            <a:endParaRPr lang="pt-BR" sz="2800" b="1" dirty="0">
              <a:solidFill>
                <a:schemeClr val="bg1"/>
              </a:solidFill>
              <a:latin typeface="Arial" pitchFamily="34" charset="0"/>
              <a:cs typeface="Arial" pitchFamily="34" charset="0"/>
            </a:endParaRPr>
          </a:p>
        </p:txBody>
      </p:sp>
      <p:sp>
        <p:nvSpPr>
          <p:cNvPr id="3" name="CaixaDeTexto 2"/>
          <p:cNvSpPr txBox="1"/>
          <p:nvPr/>
        </p:nvSpPr>
        <p:spPr>
          <a:xfrm>
            <a:off x="0" y="1484784"/>
            <a:ext cx="8501090" cy="5324535"/>
          </a:xfrm>
          <a:prstGeom prst="rect">
            <a:avLst/>
          </a:prstGeom>
          <a:noFill/>
        </p:spPr>
        <p:txBody>
          <a:bodyPr wrap="square" rtlCol="0">
            <a:spAutoFit/>
          </a:bodyPr>
          <a:lstStyle/>
          <a:p>
            <a:pPr algn="just"/>
            <a:endParaRPr lang="pt-BR" dirty="0" smtClean="0"/>
          </a:p>
          <a:p>
            <a:pPr marL="742950" lvl="1" indent="-285750" algn="just">
              <a:buFont typeface="Wingdings" pitchFamily="2" charset="2"/>
              <a:buChar char="§"/>
            </a:pPr>
            <a:r>
              <a:rPr lang="pt-BR" sz="2200" b="1" dirty="0" smtClean="0">
                <a:latin typeface="Arial" pitchFamily="34" charset="0"/>
                <a:cs typeface="Arial" pitchFamily="34" charset="0"/>
              </a:rPr>
              <a:t>Monitoramento e Avaliação</a:t>
            </a:r>
          </a:p>
          <a:p>
            <a:pPr marL="742950" lvl="1" indent="-285750" algn="just"/>
            <a:endParaRPr lang="pt-BR" sz="2200" b="1" dirty="0" smtClean="0">
              <a:latin typeface="Arial" pitchFamily="34" charset="0"/>
              <a:cs typeface="Arial" pitchFamily="34" charset="0"/>
            </a:endParaRPr>
          </a:p>
          <a:p>
            <a:pPr marL="1200150" lvl="2" indent="-285750" algn="just">
              <a:buFont typeface="Wingdings" pitchFamily="2" charset="2"/>
              <a:buChar char="§"/>
            </a:pPr>
            <a:r>
              <a:rPr sz="2200" dirty="0" smtClean="0">
                <a:latin typeface="Arial" pitchFamily="34" charset="0"/>
                <a:cs typeface="Arial" pitchFamily="34" charset="0"/>
              </a:rPr>
              <a:t>Avaliação de saúde bucal em </a:t>
            </a:r>
            <a:r>
              <a:rPr lang="pt-BR" sz="2200" dirty="0" smtClean="0">
                <a:latin typeface="Arial" pitchFamily="34" charset="0"/>
                <a:cs typeface="Arial" pitchFamily="34" charset="0"/>
              </a:rPr>
              <a:t>crianças </a:t>
            </a:r>
            <a:r>
              <a:rPr lang="pt-BR" sz="2200" dirty="0">
                <a:latin typeface="Arial" pitchFamily="34" charset="0"/>
                <a:cs typeface="Arial" pitchFamily="34" charset="0"/>
              </a:rPr>
              <a:t>inscritas no programa Saúde da </a:t>
            </a:r>
            <a:r>
              <a:rPr lang="pt-BR" sz="2200" dirty="0" smtClean="0">
                <a:latin typeface="Arial" pitchFamily="34" charset="0"/>
                <a:cs typeface="Arial" pitchFamily="34" charset="0"/>
              </a:rPr>
              <a:t>Criança</a:t>
            </a:r>
          </a:p>
          <a:p>
            <a:pPr marL="1200150" lvl="2" indent="-285750" algn="just">
              <a:buFont typeface="Wingdings" pitchFamily="2" charset="2"/>
              <a:buChar char="§"/>
            </a:pPr>
            <a:r>
              <a:rPr lang="pt-BR" sz="2200" dirty="0" smtClean="0">
                <a:latin typeface="Arial" pitchFamily="34" charset="0"/>
                <a:cs typeface="Arial" pitchFamily="34" charset="0"/>
              </a:rPr>
              <a:t>Crianças </a:t>
            </a:r>
            <a:r>
              <a:rPr lang="pt-BR" sz="2200" dirty="0">
                <a:latin typeface="Arial" pitchFamily="34" charset="0"/>
                <a:cs typeface="Arial" pitchFamily="34" charset="0"/>
              </a:rPr>
              <a:t>que estão em acompanhamento de puericultura e que não estão se dirigindo à avaliação de saúde bucal; </a:t>
            </a:r>
            <a:endParaRPr lang="pt-BR" sz="2200" dirty="0" smtClean="0">
              <a:latin typeface="Arial" pitchFamily="34" charset="0"/>
              <a:cs typeface="Arial" pitchFamily="34" charset="0"/>
            </a:endParaRPr>
          </a:p>
          <a:p>
            <a:pPr marL="1200150" lvl="2" indent="-285750" algn="just">
              <a:buFont typeface="Wingdings" pitchFamily="2" charset="2"/>
              <a:buChar char="§"/>
            </a:pPr>
            <a:r>
              <a:rPr sz="2200" dirty="0" smtClean="0">
                <a:latin typeface="Arial" pitchFamily="34" charset="0"/>
                <a:cs typeface="Arial" pitchFamily="34" charset="0"/>
              </a:rPr>
              <a:t>Registros da saúde bucal da criança na UBS, mantendo-os </a:t>
            </a:r>
            <a:r>
              <a:rPr sz="2200" smtClean="0">
                <a:latin typeface="Arial" pitchFamily="34" charset="0"/>
                <a:cs typeface="Arial" pitchFamily="34" charset="0"/>
              </a:rPr>
              <a:t>atualizados;</a:t>
            </a:r>
          </a:p>
          <a:p>
            <a:pPr marL="1200150" lvl="2" indent="-285750" algn="just">
              <a:buFont typeface="Wingdings" pitchFamily="2" charset="2"/>
              <a:buChar char="§"/>
            </a:pPr>
            <a:r>
              <a:rPr sz="2200" smtClean="0">
                <a:latin typeface="Arial" pitchFamily="34" charset="0"/>
                <a:cs typeface="Arial" pitchFamily="34" charset="0"/>
              </a:rPr>
              <a:t>Registros de orientação sobre higiene bucal, dieta, hábitos de sucção nutritiva e não nutritiva, e prevenção de oclusopatias</a:t>
            </a:r>
          </a:p>
          <a:p>
            <a:pPr marL="1200150" lvl="2" indent="-285750" algn="just">
              <a:buFont typeface="Wingdings" pitchFamily="2" charset="2"/>
              <a:buChar char="§"/>
            </a:pPr>
            <a:endParaRPr sz="2200" dirty="0" smtClean="0">
              <a:latin typeface="Arial" pitchFamily="34" charset="0"/>
              <a:cs typeface="Arial" pitchFamily="34" charset="0"/>
            </a:endParaRPr>
          </a:p>
          <a:p>
            <a:pPr marL="742950" lvl="1" indent="-285750" algn="just">
              <a:buFont typeface="Wingdings" pitchFamily="2" charset="2"/>
              <a:buChar char="§"/>
            </a:pPr>
            <a:endParaRPr lang="pt-BR" dirty="0" smtClean="0"/>
          </a:p>
          <a:p>
            <a:pPr marL="285750" indent="-285750" algn="just">
              <a:buFont typeface="Wingdings" pitchFamily="2" charset="2"/>
              <a:buChar char="§"/>
            </a:pPr>
            <a:endParaRPr lang="pt-BR" dirty="0" smtClean="0"/>
          </a:p>
        </p:txBody>
      </p:sp>
      <p:sp>
        <p:nvSpPr>
          <p:cNvPr id="4" name="CaixaDeTexto 3"/>
          <p:cNvSpPr txBox="1"/>
          <p:nvPr/>
        </p:nvSpPr>
        <p:spPr>
          <a:xfrm>
            <a:off x="323527" y="916528"/>
            <a:ext cx="5080237" cy="738664"/>
          </a:xfrm>
          <a:prstGeom prst="rect">
            <a:avLst/>
          </a:prstGeom>
          <a:noFill/>
        </p:spPr>
        <p:txBody>
          <a:bodyPr wrap="none" rtlCol="0">
            <a:spAutoFit/>
          </a:bodyPr>
          <a:lstStyle/>
          <a:p>
            <a:pPr marL="285750" indent="-285750">
              <a:buFont typeface="Wingdings" pitchFamily="2" charset="2"/>
              <a:buChar char="q"/>
            </a:pPr>
            <a:r>
              <a:rPr lang="pt-BR" sz="2400" dirty="0">
                <a:latin typeface="Arial" pitchFamily="34" charset="0"/>
                <a:cs typeface="Arial" pitchFamily="34" charset="0"/>
              </a:rPr>
              <a:t>Ações realizadas na saúde bucal:</a:t>
            </a:r>
          </a:p>
          <a:p>
            <a:endParaRPr lang="pt-BR" dirty="0"/>
          </a:p>
        </p:txBody>
      </p:sp>
    </p:spTree>
    <p:extLst>
      <p:ext uri="{BB962C8B-B14F-4D97-AF65-F5344CB8AC3E}">
        <p14:creationId xmlns:p14="http://schemas.microsoft.com/office/powerpoint/2010/main" val="1339787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Apresentação_TCC_Jennifer Araúj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E7374E8-4D90-4448-9393-1EBCB83D7B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Apresentação_TCC_Jennifer Araújo</Template>
  <TotalTime>0</TotalTime>
  <Words>9911</Words>
  <Application>Microsoft Office PowerPoint</Application>
  <PresentationFormat>Apresentação na tela (4:3)</PresentationFormat>
  <Paragraphs>712</Paragraphs>
  <Slides>42</Slides>
  <Notes>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42</vt:i4>
      </vt:variant>
    </vt:vector>
  </HeadingPairs>
  <TitlesOfParts>
    <vt:vector size="48" baseType="lpstr">
      <vt:lpstr>Arial</vt:lpstr>
      <vt:lpstr>Calibri</vt:lpstr>
      <vt:lpstr>Georgia</vt:lpstr>
      <vt:lpstr>Verdana</vt:lpstr>
      <vt:lpstr>Wingdings</vt:lpstr>
      <vt:lpstr>Apresentação_TCC_Jennifer Araújo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2015-01-20T16:59:59Z</dcterms:created>
  <dcterms:modified xsi:type="dcterms:W3CDTF">2015-01-27T01:14:41Z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TC016745589991</vt:lpwstr>
  </property>
</Properties>
</file>