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34"/>
  </p:notesMasterIdLst>
  <p:sldIdLst>
    <p:sldId id="256" r:id="rId2"/>
    <p:sldId id="257" r:id="rId3"/>
    <p:sldId id="287" r:id="rId4"/>
    <p:sldId id="258" r:id="rId5"/>
    <p:sldId id="259" r:id="rId6"/>
    <p:sldId id="261" r:id="rId7"/>
    <p:sldId id="288" r:id="rId8"/>
    <p:sldId id="262" r:id="rId9"/>
    <p:sldId id="285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0588" autoAdjust="0"/>
  </p:normalViewPr>
  <p:slideViewPr>
    <p:cSldViewPr>
      <p:cViewPr>
        <p:scale>
          <a:sx n="50" d="100"/>
          <a:sy n="50" d="100"/>
        </p:scale>
        <p:origin x="-1162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22F0D-07DA-468A-954A-C27414263E96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54C2E-DE7A-46E4-A5F8-DF2265045D8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75973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projeto de intervenção tem como população alvo 180 crianças de 0 a 72 meses de idade, moradoras da área de abrangência. Objetivamos melhorar a oferta de atendimento para esse grupo, na faixa etária referida,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implementação do calendário mínimo de consultas para a assistência à criança, visa o acompanhamento, a identificação de fatores de risco e processos patológicos presentes nas consultas, ofertar orientações para os pais ou responsáveis, referentes à prevenção de agravos, doenças comuns na infância, promoção do aleitamento materno e alimentação e nutrição saudável, prevenção da violência infantil, visando a melhoria da qualidade de vida da criança. </a:t>
            </a:r>
          </a:p>
          <a:p>
            <a:endParaRPr lang="pt-BR" sz="800" b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54C2E-DE7A-46E4-A5F8-DF2265045D8B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FFC31C-04A8-4733-B7C7-05E0B63640CD}" type="datetimeFigureOut">
              <a:rPr lang="pt-BR" smtClean="0"/>
              <a:pPr/>
              <a:t>22/01/2015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36B1DE-3884-4AF2-928C-972C6DC90EA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1538" y="3173421"/>
            <a:ext cx="7772400" cy="1470025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Qualificação do Programa de Saúde da Criança na Estratégia de Saúde da Família do Km 06 – Natal, Rio Grande do Norte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2143108" y="4997247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Especializando: </a:t>
            </a:r>
            <a:r>
              <a:rPr lang="pt-BR" dirty="0" err="1" smtClean="0"/>
              <a:t>Jhonatan</a:t>
            </a:r>
            <a:r>
              <a:rPr lang="pt-BR" dirty="0" smtClean="0"/>
              <a:t> de Paula Araújo Ferreira</a:t>
            </a:r>
          </a:p>
          <a:p>
            <a:r>
              <a:rPr lang="pt-BR" dirty="0" smtClean="0"/>
              <a:t>Orientador (a): Betânia Rodrigues dos Santos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973574" y="600076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Natal, 2015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27848" y="380036"/>
            <a:ext cx="3744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UNIVERSIDADE </a:t>
            </a:r>
            <a:r>
              <a:rPr lang="pt-BR" b="1" dirty="0"/>
              <a:t>FEDERAL DE PELOTAS</a:t>
            </a:r>
            <a:endParaRPr lang="pt-BR" dirty="0"/>
          </a:p>
          <a:p>
            <a:pPr algn="ctr"/>
            <a:r>
              <a:rPr lang="pt-BR" b="1" dirty="0"/>
              <a:t>UNIVERSIDADE ABERTA DO SUS</a:t>
            </a:r>
            <a:endParaRPr lang="pt-BR" dirty="0"/>
          </a:p>
          <a:p>
            <a:pPr algn="ctr"/>
            <a:r>
              <a:rPr lang="pt-BR" b="1" dirty="0"/>
              <a:t>Faculdade de Medicina</a:t>
            </a:r>
            <a:endParaRPr lang="pt-BR" dirty="0"/>
          </a:p>
          <a:p>
            <a:pPr algn="ctr"/>
            <a:r>
              <a:rPr lang="pt-BR" b="1" dirty="0"/>
              <a:t>Especialização em Saúde da Família</a:t>
            </a:r>
            <a:endParaRPr lang="pt-BR" dirty="0"/>
          </a:p>
          <a:p>
            <a:pPr algn="ctr"/>
            <a:r>
              <a:rPr lang="pt-BR" b="1" dirty="0"/>
              <a:t>Turma </a:t>
            </a:r>
            <a:r>
              <a:rPr lang="pt-BR" b="1" dirty="0" smtClean="0"/>
              <a:t>VI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434" y="706946"/>
            <a:ext cx="1150988" cy="1078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958" y="655625"/>
            <a:ext cx="1187450" cy="1130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2392950" y="278605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Trabalho de conclusão de curso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b="1" dirty="0"/>
              <a:t>Metas relativas ao objetivo: Melhorar a adesão dos usuários ao </a:t>
            </a:r>
            <a:r>
              <a:rPr lang="pt-BR" sz="2800" b="1" dirty="0" smtClean="0"/>
              <a:t>sistema:</a:t>
            </a:r>
            <a:endParaRPr lang="pt-BR" sz="2800" b="1" dirty="0"/>
          </a:p>
          <a:p>
            <a:pPr lvl="0">
              <a:buFont typeface="Wingdings" pitchFamily="2" charset="2"/>
              <a:buChar char="ü"/>
            </a:pPr>
            <a:r>
              <a:rPr lang="pt-BR" sz="2800" dirty="0" smtClean="0"/>
              <a:t>Fazer </a:t>
            </a:r>
            <a:r>
              <a:rPr lang="pt-BR" sz="2800" dirty="0"/>
              <a:t>busca ativa de 100% das crianças faltosas</a:t>
            </a:r>
            <a:r>
              <a:rPr lang="pt-BR" sz="2800" dirty="0" smtClean="0"/>
              <a:t>.</a:t>
            </a:r>
          </a:p>
          <a:p>
            <a:r>
              <a:rPr lang="pt-BR" sz="2800" b="1" dirty="0"/>
              <a:t>Metas relativas ao objetivo: Melhorar os registros das </a:t>
            </a:r>
            <a:r>
              <a:rPr lang="pt-BR" sz="2800" b="1" dirty="0" smtClean="0"/>
              <a:t>informações:</a:t>
            </a:r>
          </a:p>
          <a:p>
            <a:pPr lvl="0">
              <a:buFont typeface="Wingdings" pitchFamily="2" charset="2"/>
              <a:buChar char="ü"/>
            </a:pPr>
            <a:r>
              <a:rPr lang="pt-BR" sz="2800" dirty="0" smtClean="0"/>
              <a:t>Manter </a:t>
            </a:r>
            <a:r>
              <a:rPr lang="pt-BR" sz="2800" dirty="0"/>
              <a:t>registro na ficha espelho de saúde da criança/vacinação de 100% das crianças que consultam no serviço.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74805"/>
            <a:ext cx="8229600" cy="4525963"/>
          </a:xfrm>
        </p:spPr>
        <p:txBody>
          <a:bodyPr>
            <a:noAutofit/>
          </a:bodyPr>
          <a:lstStyle/>
          <a:p>
            <a:r>
              <a:rPr lang="pt-BR" sz="2800" b="1" dirty="0" smtClean="0"/>
              <a:t>Metas </a:t>
            </a:r>
            <a:r>
              <a:rPr lang="pt-BR" sz="2800" b="1" dirty="0"/>
              <a:t>relativas ao objetivo: Promover a saúde das </a:t>
            </a:r>
            <a:r>
              <a:rPr lang="pt-BR" sz="2800" b="1" dirty="0" smtClean="0"/>
              <a:t>crianças:</a:t>
            </a:r>
            <a:endParaRPr lang="pt-BR" sz="2800" b="1" dirty="0"/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Dar </a:t>
            </a:r>
            <a:r>
              <a:rPr lang="pt-BR" sz="2800" dirty="0"/>
              <a:t>orientações para prevenir acidentes na infância em 100% das consultas de saúde da </a:t>
            </a:r>
            <a:r>
              <a:rPr lang="pt-BR" sz="2800" dirty="0" smtClean="0"/>
              <a:t>criança.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Colocar </a:t>
            </a:r>
            <a:r>
              <a:rPr lang="pt-BR" sz="2800" dirty="0"/>
              <a:t>100% das crianças para mamar durante a primeira </a:t>
            </a:r>
            <a:r>
              <a:rPr lang="pt-BR" sz="2800" dirty="0" smtClean="0"/>
              <a:t>consulta.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Fornecer </a:t>
            </a:r>
            <a:r>
              <a:rPr lang="pt-BR" sz="2800" dirty="0"/>
              <a:t>orientações nutricionais de acordo com a faixa etária para 100% das </a:t>
            </a:r>
            <a:r>
              <a:rPr lang="pt-BR" sz="2800" dirty="0" smtClean="0"/>
              <a:t>crianças.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Fornecer </a:t>
            </a:r>
            <a:r>
              <a:rPr lang="pt-BR" sz="2800" dirty="0"/>
              <a:t>orientações sobre higiene bucal para 100% das crianças de acordo com a faixa etária.</a:t>
            </a:r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Ampliar a cobertura da atenção a saúde para 80% das crianças entre zero e 72 meses pertencentes à ESF do Km 06.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7489" y="3214686"/>
            <a:ext cx="5616213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6429388" y="3748635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180 crianças, 22,2% cadastradas, o que corresponde a 40 crianças.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/>
              <a:t>META: Realizar a primeira consulta na primeira semana de vida para 100% das crianças </a:t>
            </a:r>
            <a:r>
              <a:rPr lang="pt-BR" sz="2800" dirty="0" smtClean="0"/>
              <a:t>cadastradas.</a:t>
            </a:r>
            <a:endParaRPr lang="pt-BR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3181357"/>
            <a:ext cx="5772830" cy="3248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072198" y="335756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6500826" y="3462883"/>
            <a:ext cx="2643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70% realizaram a 1ª consulta ma 1ª semana de vida.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Monitorar o crescimento em 100% das crianças.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15678"/>
            <a:ext cx="5500726" cy="319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643734" y="3320007"/>
            <a:ext cx="2571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tiveram seu crescimento monitorados.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/>
              <a:t>META: Identificar e monitorar 100% das crianças com déficit de peso acompanhado pela equipe.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7804" y="3000372"/>
            <a:ext cx="5280146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429388" y="3413469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3 crianças com déficit de peso, 100% foram monitoradas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 smtClean="0"/>
              <a:t>META</a:t>
            </a:r>
            <a:r>
              <a:rPr lang="pt-BR" sz="2800" dirty="0"/>
              <a:t>: Identificar e monitorar 100% das crianças com excesso de peso na área de abrangência da ESF do Km 06.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0961" y="3214686"/>
            <a:ext cx="5276989" cy="306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429388" y="3627783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 crianças com excesso de peso, 100% foram monitoradas.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/>
          <a:lstStyle/>
          <a:p>
            <a:r>
              <a:rPr lang="pt-BR" sz="2800" dirty="0"/>
              <a:t>META: Monitorar o desenvolvimento em 100% das crianças.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2649" y="3071810"/>
            <a:ext cx="5816805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858016" y="3500438"/>
            <a:ext cx="2357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tiveram seu desenvolvimento monitorados.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/>
              <a:t>META: Vacinar 100% das crianças de acordo com a </a:t>
            </a:r>
            <a:r>
              <a:rPr lang="pt-BR" sz="2800" dirty="0" smtClean="0"/>
              <a:t>idade. </a:t>
            </a:r>
            <a:r>
              <a:rPr lang="pt-BR" sz="2800" dirty="0"/>
              <a:t>	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933710"/>
            <a:ext cx="5813282" cy="2995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929454" y="3462883"/>
            <a:ext cx="2214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 , 97,5% estão com vacinação em dia para a idade.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/>
              <a:t>META: Realizar suplementação de ferro em 100% das </a:t>
            </a:r>
            <a:r>
              <a:rPr lang="pt-BR" sz="2800" dirty="0" smtClean="0"/>
              <a:t>crianças.</a:t>
            </a:r>
            <a:r>
              <a:rPr lang="pt-BR" sz="2800" dirty="0"/>
              <a:t>	</a:t>
            </a:r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2619" y="3000372"/>
            <a:ext cx="6009711" cy="3052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500826" y="3534321"/>
            <a:ext cx="27146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28 crianças, entre 6 e 24 meses, 100% estavam realizando a suplementação de ferro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 fontScale="25000" lnSpcReduction="20000"/>
          </a:bodyPr>
          <a:lstStyle/>
          <a:p>
            <a:r>
              <a:rPr lang="pt-BR" sz="12800" dirty="0" smtClean="0"/>
              <a:t>Importância da Intervenção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Oferta de atendimento;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Acompanhamento e identificação de fatores de risco;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Promoção do aleitamento materno;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Vacinação em dia;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Suplementação de ferro;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Triagem auditiva;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Teste do pezinho;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Atendimento odontológico;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Prevenção de acidentes na infância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Prevenção da violência infantil.</a:t>
            </a:r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FontTx/>
              <a:buChar char="-"/>
            </a:pP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endParaRPr lang="pt-BR" sz="2800" dirty="0" smtClean="0"/>
          </a:p>
          <a:p>
            <a:pPr>
              <a:buNone/>
            </a:pP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Realizar triagem auditiva em 100% das crianças.         </a:t>
            </a:r>
            <a:r>
              <a:rPr lang="pt-BR" dirty="0"/>
              <a:t>			 </a:t>
            </a: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6448" y="2824165"/>
            <a:ext cx="6117320" cy="3176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072362" y="3270593"/>
            <a:ext cx="22145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realizaram a triagem auditiva.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85870" y="1428736"/>
            <a:ext cx="8229600" cy="4525963"/>
          </a:xfrm>
        </p:spPr>
        <p:txBody>
          <a:bodyPr/>
          <a:lstStyle/>
          <a:p>
            <a:r>
              <a:rPr lang="pt-BR" sz="2800" dirty="0" smtClean="0"/>
              <a:t>META</a:t>
            </a:r>
            <a:r>
              <a:rPr lang="pt-BR" sz="2800" dirty="0"/>
              <a:t>: Realizar teste do pezinho em 100% das crianças até 7 dias de vida.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01" y="2786058"/>
            <a:ext cx="6124605" cy="342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858016" y="3413469"/>
            <a:ext cx="22860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85% realizaram o teste do pezinho.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Realizar busca ativa de 100% das crianças faltosas.</a:t>
            </a:r>
          </a:p>
          <a:p>
            <a:endParaRPr lang="pt-BR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786058"/>
            <a:ext cx="573311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429388" y="2786058"/>
            <a:ext cx="28575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No 1º mês: 12 crianças faltosas e em 91,7% foi realizado a busca ativa.</a:t>
            </a:r>
          </a:p>
          <a:p>
            <a:r>
              <a:rPr lang="pt-BR" sz="2000" dirty="0" smtClean="0"/>
              <a:t>No 2º mês: 11 faltosas, 100% realizado a busca ativa</a:t>
            </a:r>
          </a:p>
          <a:p>
            <a:r>
              <a:rPr lang="pt-BR" sz="2000" dirty="0" smtClean="0"/>
              <a:t>No 3º mês: 11 faltosas, 90,9% realizado a busca ativa.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/>
          <a:lstStyle/>
          <a:p>
            <a:r>
              <a:rPr lang="pt-BR" sz="2800" dirty="0"/>
              <a:t>META: Manter registro na ficha espelho de saúde da criança/vacinação de 100% das crianças que consultam no serviço</a:t>
            </a:r>
            <a:r>
              <a:rPr lang="pt-BR" dirty="0"/>
              <a:t>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186125"/>
            <a:ext cx="5880561" cy="3100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929454" y="3627783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com registro atualizado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Realizar avaliação de risco em 100% das crianças cadastradas no programa.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6958" y="2862273"/>
            <a:ext cx="5731058" cy="3281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858016" y="3556345"/>
            <a:ext cx="23574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foi realizado avaliação de risco.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Dar orientações para prevenir acidentes na infância em 100% das consultas.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8707" y="2857496"/>
            <a:ext cx="6309375" cy="3286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aixaDeTexto 5"/>
          <p:cNvSpPr txBox="1"/>
          <p:nvPr/>
        </p:nvSpPr>
        <p:spPr>
          <a:xfrm>
            <a:off x="6858048" y="3357562"/>
            <a:ext cx="25717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receberam orientações sobre prevenção de acidentes na infância.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Colocar 100% das crianças para mamar durante a primeira consulta.</a:t>
            </a:r>
          </a:p>
          <a:p>
            <a:endParaRPr lang="pt-B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857496"/>
            <a:ext cx="614242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7000892" y="3000372"/>
            <a:ext cx="21431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No 1º mês de 32 crianças, 96,9% mamou</a:t>
            </a:r>
          </a:p>
          <a:p>
            <a:r>
              <a:rPr lang="pt-BR" sz="2000" dirty="0" smtClean="0"/>
              <a:t>No 2º mês de 40 crianças, 97,5% mamou </a:t>
            </a:r>
          </a:p>
          <a:p>
            <a:r>
              <a:rPr lang="pt-BR" sz="2000" dirty="0" smtClean="0"/>
              <a:t>No 3º mês de 40 crianças 97,5% mamou.</a:t>
            </a:r>
            <a:endParaRPr lang="pt-BR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Fornecer orientações nutricionais de acordo com a faixa etária para 100% das crianças.</a:t>
            </a:r>
          </a:p>
          <a:p>
            <a:endParaRPr lang="pt-BR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896402"/>
            <a:ext cx="5929354" cy="3229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643734" y="3512296"/>
            <a:ext cx="2500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das mães receberam orientações nutricionais de acordo com a faixa etária.</a:t>
            </a:r>
            <a:endParaRPr lang="pt-BR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/>
          <a:lstStyle/>
          <a:p>
            <a:r>
              <a:rPr lang="pt-BR" sz="2800" dirty="0"/>
              <a:t>META: Fornecer orientações sobre higiene bucal para 100% das crianças de acordo com a faixa etária.</a:t>
            </a:r>
          </a:p>
          <a:p>
            <a:endParaRPr lang="pt-BR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928934"/>
            <a:ext cx="6086006" cy="3424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aixaDeTexto 4"/>
          <p:cNvSpPr txBox="1"/>
          <p:nvPr/>
        </p:nvSpPr>
        <p:spPr>
          <a:xfrm>
            <a:off x="6929454" y="3214686"/>
            <a:ext cx="20717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pt-BR" sz="2000" dirty="0" smtClean="0"/>
              <a:t>De 40 crianças, 100% das mães receberam orientações sobre higiene bucal, etiologia e prevenção de cárie.</a:t>
            </a:r>
            <a:endParaRPr lang="pt-BR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Importância da Intervenção para a equipe, para o serviço e para a comunidade;</a:t>
            </a:r>
          </a:p>
          <a:p>
            <a:pPr>
              <a:buNone/>
            </a:pPr>
            <a:endParaRPr lang="pt-BR" sz="2800" dirty="0" smtClean="0"/>
          </a:p>
          <a:p>
            <a:r>
              <a:rPr lang="pt-BR" sz="2800" dirty="0" smtClean="0"/>
              <a:t>Incorporação à rotina da </a:t>
            </a:r>
            <a:r>
              <a:rPr lang="pt-BR" sz="2800" dirty="0" smtClean="0"/>
              <a:t>UBS.</a:t>
            </a:r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85920"/>
            <a:ext cx="749808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Unidade Básica de Saúde do Km 06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Localização: Unidade Federativa do Rio Grande do Norte, no município de Natal. População total: 803.739 habitantes                                                         (IBGE, 2010)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200 ESF credenciadas pelo MS, 111 implantadas;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Cobertura de 382.550 </a:t>
            </a:r>
            <a:r>
              <a:rPr lang="pt-BR" sz="2800" dirty="0" smtClean="0"/>
              <a:t>hab</a:t>
            </a:r>
            <a:r>
              <a:rPr lang="pt-BR" sz="2800" dirty="0" smtClean="0"/>
              <a:t>.</a:t>
            </a:r>
            <a:endParaRPr lang="pt-BR" sz="2800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6690" y="4786322"/>
            <a:ext cx="3441590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Reflexões sobre o projeto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Melhorias na minha prática clínica;</a:t>
            </a:r>
          </a:p>
          <a:p>
            <a:r>
              <a:rPr lang="pt-BR" sz="2800" dirty="0" smtClean="0"/>
              <a:t>Troca de experiências entre colegas e orientadores;</a:t>
            </a:r>
          </a:p>
          <a:p>
            <a:r>
              <a:rPr lang="pt-BR" sz="2800" dirty="0" smtClean="0"/>
              <a:t>Ampliou meu conhecimento sobre trabalho multidisciplinar;</a:t>
            </a:r>
          </a:p>
          <a:p>
            <a:r>
              <a:rPr lang="pt-BR" sz="2800" dirty="0" smtClean="0"/>
              <a:t>Importância dos registros para planejar novas ações;</a:t>
            </a:r>
          </a:p>
          <a:p>
            <a:r>
              <a:rPr lang="pt-BR" sz="2800" dirty="0" smtClean="0"/>
              <a:t>Importâncias das ações educativas/preventivas.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Agradecimentos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28736"/>
            <a:ext cx="7498080" cy="48006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À minha orientadora Betânia Rodrigues dos Santos pela dedicação e paciência;</a:t>
            </a:r>
          </a:p>
          <a:p>
            <a:r>
              <a:rPr lang="pt-BR" sz="2800" dirty="0" smtClean="0"/>
              <a:t>A coordenação do curso pelos conhecimentos transmitidos; </a:t>
            </a:r>
          </a:p>
          <a:p>
            <a:r>
              <a:rPr lang="pt-BR" sz="2800" dirty="0" smtClean="0"/>
              <a:t>Aos colegas e usuários da unidade de saúde do Km 06 pelo sucesso da intervenção;</a:t>
            </a:r>
          </a:p>
          <a:p>
            <a:r>
              <a:rPr lang="pt-BR" sz="2800" dirty="0" smtClean="0"/>
              <a:t>Aos meus pais Paulo e </a:t>
            </a:r>
            <a:r>
              <a:rPr lang="pt-BR" sz="2800" dirty="0" err="1" smtClean="0"/>
              <a:t>Eliene</a:t>
            </a:r>
            <a:r>
              <a:rPr lang="pt-BR" sz="2800" dirty="0" smtClean="0"/>
              <a:t> pelo apoio e estímulo.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928926" y="2967335"/>
            <a:ext cx="36054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pt-B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Obrigado!</a:t>
            </a:r>
            <a:endParaRPr lang="pt-B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8704" y="1600200"/>
            <a:ext cx="8258204" cy="4829196"/>
          </a:xfrm>
        </p:spPr>
        <p:txBody>
          <a:bodyPr>
            <a:normAutofit/>
          </a:bodyPr>
          <a:lstStyle/>
          <a:p>
            <a:r>
              <a:rPr lang="pt-BR" dirty="0" smtClean="0"/>
              <a:t>ESF do Km 06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Área urbana, população Alvo 7.000 hab</a:t>
            </a:r>
            <a:r>
              <a:rPr lang="pt-BR" sz="2800" dirty="0"/>
              <a:t>.</a:t>
            </a: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r>
              <a:rPr lang="pt-BR" dirty="0"/>
              <a:t> </a:t>
            </a:r>
            <a:r>
              <a:rPr lang="pt-BR" dirty="0" smtClean="0"/>
              <a:t>3 Equipes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1 </a:t>
            </a:r>
            <a:r>
              <a:rPr lang="pt-BR" sz="2800" dirty="0" smtClean="0"/>
              <a:t>enfermeiro</a:t>
            </a:r>
            <a:endParaRPr lang="pt-BR" sz="2800" dirty="0" smtClean="0"/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1 médico da família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1 téc. Enfermagem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1 dentista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 5 Agentes Comunitários de </a:t>
            </a:r>
            <a:r>
              <a:rPr lang="pt-BR" sz="2800" dirty="0" smtClean="0"/>
              <a:t>Saúde</a:t>
            </a:r>
            <a:endParaRPr lang="pt-BR" sz="2800" dirty="0" smtClean="0"/>
          </a:p>
          <a:p>
            <a:pPr>
              <a:buNone/>
            </a:pPr>
            <a:endParaRPr lang="pt-BR" sz="5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557358"/>
            <a:ext cx="7498080" cy="4800600"/>
          </a:xfrm>
        </p:spPr>
        <p:txBody>
          <a:bodyPr>
            <a:normAutofit/>
          </a:bodyPr>
          <a:lstStyle/>
          <a:p>
            <a:r>
              <a:rPr lang="pt-BR" dirty="0" smtClean="0"/>
              <a:t>Objetivo Geral</a:t>
            </a:r>
          </a:p>
          <a:p>
            <a:pPr>
              <a:buNone/>
            </a:pPr>
            <a:r>
              <a:rPr lang="pt-BR" sz="2800" dirty="0" smtClean="0"/>
              <a:t>- </a:t>
            </a:r>
            <a:r>
              <a:rPr lang="pt-BR" sz="2800" dirty="0"/>
              <a:t>Qualificar a atenção à saúde das crianças de 0 a 72 meses residentes na área de cobertura da UBS Km 06.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 específicos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571612"/>
            <a:ext cx="7498080" cy="4800600"/>
          </a:xfrm>
        </p:spPr>
        <p:txBody>
          <a:bodyPr>
            <a:normAutofit/>
          </a:bodyPr>
          <a:lstStyle/>
          <a:p>
            <a:pPr lvl="0"/>
            <a:r>
              <a:rPr lang="pt-BR" sz="2800" dirty="0"/>
              <a:t>Ampliar a cobertura das crianças de 0 a 72 </a:t>
            </a:r>
            <a:r>
              <a:rPr lang="pt-BR" sz="2800" dirty="0" smtClean="0"/>
              <a:t>meses; </a:t>
            </a:r>
            <a:endParaRPr lang="pt-BR" sz="2800" dirty="0"/>
          </a:p>
          <a:p>
            <a:pPr lvl="0"/>
            <a:r>
              <a:rPr lang="pt-BR" sz="2800" dirty="0"/>
              <a:t>Melhorar a qualidade do atendimento à </a:t>
            </a:r>
            <a:r>
              <a:rPr lang="pt-BR" sz="2800" dirty="0" smtClean="0"/>
              <a:t>criança;</a:t>
            </a:r>
            <a:endParaRPr lang="pt-BR" sz="2800" dirty="0"/>
          </a:p>
          <a:p>
            <a:pPr lvl="0"/>
            <a:r>
              <a:rPr lang="pt-BR" sz="2800" dirty="0"/>
              <a:t>Melhorar a adesão dos usuários ao </a:t>
            </a:r>
            <a:r>
              <a:rPr lang="pt-BR" sz="2800" dirty="0" smtClean="0"/>
              <a:t>sistema;</a:t>
            </a:r>
            <a:endParaRPr lang="pt-BR" sz="2800" dirty="0"/>
          </a:p>
          <a:p>
            <a:pPr lvl="0"/>
            <a:r>
              <a:rPr lang="pt-BR" sz="2800" dirty="0"/>
              <a:t>Melhorar os registros das </a:t>
            </a:r>
            <a:r>
              <a:rPr lang="pt-BR" sz="2800" dirty="0" smtClean="0"/>
              <a:t>informações;</a:t>
            </a:r>
            <a:endParaRPr lang="pt-BR" sz="2800" dirty="0"/>
          </a:p>
          <a:p>
            <a:pPr lvl="0"/>
            <a:r>
              <a:rPr lang="pt-BR" sz="2800" dirty="0"/>
              <a:t>Mapear as crianças de risco pertencentes à área de </a:t>
            </a:r>
            <a:r>
              <a:rPr lang="pt-BR" sz="2800" dirty="0" smtClean="0"/>
              <a:t>abrangência;</a:t>
            </a:r>
            <a:endParaRPr lang="pt-BR" sz="2800" dirty="0"/>
          </a:p>
          <a:p>
            <a:pPr lvl="0"/>
            <a:r>
              <a:rPr lang="pt-BR" sz="2800" dirty="0"/>
              <a:t> Promover a saúde das crianças.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Manual Técnico de Saúde da Criança do Ministério da Saúde de 2012 como orientação </a:t>
            </a:r>
            <a:r>
              <a:rPr lang="pt-BR" dirty="0" err="1" smtClean="0"/>
              <a:t>teórico-prática</a:t>
            </a:r>
            <a:r>
              <a:rPr lang="pt-BR" dirty="0" smtClean="0"/>
              <a:t>; </a:t>
            </a:r>
          </a:p>
          <a:p>
            <a:r>
              <a:rPr lang="pt-BR" dirty="0" smtClean="0"/>
              <a:t> Capacitação da equipe na unidade;</a:t>
            </a:r>
          </a:p>
          <a:p>
            <a:r>
              <a:rPr lang="pt-BR" dirty="0" smtClean="0"/>
              <a:t>Fichas espelhos;</a:t>
            </a:r>
          </a:p>
          <a:p>
            <a:r>
              <a:rPr lang="pt-BR" dirty="0" smtClean="0"/>
              <a:t>Atendimento na unidade;</a:t>
            </a:r>
          </a:p>
          <a:p>
            <a:r>
              <a:rPr lang="pt-BR" dirty="0" smtClean="0"/>
              <a:t>Busca ativa dos ACS.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571612"/>
            <a:ext cx="8229600" cy="5072098"/>
          </a:xfrm>
        </p:spPr>
        <p:txBody>
          <a:bodyPr>
            <a:normAutofit fontScale="25000" lnSpcReduction="20000"/>
          </a:bodyPr>
          <a:lstStyle/>
          <a:p>
            <a:r>
              <a:rPr lang="pt-BR" sz="11200" b="1" dirty="0"/>
              <a:t>Metas relativas ao objetivo: Ampliar a </a:t>
            </a:r>
            <a:r>
              <a:rPr lang="pt-BR" sz="11200" b="1" dirty="0" smtClean="0"/>
              <a:t>cobertura:</a:t>
            </a:r>
          </a:p>
          <a:p>
            <a:pPr>
              <a:buFont typeface="Wingdings" pitchFamily="2" charset="2"/>
              <a:buChar char="ü"/>
            </a:pPr>
            <a:r>
              <a:rPr lang="pt-BR" sz="11200" dirty="0" smtClean="0"/>
              <a:t> Ampliar </a:t>
            </a:r>
            <a:r>
              <a:rPr lang="pt-BR" sz="11200" dirty="0"/>
              <a:t>a cobertura da atenção à saúde para 80% das crianças entre zero e 72 meses pertencentes à ESF do Km 06</a:t>
            </a:r>
          </a:p>
          <a:p>
            <a:r>
              <a:rPr lang="pt-BR" sz="11200" dirty="0" smtClean="0"/>
              <a:t> </a:t>
            </a:r>
            <a:r>
              <a:rPr lang="pt-BR" sz="11200" b="1" dirty="0" smtClean="0"/>
              <a:t>Metas relativas ao objetivo: Melhorar a qualidade do atendimento à criança</a:t>
            </a:r>
          </a:p>
          <a:p>
            <a:pPr lvl="1">
              <a:buFont typeface="Wingdings" pitchFamily="2" charset="2"/>
              <a:buChar char="ü"/>
            </a:pPr>
            <a:r>
              <a:rPr lang="pt-BR" sz="11200" dirty="0" smtClean="0"/>
              <a:t>Realizar a primeira consulta na primeira semana de vida para 100% das crianças cadastradas.</a:t>
            </a:r>
          </a:p>
          <a:p>
            <a:pPr lvl="1">
              <a:buFont typeface="Wingdings" pitchFamily="2" charset="2"/>
              <a:buChar char="ü"/>
            </a:pPr>
            <a:r>
              <a:rPr lang="pt-BR" sz="11200" dirty="0" smtClean="0"/>
              <a:t>Monitorar o crescimento em 100% das crianças.</a:t>
            </a:r>
          </a:p>
          <a:p>
            <a:pPr lvl="1">
              <a:buFont typeface="Wingdings" pitchFamily="2" charset="2"/>
              <a:buChar char="ü"/>
            </a:pPr>
            <a:r>
              <a:rPr lang="pt-BR" sz="11200" dirty="0" smtClean="0"/>
              <a:t>Monitorar 100% das crianças com déficit de peso.</a:t>
            </a:r>
          </a:p>
          <a:p>
            <a:pPr lvl="1">
              <a:buFont typeface="Wingdings" pitchFamily="2" charset="2"/>
              <a:buChar char="ü"/>
            </a:pPr>
            <a:r>
              <a:rPr lang="pt-BR" sz="11200" dirty="0" smtClean="0"/>
              <a:t>Monitorar 100% das crianças com excesso de peso.</a:t>
            </a:r>
          </a:p>
          <a:p>
            <a:pPr>
              <a:buNone/>
            </a:pPr>
            <a:endParaRPr lang="pt-BR" sz="28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00100" y="1447800"/>
            <a:ext cx="7498080" cy="4800600"/>
          </a:xfrm>
        </p:spPr>
        <p:txBody>
          <a:bodyPr>
            <a:normAutofit fontScale="92500" lnSpcReduction="10000"/>
          </a:bodyPr>
          <a:lstStyle/>
          <a:p>
            <a:pPr lvl="1">
              <a:buFont typeface="Wingdings" pitchFamily="2" charset="2"/>
              <a:buChar char="ü"/>
            </a:pPr>
            <a:r>
              <a:rPr lang="pt-BR" dirty="0" smtClean="0"/>
              <a:t>Monitorar o desenvolvimento em 100% das crianças.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Vacinar 100% das crianças de acordo com a idade.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Realizar suplementação de ferro em 100% das crianças de 6 a 24 meses.</a:t>
            </a:r>
          </a:p>
          <a:p>
            <a:pPr lvl="1">
              <a:buFont typeface="Wingdings" pitchFamily="2" charset="2"/>
              <a:buChar char="ü"/>
            </a:pPr>
            <a:r>
              <a:rPr lang="pt-BR" dirty="0" smtClean="0"/>
              <a:t>Realizar triagem auditiva em 100% das crianças.</a:t>
            </a:r>
          </a:p>
          <a:p>
            <a:r>
              <a:rPr lang="pt-BR" sz="2800" b="1" dirty="0" smtClean="0"/>
              <a:t>Metas relativas ao objetivo: Mapear as crianças de risco pertencentes à área de abrangência:</a:t>
            </a:r>
          </a:p>
          <a:p>
            <a:pPr>
              <a:buFont typeface="Wingdings" pitchFamily="2" charset="2"/>
              <a:buChar char="ü"/>
            </a:pPr>
            <a:r>
              <a:rPr lang="pt-BR" sz="2800" dirty="0" smtClean="0"/>
              <a:t> Realizar avaliação de risco em 100% das crianças cadastradas no </a:t>
            </a:r>
            <a:r>
              <a:rPr lang="pt-BR" sz="2800" dirty="0" smtClean="0"/>
              <a:t>programa.</a:t>
            </a:r>
            <a:endParaRPr lang="pt-BR" sz="2800" dirty="0" smtClean="0"/>
          </a:p>
          <a:p>
            <a:pPr lvl="1">
              <a:buNone/>
            </a:pPr>
            <a:endParaRPr lang="pt-BR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2237</TotalTime>
  <Words>1342</Words>
  <Application>Microsoft Office PowerPoint</Application>
  <PresentationFormat>Apresentação na tela (4:3)</PresentationFormat>
  <Paragraphs>158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Solstício</vt:lpstr>
      <vt:lpstr>Qualificação do Programa de Saúde da Criança na Estratégia de Saúde da Família do Km 06 – Natal, Rio Grande do Norte</vt:lpstr>
      <vt:lpstr>Introdução</vt:lpstr>
      <vt:lpstr>Introdução</vt:lpstr>
      <vt:lpstr>Introdução</vt:lpstr>
      <vt:lpstr>Objetivos</vt:lpstr>
      <vt:lpstr>Objetivos específicos</vt:lpstr>
      <vt:lpstr>Metodologia</vt:lpstr>
      <vt:lpstr>Metas</vt:lpstr>
      <vt:lpstr>Metas</vt:lpstr>
      <vt:lpstr>Metas</vt:lpstr>
      <vt:lpstr>Metas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Reflexões sobre o projeto</vt:lpstr>
      <vt:lpstr>Agradecimentos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do Programa de Saúde da Criança na Estratégia de Saúde da Família do Km 06 – Natal, Rio Grande do Norte</dc:title>
  <dc:creator>Windows7 Ultimate</dc:creator>
  <cp:lastModifiedBy>Windows7 Ultimate</cp:lastModifiedBy>
  <cp:revision>63</cp:revision>
  <dcterms:created xsi:type="dcterms:W3CDTF">2015-01-14T12:46:57Z</dcterms:created>
  <dcterms:modified xsi:type="dcterms:W3CDTF">2015-01-23T00:54:21Z</dcterms:modified>
</cp:coreProperties>
</file>