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67" r:id="rId2"/>
    <p:sldId id="368" r:id="rId3"/>
    <p:sldId id="369" r:id="rId4"/>
    <p:sldId id="370" r:id="rId5"/>
    <p:sldId id="371" r:id="rId6"/>
    <p:sldId id="373" r:id="rId7"/>
    <p:sldId id="374" r:id="rId8"/>
    <p:sldId id="375" r:id="rId9"/>
    <p:sldId id="377" r:id="rId10"/>
    <p:sldId id="378" r:id="rId11"/>
    <p:sldId id="379" r:id="rId12"/>
    <p:sldId id="380" r:id="rId13"/>
    <p:sldId id="382" r:id="rId14"/>
    <p:sldId id="384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5" r:id="rId23"/>
    <p:sldId id="394" r:id="rId24"/>
    <p:sldId id="396" r:id="rId25"/>
    <p:sldId id="397" r:id="rId26"/>
    <p:sldId id="398" r:id="rId27"/>
    <p:sldId id="399" r:id="rId28"/>
    <p:sldId id="400" r:id="rId29"/>
    <p:sldId id="403" r:id="rId30"/>
    <p:sldId id="405" r:id="rId31"/>
    <p:sldId id="40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94594"/>
    <a:srgbClr val="FF0000"/>
    <a:srgbClr val="E565CA"/>
    <a:srgbClr val="FF3399"/>
    <a:srgbClr val="23ED19"/>
    <a:srgbClr val="C4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6448" autoAdjust="0"/>
  </p:normalViewPr>
  <p:slideViewPr>
    <p:cSldViewPr>
      <p:cViewPr>
        <p:scale>
          <a:sx n="70" d="100"/>
          <a:sy n="70" d="100"/>
        </p:scale>
        <p:origin x="-137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4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EBC9-7073-4296-9A36-7A1A07BD0AC3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AFA32-F194-4671-89DD-57CE160A09B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272B4A-D3CB-428A-99B6-A3F57E3C0CA2}" type="datetimeFigureOut">
              <a:rPr lang="pt-BR" smtClean="0"/>
              <a:pPr/>
              <a:t>23/01/2015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3F9685-0FC2-4EEA-A6B5-484F5439CB6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96" y="3861048"/>
            <a:ext cx="745232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33938" y="3861048"/>
            <a:ext cx="1619672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96482" y="4005064"/>
            <a:ext cx="671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ítulo 13"/>
          <p:cNvSpPr txBox="1">
            <a:spLocks/>
          </p:cNvSpPr>
          <p:nvPr/>
        </p:nvSpPr>
        <p:spPr>
          <a:xfrm>
            <a:off x="-108520" y="6251832"/>
            <a:ext cx="9361040" cy="63355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sz="20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91880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Pelotas, 2015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86511" y="44624"/>
            <a:ext cx="936103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niversidade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ederal de Pelotas – UFPEL</a:t>
            </a: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Especialização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Saúde da Família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830296" y="1672347"/>
            <a:ext cx="7269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3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2008" y="1340768"/>
            <a:ext cx="9108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4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Implantação do Protocolo de Atendimento ao Pré-Natal e Puerpério na Unidade Básica de Saúde Roberval de Moura do município de Paquetá- </a:t>
            </a:r>
            <a:r>
              <a:rPr lang="pt-BR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pt-BR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" y="87938"/>
            <a:ext cx="11985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609"/>
            <a:ext cx="1520203" cy="114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3"/>
          <p:cNvSpPr txBox="1">
            <a:spLocks noChangeArrowheads="1"/>
          </p:cNvSpPr>
          <p:nvPr/>
        </p:nvSpPr>
        <p:spPr bwMode="auto">
          <a:xfrm>
            <a:off x="3707829" y="4149080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Aluno: </a:t>
            </a:r>
            <a:r>
              <a:rPr lang="pt-BR" altLang="pt-BR" sz="1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Jhonnathas</a:t>
            </a:r>
            <a:r>
              <a:rPr lang="pt-BR" alt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Dantas dos Santos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altLang="pt-BR" sz="1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Josueida</a:t>
            </a:r>
            <a:r>
              <a:rPr lang="pt-BR" alt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Carvalho Sousa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na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2.6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que 100% das gestantes estejam com vacina antitetânica em dia.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2.7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que 100% das gestantes estejam com vacina contra Hepatite B em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968552" cy="316835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491880" y="400506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estantes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868144" y="5373216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enos 11"/>
          <p:cNvSpPr/>
          <p:nvPr/>
        </p:nvSpPr>
        <p:spPr>
          <a:xfrm>
            <a:off x="2097468" y="2852936"/>
            <a:ext cx="530316" cy="189735"/>
          </a:xfrm>
          <a:prstGeom prst="mathMinus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Melhorar a adesão ao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3.1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busca ativa de 100% das gestantes faltosas às consultas de Pré-Natal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7"/>
            <a:ext cx="3888432" cy="252808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555776" y="3115655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4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Melhorar o registro do programa de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4.1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Manter registro na ficha espelho de pré-natal/vacinação em 100% das gestantes.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7"/>
            <a:ext cx="3888432" cy="2528087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555776" y="3115655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Promover a saúde no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6.1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a 100% das gestantes, orientação nutricional durante a gestação;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6.2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Promover o aleitamento materno junto a 100% das gestantes;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6.3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os cuidados com o recém-nascido (teste do pezinho, decúbito dorsal para dormir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6.4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anticoncepção após parto.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6.5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os riscos do tabagismo e do uso do álcool e drogas na gestação.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6.6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higiene bucal.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996952"/>
            <a:ext cx="3960439" cy="244827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4499992" y="5661248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enos 4"/>
          <p:cNvSpPr/>
          <p:nvPr/>
        </p:nvSpPr>
        <p:spPr>
          <a:xfrm>
            <a:off x="1475656" y="2708920"/>
            <a:ext cx="720080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99792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38,5%</a:t>
            </a:r>
            <a:endParaRPr lang="pt-BR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228184" y="5661248"/>
            <a:ext cx="648072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enos 11"/>
          <p:cNvSpPr/>
          <p:nvPr/>
        </p:nvSpPr>
        <p:spPr>
          <a:xfrm>
            <a:off x="1475656" y="2780928"/>
            <a:ext cx="720080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2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450486"/>
            <a:ext cx="4464497" cy="259548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7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a Puérperas.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7.1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a 80% das puérperas cadastradas no programa de Pré-Natal e Puerpério da Unidade de Saúde consulta puerperal antes dos 42 dias após o parto.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43651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788024" y="573325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enos 6"/>
          <p:cNvSpPr/>
          <p:nvPr/>
        </p:nvSpPr>
        <p:spPr>
          <a:xfrm>
            <a:off x="2555776" y="3671313"/>
            <a:ext cx="576064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às Puérperas na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8.1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Examinar as mamas em 100% das Puérperas cadastradas no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8.2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Examinar o abdome em 100% das Puérperas cadastradas no Programa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492897"/>
            <a:ext cx="4536503" cy="2916323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87824" y="350100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55976" y="29249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940152" y="508518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enos 9"/>
          <p:cNvSpPr/>
          <p:nvPr/>
        </p:nvSpPr>
        <p:spPr>
          <a:xfrm>
            <a:off x="2411760" y="2708920"/>
            <a:ext cx="576064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2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às Puérperas na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8.3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exame ginecológico em 100% das Puérperas cadastradas no Programa.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32" y="3308356"/>
            <a:ext cx="4313748" cy="2856948"/>
          </a:xfrm>
          <a:prstGeom prst="rect">
            <a:avLst/>
          </a:prstGeom>
          <a:ln>
            <a:noFill/>
          </a:ln>
          <a:effectLst>
            <a:glow rad="101600">
              <a:srgbClr val="FF99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51920" y="422108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142653" y="5797493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enos 8"/>
          <p:cNvSpPr/>
          <p:nvPr/>
        </p:nvSpPr>
        <p:spPr>
          <a:xfrm>
            <a:off x="2699792" y="3501008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390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às Puérperas na Unidade de Saúde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8.4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Avaliar o estado psíquico em 100% das Puérperas cadastradas no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8.5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Avaliar intercorrências em 100% das Puérperas cadastradas no Programa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85" y="2475918"/>
            <a:ext cx="4755895" cy="304131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915816" y="35730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294643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012160" y="515719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enos 12"/>
          <p:cNvSpPr/>
          <p:nvPr/>
        </p:nvSpPr>
        <p:spPr>
          <a:xfrm>
            <a:off x="2274476" y="2708920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às Puérperas na Unidade de Saúde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8.6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Prescrever a 100% das Puérperas um dos métodos de anticoncepção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73" y="3342201"/>
            <a:ext cx="4392488" cy="2751095"/>
          </a:xfrm>
          <a:prstGeom prst="rect">
            <a:avLst/>
          </a:prstGeom>
          <a:ln>
            <a:noFill/>
          </a:ln>
          <a:effectLst>
            <a:glow rad="101600">
              <a:srgbClr val="FF99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36096" y="37890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020272" y="573325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enos 7"/>
          <p:cNvSpPr/>
          <p:nvPr/>
        </p:nvSpPr>
        <p:spPr>
          <a:xfrm>
            <a:off x="3620695" y="3573016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8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mães ao puerpério.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9.1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das Puérperas que não realizaram a consulta de puerpério até 30 dias após o parto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01" y="3212976"/>
            <a:ext cx="4439579" cy="280831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555776" y="321297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atenção Pré-Natal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Puerperal qualificada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humanizada é fundamental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saúde materna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neonatal.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Município: Paquetá,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: 4.147 habitantes (IBGE, 2010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Unidades Básicas de Saúde (UBS):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Roberval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Moura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Pedro Dias de Alencar.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Apoiadas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Núcleo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Atendimento à Saúde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(NASF).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04248" y="237036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latin typeface="Arial" panose="020B0604020202020204" pitchFamily="34" charset="0"/>
              </a:rPr>
              <a:t>(BRASIL, 2005)</a:t>
            </a:r>
            <a:endParaRPr lang="pt-BR" sz="16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83" y="3356992"/>
            <a:ext cx="2185181" cy="147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1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10.1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Manter registro na ficha de acompanhamento do Programa 100% das Puérperas.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11" y="3068960"/>
            <a:ext cx="4319444" cy="280831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843808" y="3068960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2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40247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Promover a saúde das puérperas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11.1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Puérperas cadastradas no Programa sobre os cuidados do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recém-nascido.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11.2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Puérperas cadastradas no Programa sobre aleitamento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exclusivo.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1" y="2276872"/>
            <a:ext cx="4495387" cy="306746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843808" y="34290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Puérperas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499992" y="501317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enos 9"/>
          <p:cNvSpPr/>
          <p:nvPr/>
        </p:nvSpPr>
        <p:spPr>
          <a:xfrm>
            <a:off x="2274476" y="2708920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1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Promover a saúde das puérperas.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11.3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Orientar 100% das Puérperas cadastradas no Programa sobre planejamento familiar.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49" y="3212977"/>
            <a:ext cx="4221532" cy="2799186"/>
          </a:xfrm>
          <a:prstGeom prst="rect">
            <a:avLst/>
          </a:prstGeom>
          <a:ln>
            <a:noFill/>
          </a:ln>
          <a:effectLst>
            <a:glow rad="101600">
              <a:srgbClr val="FF99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872592" y="5580115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enos 7"/>
          <p:cNvSpPr/>
          <p:nvPr/>
        </p:nvSpPr>
        <p:spPr>
          <a:xfrm>
            <a:off x="2850540" y="3501008"/>
            <a:ext cx="42531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1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no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12.1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programática para 100% das gestantes cadastradas.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46" y="3645024"/>
            <a:ext cx="4036346" cy="258061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3923928" y="364502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7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13.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no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13.1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das gestantes durante o Pré-Natal.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61966"/>
            <a:ext cx="4133850" cy="264735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3995936" y="364502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9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13.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no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13.2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as consultas subsequentes para 100% das gestantes que necessitam pertencentes à área de abrangência e cadastradas no programa de Pré-Natal da unidade.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861048"/>
            <a:ext cx="4032449" cy="259907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220072" y="4293096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Gestantes </a:t>
            </a:r>
            <a:endParaRPr lang="pt-BR" sz="15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588224" y="6093296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enos 7"/>
          <p:cNvSpPr/>
          <p:nvPr/>
        </p:nvSpPr>
        <p:spPr>
          <a:xfrm>
            <a:off x="4713147" y="4149080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13.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no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13.3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Concluir o tratamento dentário em 100% das gestantes com primeira consulta odontológica.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2437"/>
            <a:ext cx="4032448" cy="273889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300192" y="4797152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5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Gestantes </a:t>
            </a:r>
            <a:endParaRPr lang="pt-BR" sz="15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740352" y="594928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enos 7"/>
          <p:cNvSpPr/>
          <p:nvPr/>
        </p:nvSpPr>
        <p:spPr>
          <a:xfrm>
            <a:off x="4716016" y="3933056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7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3548" y="1700808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ao atendimento odontológico no 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9" y="2348880"/>
            <a:ext cx="3657709" cy="375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755576" y="2276872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6" y="2348881"/>
            <a:ext cx="381277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4716016" y="2263831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 15.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15.1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Manter registro atualizado em planilha/prontuário/ficha de 100% das gestantes com primeira consulta odontológica.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392488" cy="266429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87824" y="4473987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Gestantes </a:t>
            </a:r>
            <a:endParaRPr lang="pt-BR" sz="15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5796136" y="5517232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enos 8"/>
          <p:cNvSpPr/>
          <p:nvPr/>
        </p:nvSpPr>
        <p:spPr>
          <a:xfrm>
            <a:off x="2411760" y="3429000"/>
            <a:ext cx="569332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DISCUSSÃO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dos profissionais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atividades distribuídas de maneira que a equipe atendesse o maior número de pessoas.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Gestantes e Puérperas satisfeitas com as atividades desenvolvidas durante esses 3 meses. </a:t>
            </a:r>
            <a:endParaRPr lang="pt-BR" sz="17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ações propostas pelo projeto se tornaram rotina nos atendimentos dos profissionais.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80512" cy="60486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Roberval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Moura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Excelente espaço físico 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onsultório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dontológico com equipamentos novos.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Antes da intervenção..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67% das gestantes realizavam o Pré-Natal e 50% das puérperas estavam com as consultas em dias.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4312" y="1628800"/>
            <a:ext cx="8856984" cy="47525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eram grandes para a realização de um trabalho adequado e eficaz para a melhoria no serviço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atividades propostas a cada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comprometimento da minha orientadora e suas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sugestões e os conhecimentos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adquiridos nos fóruns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no estudo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casos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colocando em prática todos os ensinamentos em prol de uma saúde pública cada vez mais humana.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algn="just">
              <a:lnSpc>
                <a:spcPct val="15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1560" y="33265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REFLEXÃO CRÍTICA SOBRE O PROCESSO PESSOAL DE APRENDIZAGEM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072" y="35016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“Obrigado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Deus,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tudo.. 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		Muito Agradecido!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02" y="1844824"/>
            <a:ext cx="3024336" cy="403244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77706"/>
            <a:ext cx="3698150" cy="26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OVJETIVO GERAL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Qualificar a atenção ao Pré-Natal e Puerpério na Unidade Básica de Saúde Roberval de Moura.</a:t>
            </a:r>
          </a:p>
        </p:txBody>
      </p:sp>
    </p:spTree>
    <p:extLst>
      <p:ext uri="{BB962C8B-B14F-4D97-AF65-F5344CB8AC3E}">
        <p14:creationId xmlns:p14="http://schemas.microsoft.com/office/powerpoint/2010/main" val="41561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METODOLOGIA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para todos os profissionais da equipe.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Divulgação do programa para a comunidade.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gestantes e 8 puérperas.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das informações: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Fichas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específicas.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Excel.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0985"/>
            <a:ext cx="18002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94421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Objetivo 1.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Alcançar 80% de cobertura das gestantes cadastradas no Programa de Pré-Natal da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888432" cy="2528087"/>
          </a:xfrm>
          <a:prstGeom prst="rect">
            <a:avLst/>
          </a:prstGeom>
          <a:ln>
            <a:noFill/>
          </a:ln>
          <a:effectLst>
            <a:glow rad="63500">
              <a:srgbClr val="FF99FF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2843808" y="314096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2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na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2.1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100% das gestantes o ingresso no Programa Pré-Natal no primeiro trimestre de gestação.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6768"/>
            <a:ext cx="3744416" cy="245489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2843808" y="350100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na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2.2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pelo menos um exame ginecológico por trimestre em 100% das gestantes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pelo menos um exame de mamas em 100% das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Meta 2.4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a 100% das gestantes a solicitação de exames laboratoriais de acordo com protocolo.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6" y="2564904"/>
            <a:ext cx="4778788" cy="302433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26052" y="3933056"/>
            <a:ext cx="148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estantes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39952" y="3645024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Gestantes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940152" y="5373216"/>
            <a:ext cx="720080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868144" y="5301208"/>
            <a:ext cx="648072" cy="432048"/>
          </a:xfrm>
          <a:prstGeom prst="ellipse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enos 6"/>
          <p:cNvSpPr/>
          <p:nvPr/>
        </p:nvSpPr>
        <p:spPr>
          <a:xfrm>
            <a:off x="2123728" y="2852936"/>
            <a:ext cx="530316" cy="189735"/>
          </a:xfrm>
          <a:prstGeom prst="mathMinus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198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27" y="3550621"/>
            <a:ext cx="4591050" cy="262546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OBJETIVO, META  e RESULTADO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3667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na Unidade de Saúde.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Garantir a 100% das gestantes a prescrição de sulfato ferroso e ácido fólico conforme protocolo.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75856" y="47251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estantes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32040" y="587727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enos 6"/>
          <p:cNvSpPr/>
          <p:nvPr/>
        </p:nvSpPr>
        <p:spPr>
          <a:xfrm>
            <a:off x="2673532" y="3717032"/>
            <a:ext cx="530316" cy="189735"/>
          </a:xfrm>
          <a:prstGeom prst="mathMinus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2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CAE3B"/>
      </a:accent1>
      <a:accent2>
        <a:srgbClr val="1B587C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18562</TotalTime>
  <Words>1384</Words>
  <Application>Microsoft Office PowerPoint</Application>
  <PresentationFormat>Apresentação na tela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Mediano</vt:lpstr>
      <vt:lpstr>Apresentação do PowerPoint</vt:lpstr>
      <vt:lpstr>1. INTRODUÇÃO</vt:lpstr>
      <vt:lpstr>1. INTRODUÇÃO</vt:lpstr>
      <vt:lpstr>2. OVJETIVO GERAL</vt:lpstr>
      <vt:lpstr>3. METODOLOGIA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4. OBJETIVO, META  e RESULTADO</vt:lpstr>
      <vt:lpstr>5. DISCUSSÃO </vt:lpstr>
      <vt:lpstr>Apresentação do PowerPoint</vt:lpstr>
      <vt:lpstr>“Obrigado meu Deus, por tudo.. 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FARMACOTERAPÊUTICA EM ODONTOPEDIATRIA</dc:title>
  <dc:creator>PC</dc:creator>
  <cp:lastModifiedBy>Jhonnathas</cp:lastModifiedBy>
  <cp:revision>554</cp:revision>
  <dcterms:created xsi:type="dcterms:W3CDTF">2010-10-20T17:50:19Z</dcterms:created>
  <dcterms:modified xsi:type="dcterms:W3CDTF">2015-01-23T17:01:40Z</dcterms:modified>
</cp:coreProperties>
</file>