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500" y="0"/>
            <a:ext cx="9150016" cy="244241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2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DOS HIPERTENSOS E/OU DIABÉTICOS DA UBS FÁTIMA BAIXA, CAXIAS DO SUL/RS</a:t>
            </a:r>
            <a:endParaRPr lang="pt-BR" sz="2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500" y="4632160"/>
            <a:ext cx="9150016" cy="183722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Especializando : Jonathan </a:t>
            </a:r>
            <a:r>
              <a:rPr lang="pt-BR" sz="2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Radhamés</a:t>
            </a:r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Trinidad Perez</a:t>
            </a:r>
          </a:p>
          <a:p>
            <a:pPr algn="ctr"/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Glebson</a:t>
            </a:r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Moura Silva</a:t>
            </a:r>
          </a:p>
          <a:p>
            <a:pPr algn="ctr"/>
            <a:r>
              <a:rPr lang="pt-B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Município: Pelotas, Agosto 2015.-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94" y="2442412"/>
            <a:ext cx="5211429" cy="170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1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8762" cy="571500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</a:t>
            </a:r>
            <a:br>
              <a:rPr lang="pt-B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099" y="438150"/>
            <a:ext cx="9544051" cy="6419850"/>
          </a:xfrm>
        </p:spPr>
        <p:txBody>
          <a:bodyPr>
            <a:norm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Hipertensos e/ou Diabéticos.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Realizar exame clínico apropriado em 100% dos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Hipertensos e/ou Diabéticos. </a:t>
            </a: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00%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dirty="0"/>
              <a:t>					</a:t>
            </a:r>
            <a:endParaRPr lang="pt-BR" dirty="0"/>
          </a:p>
          <a:p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3291840"/>
            <a:ext cx="4591050" cy="343281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291840"/>
            <a:ext cx="4629150" cy="343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59055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QUALIDADE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1479" y="502920"/>
            <a:ext cx="9296863" cy="6355079"/>
          </a:xfrm>
        </p:spPr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Melhorar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qualidade da atenção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aos Hipertensos/Diabéticos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a 100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% dos H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ipertensos/Diabéticos	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realização de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exames complementares em dia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de acordo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 o protocolo.</a:t>
            </a: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   Depois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93.9%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Depois: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94.7%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3695701"/>
            <a:ext cx="4663440" cy="2952749"/>
          </a:xfrm>
          <a:prstGeom prst="rect">
            <a:avLst/>
          </a:prstGeom>
        </p:spPr>
      </p:pic>
      <p:pic>
        <p:nvPicPr>
          <p:cNvPr id="2051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261" y="3695701"/>
            <a:ext cx="4457699" cy="295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9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55245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QUALIDADE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552450"/>
            <a:ext cx="9711690" cy="6095999"/>
          </a:xfrm>
        </p:spPr>
        <p:txBody>
          <a:bodyPr/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Priorizar a prescrição de medicamentos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					   farmácia	popular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para 100% dos H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ipertensos/Diabéticos                 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95.3%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/>
              <a:t>94.7%</a:t>
            </a:r>
            <a:endParaRPr lang="pt-BR" sz="2600" dirty="0"/>
          </a:p>
          <a:p>
            <a:endParaRPr lang="pt-BR" sz="26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3781424"/>
            <a:ext cx="4777740" cy="28670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520" y="3781424"/>
            <a:ext cx="477393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53340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QUALIDADE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1480" y="533400"/>
            <a:ext cx="9342120" cy="6324599"/>
          </a:xfrm>
        </p:spPr>
        <p:txBody>
          <a:bodyPr/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atendimento odontológico em 100% dos H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ipertensos e/ou Diabéticos.</a:t>
            </a: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 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100%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3352799"/>
            <a:ext cx="4594860" cy="3314701"/>
          </a:xfrm>
          <a:prstGeom prst="rect">
            <a:avLst/>
          </a:prstGeom>
        </p:spPr>
      </p:pic>
      <p:pic>
        <p:nvPicPr>
          <p:cNvPr id="3075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3352798"/>
            <a:ext cx="4584700" cy="3314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571500"/>
          </a:xfrm>
        </p:spPr>
        <p:txBody>
          <a:bodyPr>
            <a:noAutofit/>
          </a:bodyPr>
          <a:lstStyle/>
          <a:p>
            <a:pPr lvl="0"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ADESÃO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571500"/>
            <a:ext cx="9435063" cy="6153149"/>
          </a:xfrm>
        </p:spPr>
        <p:txBody>
          <a:bodyPr/>
          <a:lstStyle/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adesão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e/ou 	   Diabéticos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ao programa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Buscar 100% dos H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ipertensos e/ou Diabéticos 		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faltosos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às consultas na unidade de saúde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conforme             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periodicidade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recomendada.</a:t>
            </a: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0% 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97.3%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/>
              <a:t>100%</a:t>
            </a:r>
            <a:endParaRPr lang="pt-BR" sz="26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3714750"/>
            <a:ext cx="4640580" cy="30098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6380" y="3714750"/>
            <a:ext cx="43434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47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5905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900" dirty="0"/>
              <a:t> </a:t>
            </a:r>
            <a:r>
              <a:rPr lang="pt-B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618" y="552450"/>
            <a:ext cx="9822181" cy="6305550"/>
          </a:xfrm>
        </p:spPr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 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100%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dos				    Hipertensos/Diabéticos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0%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100%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6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18" y="2952750"/>
            <a:ext cx="4583431" cy="37338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220" y="2952750"/>
            <a:ext cx="4678679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609600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AVALIAÇÃO DE RISCO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620" y="411480"/>
            <a:ext cx="9364980" cy="6446519"/>
          </a:xfrm>
        </p:spPr>
        <p:txBody>
          <a:bodyPr/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Mapear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e/ou Diabéticos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 risco para doença cardiovascular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Realizar estratificação do risco cardiovascular em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100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% dos H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ipertensos e/ou Diabéticos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cadastrados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na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unidade de saúde.</a:t>
            </a: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0% 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100%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" y="3733799"/>
            <a:ext cx="4594860" cy="291465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0" y="3733799"/>
            <a:ext cx="461010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3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647700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PROMOÇÃO DA SAÚDE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95300"/>
            <a:ext cx="9372600" cy="6362699"/>
          </a:xfrm>
        </p:spPr>
        <p:txBody>
          <a:bodyPr/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Promover a saúde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sobre alimentação saudável a 100% dos H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ipertensos e/ou Diabéticos. </a:t>
            </a: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33.3 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48.6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68980"/>
            <a:ext cx="4663440" cy="3398520"/>
          </a:xfrm>
          <a:prstGeom prst="rect">
            <a:avLst/>
          </a:prstGeom>
        </p:spPr>
      </p:pic>
      <p:pic>
        <p:nvPicPr>
          <p:cNvPr id="5122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3268980"/>
            <a:ext cx="4377690" cy="339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2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57150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PROMOÇÃO DA SAÚDE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1480" y="571500"/>
            <a:ext cx="9513570" cy="5469863"/>
          </a:xfrm>
        </p:spPr>
        <p:txBody>
          <a:bodyPr/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Promover a saúde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 D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iabéticos</a:t>
            </a:r>
          </a:p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100% dos usuários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Hipertensos/Diabéticos.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33.3%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48.6%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6147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680" y="3406140"/>
            <a:ext cx="4484370" cy="326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" y="3406140"/>
            <a:ext cx="4846320" cy="326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1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68" y="0"/>
            <a:ext cx="9251334" cy="59055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PROMOÇÃO DA SAÚDE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90550"/>
            <a:ext cx="9692640" cy="6267449"/>
          </a:xfrm>
        </p:spPr>
        <p:txBody>
          <a:bodyPr/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Promover a saúde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e/ou Diabéticos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dos usuários H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ipertensos e/ou Diabéticos.</a:t>
            </a: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0% 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0%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036" y="3063240"/>
            <a:ext cx="4717164" cy="362330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8" y="3063240"/>
            <a:ext cx="4953000" cy="362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0"/>
            <a:ext cx="9067800" cy="153162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ATENÇÃO AOS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1348740"/>
            <a:ext cx="8680076" cy="501395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 e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Diabetes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Mellitus são doenças que constituem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as primeiras causas de morbimortalidade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no Brasil e no mundo.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Sub-registro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nos indicadores de qualidade nas duas doenças,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Ausência das atividades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educação coletivas em medidas de promoção e prevenção destas doenças.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57150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PROMOÇÃO DA SAÚDE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571501"/>
            <a:ext cx="9805987" cy="5469862"/>
          </a:xfrm>
        </p:spPr>
        <p:txBody>
          <a:bodyPr>
            <a:norm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Promover a saúde de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ipertensos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iabéticos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% dos usuários H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ipertensos e/ou Diabéticos.</a:t>
            </a:r>
          </a:p>
          <a:p>
            <a:pPr lvl="2"/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pt-BR" sz="2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0%   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100%		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Antes: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0%	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Depois: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100%</a:t>
            </a:r>
          </a:p>
          <a:p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3009900"/>
            <a:ext cx="4640580" cy="36195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360" y="3009900"/>
            <a:ext cx="4639627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8298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7180" y="854027"/>
            <a:ext cx="9515036" cy="5875020"/>
          </a:xfrm>
        </p:spPr>
        <p:txBody>
          <a:bodyPr>
            <a:noAutofit/>
          </a:bodyPr>
          <a:lstStyle/>
          <a:p>
            <a:pPr algn="just"/>
            <a:r>
              <a:rPr lang="pt-B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xigiu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que os integrantes da UBS se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capacitassem.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Promoveu o trabalho em conjunto com o serviço de odontologia, auxiliar de saúde bucal, nutricionista, médico, da enfermeira, da auxiliar de enfermagem e agentes comunitários de saúde.</a:t>
            </a:r>
          </a:p>
          <a:p>
            <a:r>
              <a:rPr lang="pt-B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Serviço: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Foi reorganizada a rotina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 agenda do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trabalho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na UBS.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Criação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 melhora dos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registros.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Comunidade: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Valorização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 adesão da comunidade nas consultas de acompanhamento e a participação das atividades de grupos.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 intervenção já esta incorporada totalmente à rotina do serviço.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3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6253"/>
            <a:ext cx="9274002" cy="649705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REFLEXAO CRITICA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120141"/>
            <a:ext cx="8596668" cy="4921222"/>
          </a:xfrm>
        </p:spPr>
        <p:txBody>
          <a:bodyPr>
            <a:normAutofit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Ter trabalhado com os agentes comunitários de saúde e os demais profissionais da equipe, foi muito gratificante, criamos um vínculo, aprendemos juntos e hoje posso colher os bons frutos através do acompanhamento dos Hipertensos e Diabéticos, fruto do controle continuado.</a:t>
            </a:r>
          </a:p>
          <a:p>
            <a:pPr algn="just"/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Os TQC, casos clínicos, e estudos da pratica clinica permitiram que se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criasse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hábito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 estudo para qualificação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3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780" y="2377440"/>
            <a:ext cx="5394960" cy="2516029"/>
          </a:xfrm>
        </p:spPr>
      </p:pic>
    </p:spTree>
    <p:extLst>
      <p:ext uri="{BB962C8B-B14F-4D97-AF65-F5344CB8AC3E}">
        <p14:creationId xmlns:p14="http://schemas.microsoft.com/office/powerpoint/2010/main" val="31948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4340" y="0"/>
            <a:ext cx="8839662" cy="85725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CARACTERIZAÇÃO DO MUNICÍPIO CAXIAS DO SUL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4340" y="609600"/>
            <a:ext cx="9944100" cy="6057900"/>
          </a:xfrm>
        </p:spPr>
        <p:txBody>
          <a:bodyPr>
            <a:noAutofit/>
          </a:bodyPr>
          <a:lstStyle/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na encosta superior do Nordeste do RG do Sul.</a:t>
            </a:r>
          </a:p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opulação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estimada: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435.564 mil habitantes.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Serviços de saúde: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46 Unidades Básicas De Saúde (UBS).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Serviços De Urgência e Emergência (SAMU).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Geral e Pronto Atendimento de 24 </a:t>
            </a: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Especializado de Saúde (CES).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Ambulatório de Doenças Respiratórias Pediátricas.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Respirando em Casa,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Vigilância a Saúde.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 de Regulação de Leitos e Exames Complementares.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Hemocentro Regional de Caixas Do Sul (HEMOCS).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Ouvidoria e outros serviços.</a:t>
            </a:r>
          </a:p>
        </p:txBody>
      </p:sp>
    </p:spTree>
    <p:extLst>
      <p:ext uri="{BB962C8B-B14F-4D97-AF65-F5344CB8AC3E}">
        <p14:creationId xmlns:p14="http://schemas.microsoft.com/office/powerpoint/2010/main" val="30663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031" y="0"/>
            <a:ext cx="9170971" cy="695459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CARACTERIZAÇÃO E ESTRUTURA UBS FÁTIMA BAIXA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0040" y="695459"/>
            <a:ext cx="8953962" cy="5345904"/>
          </a:xfrm>
        </p:spPr>
        <p:txBody>
          <a:bodyPr>
            <a:noAutofit/>
          </a:bodyPr>
          <a:lstStyle/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 Geográfica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zona norte da cidade Caxias do Sul que ocupa a parte mais baixa e de maior vulnerabilidade do bairro.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Estrutura: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UBS não adaptada aos padrões de qualidade do Ministério (barreiras arquitetônicas).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stimada: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4000 habitantes, 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624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famílias, 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 </a:t>
            </a: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Micro-áreas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Equipe de ESF Mínima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um Médico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uma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Enfermeira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dois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Técnicos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enfermagem, uma Assistente de saúde bucal, um Estagiário, cincos Agentes comunitários, uma Higienizadora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Equipe de Apoio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uma Nutricionista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uma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Odontologista, uma Ginecologista.</a:t>
            </a:r>
          </a:p>
        </p:txBody>
      </p:sp>
    </p:spTree>
    <p:extLst>
      <p:ext uri="{BB962C8B-B14F-4D97-AF65-F5344CB8AC3E}">
        <p14:creationId xmlns:p14="http://schemas.microsoft.com/office/powerpoint/2010/main" val="26605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460" y="0"/>
            <a:ext cx="9166860" cy="123825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SITUAÇÃO DA ATENÇÃO AOS HIPERTENSOS E/OU DIABÉTICOS ANTES DA INTERVENÇÃO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38251"/>
            <a:ext cx="9569004" cy="4956488"/>
          </a:xfrm>
        </p:spPr>
        <p:txBody>
          <a:bodyPr/>
          <a:lstStyle/>
          <a:p>
            <a:pPr lvl="1"/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hipertensos: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37,9%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(231 usuários)</a:t>
            </a:r>
          </a:p>
          <a:p>
            <a:pPr lvl="1"/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Diabéticos: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48%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(78 usuários)</a:t>
            </a:r>
          </a:p>
          <a:p>
            <a:pPr lvl="1"/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Ação programática não estabelecida na rotina de trabalho da UBS.</a:t>
            </a:r>
          </a:p>
          <a:p>
            <a:pPr lvl="1"/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sem avaliação de risco cardiovascular.</a:t>
            </a:r>
          </a:p>
          <a:p>
            <a:pPr lvl="1"/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Déficit nos registros.</a:t>
            </a:r>
          </a:p>
          <a:p>
            <a:pPr lvl="1"/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Ausência de atividades educativas coletivas.</a:t>
            </a:r>
          </a:p>
          <a:p>
            <a:pPr lvl="1"/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Baixa adesão destes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ao programa de doenças crônicas não transmissíveis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5760" y="1"/>
            <a:ext cx="8458200" cy="16270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Atenção à Saúde </a:t>
            </a:r>
            <a:r>
              <a:rPr lang="pt-BR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e/ou Diabéticos </a:t>
            </a:r>
            <a:r>
              <a:rPr lang="pt-BR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 Fátima Baixa </a:t>
            </a:r>
            <a:r>
              <a:rPr lang="pt-BR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 </a:t>
            </a:r>
            <a:r>
              <a:rPr lang="pt-BR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Caxias </a:t>
            </a:r>
            <a:r>
              <a:rPr lang="pt-BR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Sul, Estado Rio Grande do Sul.</a:t>
            </a:r>
            <a:r>
              <a:rPr lang="pt-BR" sz="2700" dirty="0">
                <a:solidFill>
                  <a:schemeClr val="tx1"/>
                </a:solidFill>
              </a:rPr>
              <a:t/>
            </a:r>
            <a:br>
              <a:rPr lang="pt-BR" sz="2700" dirty="0">
                <a:solidFill>
                  <a:schemeClr val="tx1"/>
                </a:solidFill>
              </a:rPr>
            </a:br>
            <a:endParaRPr lang="pt-BR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1949115"/>
            <a:ext cx="8908242" cy="47524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endParaRPr lang="pt-BR" sz="26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cobertura aos hipertensos e/ou diabéticos.</a:t>
            </a:r>
          </a:p>
          <a:p>
            <a:pPr lvl="0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diabéticos.</a:t>
            </a:r>
          </a:p>
          <a:p>
            <a:pPr lvl="0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a adesão de hipertensos e/ou diabéticos ao programa.</a:t>
            </a:r>
          </a:p>
          <a:p>
            <a:pPr lvl="0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informações.</a:t>
            </a:r>
          </a:p>
          <a:p>
            <a:pPr lvl="0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Mapear hipertensos e diabéticos de risco para doença cardiovascular.</a:t>
            </a:r>
          </a:p>
          <a:p>
            <a:pPr lvl="0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Promover a saúde de hipertensos e diabéticos.</a:t>
            </a:r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2001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02368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4340" y="1143000"/>
            <a:ext cx="8976360" cy="5438273"/>
          </a:xfrm>
        </p:spPr>
        <p:txBody>
          <a:bodyPr>
            <a:normAutofit/>
          </a:bodyPr>
          <a:lstStyle/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 desenvolvidas nos quatros eixos: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e gestão do serviço.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Qualificacão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 prática clínica.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Engajamento público.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 e avaliação.</a:t>
            </a: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Coleta e sistematização da informação: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Instrumentos fornecidos pela </a:t>
            </a: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UFPel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questionários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caderno de ações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programáticas, ficha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espelho,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Excel e prontuário cínico).</a:t>
            </a:r>
          </a:p>
          <a:p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11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3350"/>
            <a:ext cx="9274002" cy="66675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AÇOES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1085851"/>
            <a:ext cx="8288843" cy="4955512"/>
          </a:xfrm>
        </p:spPr>
        <p:txBody>
          <a:bodyPr>
            <a:normAutofit fontScale="92500" lnSpcReduction="10000"/>
          </a:bodyPr>
          <a:lstStyle/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Cadastramento dos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ao programa de hipertensão e diabetes.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clinico e odontológico (programado e de urgência). 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Acompanhamento nutricional.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Visitas domiciliares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Buscas ativas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 o da pratica clinica com a equipe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 educativas de grupos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 de ginástica </a:t>
            </a: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Engajamento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25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4295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050" y="525780"/>
            <a:ext cx="9563100" cy="6332220"/>
          </a:xfrm>
        </p:spPr>
        <p:txBody>
          <a:bodyPr/>
          <a:lstStyle/>
          <a:p>
            <a:pPr algn="just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aos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Hipertensos/Diabéticos</a:t>
            </a: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: Cadastrar 70% dos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Hipertensos/Diabéticos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área            de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abrangência no Programa de Atenção à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HAS                            e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à Diabetes Mellitus da unidade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lvl="2"/>
            <a:r>
              <a:rPr lang="pt-BR" sz="2400" b="1" u="sng" dirty="0" smtClean="0"/>
              <a:t>HIPERTENSOS</a:t>
            </a:r>
            <a:r>
              <a:rPr lang="pt-BR" sz="2400" dirty="0"/>
              <a:t>	</a:t>
            </a:r>
            <a:r>
              <a:rPr lang="pt-BR" sz="2400" dirty="0" smtClean="0"/>
              <a:t>						</a:t>
            </a:r>
            <a:r>
              <a:rPr lang="pt-BR" sz="2400" b="1" u="sng" dirty="0" smtClean="0"/>
              <a:t>DIABÉTICOS</a:t>
            </a:r>
          </a:p>
          <a:p>
            <a:r>
              <a:rPr lang="pt-BR" sz="2400" b="1" dirty="0" smtClean="0"/>
              <a:t>Início</a:t>
            </a:r>
            <a:r>
              <a:rPr lang="pt-BR" sz="2400" dirty="0" smtClean="0"/>
              <a:t>: 38        </a:t>
            </a:r>
            <a:r>
              <a:rPr lang="pt-BR" sz="2400" b="1" dirty="0" smtClean="0"/>
              <a:t>Fina</a:t>
            </a:r>
            <a:r>
              <a:rPr lang="pt-BR" sz="2400" dirty="0" smtClean="0"/>
              <a:t>l:56.7		    </a:t>
            </a:r>
            <a:r>
              <a:rPr lang="pt-BR" sz="2400" b="1" dirty="0" smtClean="0"/>
              <a:t>Inicio</a:t>
            </a:r>
            <a:r>
              <a:rPr lang="pt-BR" sz="2400" dirty="0" smtClean="0"/>
              <a:t>: 48			</a:t>
            </a:r>
            <a:r>
              <a:rPr lang="pt-BR" sz="2400" b="1" dirty="0" smtClean="0"/>
              <a:t>Final:</a:t>
            </a:r>
            <a:r>
              <a:rPr lang="pt-BR" sz="2400" dirty="0" smtClean="0"/>
              <a:t> 75.3						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100" y="3268980"/>
            <a:ext cx="4267200" cy="343662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3268980"/>
            <a:ext cx="4648200" cy="343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4317</TotalTime>
  <Words>988</Words>
  <Application>Microsoft Office PowerPoint</Application>
  <PresentationFormat>Personalizar</PresentationFormat>
  <Paragraphs>138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Facetado</vt:lpstr>
      <vt:lpstr>MELHORIA DA ATENÇÃO À SAÚDE DOS HIPERTENSOS E/OU DIABÉTICOS DA UBS FÁTIMA BAIXA, CAXIAS DO SUL/RS</vt:lpstr>
      <vt:lpstr>IMPORTÂNCIA DA ATENÇÃO AOS usuários HIPERTENSOS E DIABÉTICOS </vt:lpstr>
      <vt:lpstr>CARACTERIZAÇÃO DO MUNICÍPIO CAXIAS DO SUL</vt:lpstr>
      <vt:lpstr>CARACTERIZAÇÃO E ESTRUTURA UBS FÁTIMA BAIXA</vt:lpstr>
      <vt:lpstr>SITUAÇÃO DA ATENÇÃO AOS HIPERTENSOS E/OU DIABÉTICOS ANTES DA INTERVENÇÃO</vt:lpstr>
      <vt:lpstr>OBJETIVO GERAL Melhorar a Atenção à Saúde dos usuários Hipertensos e/ou Diabéticos da UBS Fátima Baixa no município de Caxias do Sul, Estado Rio Grande do Sul. </vt:lpstr>
      <vt:lpstr>METODOLOGIA</vt:lpstr>
      <vt:lpstr>AÇOES</vt:lpstr>
      <vt:lpstr>COBERTURA </vt:lpstr>
      <vt:lpstr>QUALIDADE  </vt:lpstr>
      <vt:lpstr>QUALIDADE</vt:lpstr>
      <vt:lpstr>QUALIDADE</vt:lpstr>
      <vt:lpstr>QUALIDADE</vt:lpstr>
      <vt:lpstr>ADESÃO </vt:lpstr>
      <vt:lpstr> REGISTRO </vt:lpstr>
      <vt:lpstr>AVALIAÇÃO DE RISCO </vt:lpstr>
      <vt:lpstr>PROMOÇÃO DA SAÚDE </vt:lpstr>
      <vt:lpstr>PROMOÇÃO DA SAÚDE</vt:lpstr>
      <vt:lpstr>PROMOÇÃO DA SAÚDE</vt:lpstr>
      <vt:lpstr>PROMOÇÃO DA SAÚDE</vt:lpstr>
      <vt:lpstr>DISCUSSÃO</vt:lpstr>
      <vt:lpstr>REFLEXAO CRITICA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DOS HIPERTENSOS E/OU DIABÉTICOS DA UBS FÁTIMA BAIXA, CAXIAS DO SUL/RS</dc:title>
  <dc:creator>HP</dc:creator>
  <cp:lastModifiedBy>Glebson Moura</cp:lastModifiedBy>
  <cp:revision>54</cp:revision>
  <dcterms:created xsi:type="dcterms:W3CDTF">2015-07-20T23:08:54Z</dcterms:created>
  <dcterms:modified xsi:type="dcterms:W3CDTF">2015-08-07T01:06:16Z</dcterms:modified>
</cp:coreProperties>
</file>