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61" r:id="rId3"/>
    <p:sldId id="298" r:id="rId4"/>
    <p:sldId id="264" r:id="rId5"/>
    <p:sldId id="265" r:id="rId6"/>
    <p:sldId id="266" r:id="rId7"/>
    <p:sldId id="324" r:id="rId8"/>
    <p:sldId id="267" r:id="rId9"/>
    <p:sldId id="326" r:id="rId10"/>
    <p:sldId id="268" r:id="rId11"/>
    <p:sldId id="271" r:id="rId12"/>
    <p:sldId id="315" r:id="rId13"/>
    <p:sldId id="275" r:id="rId14"/>
    <p:sldId id="305" r:id="rId15"/>
    <p:sldId id="286" r:id="rId16"/>
    <p:sldId id="323" r:id="rId17"/>
    <p:sldId id="290" r:id="rId18"/>
    <p:sldId id="293" r:id="rId19"/>
    <p:sldId id="307" r:id="rId20"/>
    <p:sldId id="308" r:id="rId21"/>
    <p:sldId id="297" r:id="rId22"/>
    <p:sldId id="309" r:id="rId23"/>
    <p:sldId id="310" r:id="rId24"/>
    <p:sldId id="32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 Cademartori" initials="MC" lastIdx="2" clrIdx="0">
    <p:extLst>
      <p:ext uri="{19B8F6BF-5375-455C-9EA6-DF929625EA0E}">
        <p15:presenceInfo xmlns:p15="http://schemas.microsoft.com/office/powerpoint/2012/main" userId="265a571e00646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96C4-FFFB-40EE-B280-0D47F8F45B8C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062D-9987-45EB-B629-9514D8A60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1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6091768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521297"/>
            <a:ext cx="8415609" cy="1224136"/>
          </a:xfrm>
        </p:spPr>
        <p:txBody>
          <a:bodyPr>
            <a:noAutofit/>
          </a:bodyPr>
          <a:lstStyle/>
          <a:p>
            <a:pPr lvl="0"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 Saúde de Hipertensos e Diabéticos na UBS Rio dos Índios em Rio dos Índios, RS.</a:t>
            </a:r>
            <a:endParaRPr lang="pt-BR" alt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algn="ctr"/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52132" y="6021288"/>
            <a:ext cx="69878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Jorge Osmany Rodriguez Zaldívar. </a:t>
            </a:r>
          </a:p>
          <a:p>
            <a:pPr algn="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Mariana Gonzalez Cademartori.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8"/>
            <a:ext cx="1008063" cy="101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93"/>
          <a:stretch>
            <a:fillRect/>
          </a:stretch>
        </p:blipFill>
        <p:spPr bwMode="auto">
          <a:xfrm>
            <a:off x="7431607" y="360040"/>
            <a:ext cx="1379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Programáticas:</a:t>
            </a:r>
          </a:p>
          <a:p>
            <a:pPr marL="109728" indent="0" algn="just">
              <a:buNone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registro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capacitação e treinamento da equipe;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reuniões com a equipe;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mapeamento e cadastramento da população;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acolhimento dos usuários;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atendimento clínico;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busca ativa dos faltosos;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visitas domiciliares;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atividades coletivas (Palestras e Grupos);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avaliação e monitoramento do serviço.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x-non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0" y="1196752"/>
            <a:ext cx="9142859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a hipertensos e/ou diabéticos.</a:t>
            </a:r>
          </a:p>
          <a:p>
            <a:pPr marL="109728" indent="0" algn="just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Cadastrar 40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dos hipertensos da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abrangência no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à Hipertensão Arterial e à Diabetes Mellitus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de saúde.</a:t>
            </a:r>
          </a:p>
          <a:p>
            <a:pPr marL="109728" indent="0" algn="just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1.1: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hipertenso na unidade de saúde.</a:t>
            </a: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70101"/>
            <a:ext cx="5796644" cy="3359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Retângulo 1"/>
          <p:cNvSpPr/>
          <p:nvPr/>
        </p:nvSpPr>
        <p:spPr>
          <a:xfrm>
            <a:off x="2915816" y="6429980"/>
            <a:ext cx="5796644" cy="42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>
                <a:latin typeface="Arial" pitchFamily="34" charset="0"/>
                <a:cs typeface="Arial" pitchFamily="34" charset="0"/>
              </a:rPr>
              <a:t>Gráfico de cobertura do programa de atenção ao hipertenso na unidade de saúde. Rio dos Índios/RS. 2015.</a:t>
            </a:r>
            <a:endParaRPr lang="es-ES" sz="1100" dirty="0"/>
          </a:p>
        </p:txBody>
      </p:sp>
      <p:sp>
        <p:nvSpPr>
          <p:cNvPr id="6" name="Retângulo 5"/>
          <p:cNvSpPr/>
          <p:nvPr/>
        </p:nvSpPr>
        <p:spPr>
          <a:xfrm>
            <a:off x="674966" y="3861048"/>
            <a:ext cx="1567024" cy="1477328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42,6% = 246 usuários hipertensos.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25760"/>
            <a:ext cx="5875016" cy="3663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7 CuadroTexto"/>
          <p:cNvSpPr txBox="1"/>
          <p:nvPr/>
        </p:nvSpPr>
        <p:spPr>
          <a:xfrm>
            <a:off x="2843808" y="5720783"/>
            <a:ext cx="5875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Gráfico de cobertura do programa de atenção ao diabético na unidade de saúde. Rio dos Índios/RS. 2015.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52" y="332656"/>
            <a:ext cx="8606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1.2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dos diabéticos da área de abrangência no Programa de Atenção à Hipertensão Arterial e à Diabetes Mellitus da unidade de saúde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1.2: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diabético na unidade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4966" y="3861048"/>
            <a:ext cx="1567024" cy="1477328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70.8% = 63 usuários diabéticos.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 diabéticos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2.1 e 2.2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exame clínico apropriado em 100% dos hipertensos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2.3 e 2.4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dos hipertensos e diabéticos a realização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complementares em dia de acordo com protocolo. </a:t>
            </a:r>
          </a:p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 2.6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 prescrição de medicamentos da farmácia popular para 100% dos pacientes hipertensos e diabéticos cadastrados na unidade de saúde.</a:t>
            </a:r>
          </a:p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2.7 e 2.8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Avaliação das necessidades de atendimento odontológico em 100% dos pacientes hipertensos e diabéticos.</a:t>
            </a:r>
          </a:p>
          <a:p>
            <a:pPr marL="109728" indent="0">
              <a:buNone/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530120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Metas alcançadas em 100%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nos três meses da intervenção: 100% dos usuários assistidos estavam com os registros adequados.</a:t>
            </a:r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3: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adesão de hipertensos e/ou diabéticos ao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programa.</a:t>
            </a:r>
          </a:p>
          <a:p>
            <a:pPr marL="109728" indent="0" algn="just">
              <a:buNone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 e 3.2: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Buscar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faltosos às consultas na unidade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saúde conforme a periodicidade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Metas alcançadas em 100%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nos três meses da intervenção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todos os usuários faltosos às consultas receberam busca ativa.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663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260648"/>
            <a:ext cx="87129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 e 4.2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ficha de acompanhamento de 100% dos hipertensos e diabéticos cadastrados na unidade de saúde.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Metas alcançadas em 100%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nos três meses da intervenção: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100% dos usuários assistidos estavam com os registros adequados.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6053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Mapear hipertensos e diabéticos de risco para doenças cardiovasculares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5.1 e 5.2.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 estratificação de risco cardiovascular em 100% dos pacientes hipertensos e diabéticos cadastrados na unidade de saúde.</a:t>
            </a:r>
          </a:p>
          <a:p>
            <a:pPr marL="0" indent="0" algn="just">
              <a:buNone/>
            </a:pPr>
            <a:endParaRPr lang="pt-BR" sz="4400" b="1" u="sng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Metas alcançadas em 100%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nos três meses da intervenção: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todos os usuários foram submetidos a estratificação de risco cardiovascular.</a:t>
            </a:r>
          </a:p>
          <a:p>
            <a:pPr marL="82296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Promover a saúde de hipertensos e diabéticos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6.1 e 6.2: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nutricional sobre alimentação saudável a 100% dos hipertensos e diabéticos</a:t>
            </a:r>
          </a:p>
          <a:p>
            <a:pPr marL="82296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6.3 e 6.4: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pacientes hipertensos e diabéticos.</a:t>
            </a:r>
          </a:p>
          <a:p>
            <a:pPr marL="82296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6.5 e 6.6: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sobre os riscos do tabagismo a 100% dos pacientes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 e diabéticos.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6.7 e 6.8.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sobre higiene bucal a 100% dos pacientes hipertensos e diabéticos.</a:t>
            </a:r>
          </a:p>
          <a:p>
            <a:pPr marL="82296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82296" indent="0" algn="just">
              <a:buNone/>
            </a:pP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611560" y="4581128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Metas alcançadas em 100%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nos três meses da intervenção: todos os usuários receberam orientações conforme o protocolo.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200" y="2060848"/>
            <a:ext cx="8836296" cy="45259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a dinâmica da UBS desde a porta de entrada, triagem e orientações.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cobertura dos hipertensos e diabéticos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Melhoramento dos registros dos usuários.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atenção com destaque para ampliação dos exames dos pés dos diabéticos, laboratoriais, eletrocardiograma,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teste de glicemia na hora da consulta e avaliação de risco de ambos os grupos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da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0200" y="1268285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EQUIPE: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13639"/>
            <a:ext cx="8568952" cy="45259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Participação ativa e envolvimento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equipe no processo de trabalho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ficou mais perto das famílias 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 usuários.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melhoria do registro e o agendamento dos Hipertensos e Diabéticos otimizaram a agenda para a atenção à demanda espontânea.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 organização na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Priorização do atendimento conforme 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classiﬁcação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risco.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Maior valorização do trabalho da equipe e dos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ACSs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79512" y="26064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SERVIÇO: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874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786346"/>
          </a:xfrm>
        </p:spPr>
        <p:txBody>
          <a:bodyPr/>
          <a:lstStyle/>
          <a:p>
            <a:endParaRPr lang="pt-BR" sz="2400" dirty="0" smtClean="0"/>
          </a:p>
          <a:p>
            <a:pPr marL="109728" indent="0" algn="just">
              <a:buNone/>
            </a:pPr>
            <a:r>
              <a:rPr lang="pt-B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Importância da ação programática</a:t>
            </a: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sz="2400" dirty="0" smtClean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Alta incidência de HAS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DM 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Brasil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mundo.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Necessidade de prevenção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detecção precoce, controle e tratamento das complicações.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Mudanças nos estilos de vida.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Enfoque comunitário da APS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Melhoria da qualidade de vida dos HAS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DM.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75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Satisfação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a prioridade no atendimento.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Visitas domiciliares aos mais necessitados e idosos.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Boa cobertura.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Aprendizado sobre os fatores de risco destas doenças.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Atividades de educação para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saúde: prevenção e  promoção da saúde.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79512" y="260648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COMUNIDADE: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044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Expectativas iniciais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Conhecer as principais doenças e grupos de riscos presentes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Rio dos Índios.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Conhecer as condições de saúde pública que a intervenção iria abordar na minha comunidade para melhorar a saúde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da Aprendizagem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Significado do curso para minha pratica profissional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 algn="just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Ajudou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melhorar a língua portuguesa facilitando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comunicação com os usuários e a leitura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protocolos preconizados pelo Ministério da Saúde do Brasil.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Contribuiu para melhorar o trabalho e as relações profissionais e interpessoais 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Programar e realizar visitas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domiciliares para conhecer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realidade das condições de vida das pessoas da área de abrangência.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Conhecer a população que frequenta a UBS.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39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Aprendizados mais relevantes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 algn="just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atendimento precisa sair do marco da UBS, chegando até as comunidades e as casas.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Não adianta ter todos os recursos e se esforçar demais, se a equipe não estiver engajada e unida.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Conheci o povo gaúcho com as tradições e o grande coração, que permitiu lograr que nosso trabalho marcasse a diferença e fosse bem aceito.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Ensinei e aprendi a ter perseverança e disciplina no trabalho com a finalidade de obter os melhores resultados.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831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796136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Obrigado!!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4940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4800600"/>
          </a:xfrm>
        </p:spPr>
        <p:txBody>
          <a:bodyPr/>
          <a:lstStyle/>
          <a:p>
            <a:pPr marL="109728" indent="0" algn="just">
              <a:buNone/>
            </a:pPr>
            <a:r>
              <a:rPr lang="pt-B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Caracterização </a:t>
            </a:r>
            <a:r>
              <a:rPr lang="pt-B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município</a:t>
            </a: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800" dirty="0" smtClean="0">
              <a:solidFill>
                <a:srgbClr val="FF0000"/>
              </a:solidFill>
            </a:endParaRPr>
          </a:p>
          <a:p>
            <a:endParaRPr lang="pt-BR" sz="2400" dirty="0" smtClean="0"/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Área 235.318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quilômetros quadrados.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Distância até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capital </a:t>
            </a: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420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km.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Cidade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pequena.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Mistura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polacos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italianos e brasileiros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Área rural com agricultura familiar e a pecuária como base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econômica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Águas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Rio Uruguai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divisa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fluvial com o estado de Santa Catarina</a:t>
            </a:r>
            <a:r>
              <a:rPr lang="pt-BR" sz="2400" dirty="0"/>
              <a:t>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/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967" y="4539059"/>
            <a:ext cx="6076950" cy="232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Localização de Rio dos Índi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5" y="4539059"/>
            <a:ext cx="2756082" cy="2382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BR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pt-BR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UBS:</a:t>
            </a:r>
          </a:p>
          <a:p>
            <a:pPr marL="82296" indent="0">
              <a:buNone/>
            </a:pPr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Misto (Tradicional com ESF). </a:t>
            </a: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opulação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3319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pessoas: Zona Rural.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temos NASF, CEO nem CAPS.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Contamos com Equipe de Saúde Bucal.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Difícil acesso para usuários da zona rural.</a:t>
            </a:r>
          </a:p>
          <a:p>
            <a:pPr algn="just"/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467544" y="4221088"/>
            <a:ext cx="8820472" cy="45243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just"/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equipe na UBS: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secretária,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enfermeiras,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técnica de higiene dental,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técnicos em vigilância de saúde,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técnico do Programa Infância Melhor,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12 agentes comunitários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psicólogo,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clínico geral,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obstetra,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pediatra,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cirurgião-dentista e,</a:t>
            </a:r>
          </a:p>
          <a:p>
            <a:pPr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médico da família.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Atendimento dos HAS e DIA só para demanda espontânea.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Desconhecimento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total dos fatores de risco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cardiovascular.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Atrasos no acompanhamento e na realização dos exames por falta de planejamento.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Falta de atividades de promoção e prevenção de riscos.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u="sng" dirty="0">
                <a:effectLst/>
                <a:latin typeface="Arial" pitchFamily="34" charset="0"/>
                <a:cs typeface="Arial" pitchFamily="34" charset="0"/>
              </a:rPr>
              <a:t>Antes da intervenção</a:t>
            </a:r>
            <a:r>
              <a:rPr lang="pt-BR" sz="3200" b="1" dirty="0">
                <a:effectLst/>
                <a:latin typeface="Arial" pitchFamily="34" charset="0"/>
                <a:cs typeface="Arial" pitchFamily="34" charset="0"/>
              </a:rPr>
              <a:t>: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sz="2800" dirty="0" smtClean="0"/>
          </a:p>
          <a:p>
            <a:pPr marL="109728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à Saúde dos Hipertensos e Diabéticos da ESF Rio dos Índios em Rio dos Índios, Rio Grande do Sul.</a:t>
            </a:r>
            <a:endParaRPr lang="pt-BR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800" dirty="0"/>
              <a:t> </a:t>
            </a:r>
          </a:p>
          <a:p>
            <a:pPr algn="ctr"/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geral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cobertura a hipertensos e/ou diabéticos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just" defTabSz="985838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qualidade da atenção a hipertensos e diabéticos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just" defTabSz="985838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adesão de hipertensos e/ou diabéticos ao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programa.</a:t>
            </a:r>
          </a:p>
          <a:p>
            <a:pPr marL="82296" indent="0" algn="just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Melhorar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das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</a:p>
          <a:p>
            <a:pPr marL="82296" indent="0" algn="just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Mapear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 diabéticos de risco para doenças cardiovasculares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saúde de hipertensos e diabéticos.</a:t>
            </a:r>
            <a:endParaRPr lang="pt-BR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600" dirty="0"/>
              <a:t> </a:t>
            </a:r>
          </a:p>
          <a:p>
            <a:pPr algn="ctr"/>
            <a:endParaRPr lang="pt-BR" sz="2600" dirty="0"/>
          </a:p>
        </p:txBody>
      </p:sp>
      <p:sp>
        <p:nvSpPr>
          <p:cNvPr id="5" name="Retângulo 4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 intervenção foi estruturada para ser desenvolvida no período de 16 semanas na Unidade de Saúde da Família (USF)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Rio dos Índios, em Rio dos Índios, RS.</a:t>
            </a:r>
          </a:p>
          <a:p>
            <a:pPr marL="109728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Entretanto,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foi desenvolvida durante 12 semanas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pelo calendário ajustado pela Coordenação do Curso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Participaram da intervenção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todos os usuários  </a:t>
            </a:r>
            <a:r>
              <a:rPr lang="pt-BR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e hipertensos com 20 anos de idade ou mais.</a:t>
            </a:r>
            <a:endParaRPr lang="pt-BR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adotados os Protocolos:</a:t>
            </a:r>
          </a:p>
          <a:p>
            <a:pPr marL="82296" indent="0">
              <a:buNone/>
            </a:pPr>
            <a:endParaRPr lang="pt-BR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496" indent="-457200">
              <a:buFontTx/>
              <a:buChar char="-"/>
            </a:pPr>
            <a:r>
              <a:rPr lang="pt-BR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Básica nº 36 (Diabetes Mellitus</a:t>
            </a:r>
            <a:r>
              <a:rPr lang="pt-BR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539496" indent="-457200">
              <a:buFontTx/>
              <a:buChar char="-"/>
            </a:pPr>
            <a:r>
              <a:rPr lang="pt-BR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Básica nº 37 (Hipertensão Arterial Sistêmica</a:t>
            </a:r>
            <a:r>
              <a:rPr lang="pt-BR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3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desenvolvidas ações em 4 eixos pedagógicos: </a:t>
            </a:r>
          </a:p>
          <a:p>
            <a:pPr marL="82296" indent="0">
              <a:buNone/>
            </a:pPr>
            <a:endParaRPr lang="pt-BR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pPr algn="r"/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ngajamento público. </a:t>
            </a:r>
          </a:p>
          <a:p>
            <a:pPr algn="r"/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576</TotalTime>
  <Words>1513</Words>
  <Application>Microsoft Office PowerPoint</Application>
  <PresentationFormat>Apresentação na tela (4:3)</PresentationFormat>
  <Paragraphs>187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Concurrencia</vt:lpstr>
      <vt:lpstr>UNIVERSIDADE ABERTA DO SUS UNIVERSIDADE FEDERAL DE PELOTAS Especialização em Saúde da Família Modalidade a Distância Turma 7 </vt:lpstr>
      <vt:lpstr>Apresentação do PowerPoint</vt:lpstr>
      <vt:lpstr>Apresentação do PowerPoint</vt:lpstr>
      <vt:lpstr>Apresentação do PowerPoint</vt:lpstr>
      <vt:lpstr>Antes da intervenção: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Mariana Cademartori</cp:lastModifiedBy>
  <cp:revision>67</cp:revision>
  <dcterms:created xsi:type="dcterms:W3CDTF">2015-08-05T17:36:44Z</dcterms:created>
  <dcterms:modified xsi:type="dcterms:W3CDTF">2015-09-17T13:45:39Z</dcterms:modified>
</cp:coreProperties>
</file>