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50"/>
  </p:notesMasterIdLst>
  <p:sldIdLst>
    <p:sldId id="301" r:id="rId2"/>
    <p:sldId id="257" r:id="rId3"/>
    <p:sldId id="302" r:id="rId4"/>
    <p:sldId id="269" r:id="rId5"/>
    <p:sldId id="258" r:id="rId6"/>
    <p:sldId id="259" r:id="rId7"/>
    <p:sldId id="270" r:id="rId8"/>
    <p:sldId id="260" r:id="rId9"/>
    <p:sldId id="261" r:id="rId10"/>
    <p:sldId id="262" r:id="rId11"/>
    <p:sldId id="271" r:id="rId12"/>
    <p:sldId id="272" r:id="rId13"/>
    <p:sldId id="273" r:id="rId14"/>
    <p:sldId id="263" r:id="rId15"/>
    <p:sldId id="266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67" r:id="rId42"/>
    <p:sldId id="268" r:id="rId43"/>
    <p:sldId id="303" r:id="rId44"/>
    <p:sldId id="304" r:id="rId45"/>
    <p:sldId id="305" r:id="rId46"/>
    <p:sldId id="307" r:id="rId47"/>
    <p:sldId id="308" r:id="rId48"/>
    <p:sldId id="299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23518573517171409"/>
          <c:y val="8.9311982751844543E-2"/>
          <c:w val="0.56309180940011805"/>
          <c:h val="0.70836879352414461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Proporção de gestantes faltosas ao serviço.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 formatCode="0.00%">
                  <c:v>0.17850000000000021</c:v>
                </c:pt>
                <c:pt idx="1">
                  <c:v>0.1</c:v>
                </c:pt>
                <c:pt idx="2" formatCode="0.00%">
                  <c:v>2.7000000000000177E-2</c:v>
                </c:pt>
                <c:pt idx="3" formatCode="0.00%">
                  <c:v>2.300000000000001E-2</c:v>
                </c:pt>
              </c:numCache>
            </c:numRef>
          </c:val>
        </c:ser>
        <c:axId val="76874880"/>
        <c:axId val="76876416"/>
      </c:barChart>
      <c:catAx>
        <c:axId val="76874880"/>
        <c:scaling>
          <c:orientation val="minMax"/>
        </c:scaling>
        <c:axPos val="b"/>
        <c:tickLblPos val="nextTo"/>
        <c:crossAx val="76876416"/>
        <c:crosses val="autoZero"/>
        <c:auto val="1"/>
        <c:lblAlgn val="ctr"/>
        <c:lblOffset val="100"/>
      </c:catAx>
      <c:valAx>
        <c:axId val="76876416"/>
        <c:scaling>
          <c:orientation val="minMax"/>
        </c:scaling>
        <c:axPos val="l"/>
        <c:majorGridlines/>
        <c:numFmt formatCode="0.00%" sourceLinked="1"/>
        <c:tickLblPos val="nextTo"/>
        <c:crossAx val="7687488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Equipe</c:v>
                </c:pt>
              </c:strCache>
            </c:strRef>
          </c:tx>
          <c:cat>
            <c:strRef>
              <c:f>Plan1!$A$2:$A$5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Plan1!$B$2:$B$5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109067264"/>
        <c:axId val="109069056"/>
      </c:barChart>
      <c:catAx>
        <c:axId val="109067264"/>
        <c:scaling>
          <c:orientation val="minMax"/>
        </c:scaling>
        <c:axPos val="b"/>
        <c:tickLblPos val="nextTo"/>
        <c:crossAx val="109069056"/>
        <c:crosses val="autoZero"/>
        <c:auto val="1"/>
        <c:lblAlgn val="ctr"/>
        <c:lblOffset val="100"/>
      </c:catAx>
      <c:valAx>
        <c:axId val="109069056"/>
        <c:scaling>
          <c:orientation val="minMax"/>
        </c:scaling>
        <c:axPos val="l"/>
        <c:majorGridlines/>
        <c:numFmt formatCode="0%" sourceLinked="1"/>
        <c:tickLblPos val="nextTo"/>
        <c:crossAx val="109067264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AFB5E-9B3A-4012-9440-7E595753D92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CCA4CA0-4F51-4385-9E27-82B2F3A7C574}">
      <dgm:prSet phldrT="[Texto]"/>
      <dgm:spPr/>
      <dgm:t>
        <a:bodyPr/>
        <a:lstStyle/>
        <a:p>
          <a:r>
            <a:rPr lang="pt-BR" b="1" dirty="0" smtClean="0"/>
            <a:t>UBS BARRINHA</a:t>
          </a:r>
          <a:endParaRPr lang="pt-BR" b="1" dirty="0"/>
        </a:p>
      </dgm:t>
    </dgm:pt>
    <dgm:pt modelId="{3F116237-3B09-4446-A455-1E0A5B6E02CB}" type="parTrans" cxnId="{1DC3E32F-5475-4C72-BEDB-1C6BC723D32E}">
      <dgm:prSet/>
      <dgm:spPr/>
      <dgm:t>
        <a:bodyPr/>
        <a:lstStyle/>
        <a:p>
          <a:endParaRPr lang="pt-BR"/>
        </a:p>
      </dgm:t>
    </dgm:pt>
    <dgm:pt modelId="{A46956E8-8E1B-40F5-AF0F-88B52CB449F3}" type="sibTrans" cxnId="{1DC3E32F-5475-4C72-BEDB-1C6BC723D32E}">
      <dgm:prSet/>
      <dgm:spPr/>
      <dgm:t>
        <a:bodyPr/>
        <a:lstStyle/>
        <a:p>
          <a:endParaRPr lang="pt-BR"/>
        </a:p>
      </dgm:t>
    </dgm:pt>
    <dgm:pt modelId="{A623C4E4-3402-46AC-9C78-64A217204715}">
      <dgm:prSet phldrT="[Texto]" custT="1"/>
      <dgm:spPr/>
      <dgm:t>
        <a:bodyPr/>
        <a:lstStyle/>
        <a:p>
          <a:r>
            <a:rPr lang="pt-BR" sz="1800" b="1" dirty="0" smtClean="0"/>
            <a:t>Recursos SUS</a:t>
          </a:r>
          <a:endParaRPr lang="pt-BR" sz="1800" b="1" dirty="0"/>
        </a:p>
      </dgm:t>
    </dgm:pt>
    <dgm:pt modelId="{EADEC6D1-36D7-45B7-BCDF-5488EF05C87B}" type="parTrans" cxnId="{E84595BF-D182-4303-93C1-7F15E988CA55}">
      <dgm:prSet/>
      <dgm:spPr/>
      <dgm:t>
        <a:bodyPr/>
        <a:lstStyle/>
        <a:p>
          <a:endParaRPr lang="pt-BR"/>
        </a:p>
      </dgm:t>
    </dgm:pt>
    <dgm:pt modelId="{2A89AABF-BB83-4F5B-9C63-58642C8AAB97}" type="sibTrans" cxnId="{E84595BF-D182-4303-93C1-7F15E988CA55}">
      <dgm:prSet/>
      <dgm:spPr/>
      <dgm:t>
        <a:bodyPr/>
        <a:lstStyle/>
        <a:p>
          <a:endParaRPr lang="pt-BR"/>
        </a:p>
      </dgm:t>
    </dgm:pt>
    <dgm:pt modelId="{331C4CC8-DC2C-4D15-9FD6-5318B2F1C005}">
      <dgm:prSet phldrT="[Texto]" custT="1"/>
      <dgm:spPr/>
      <dgm:t>
        <a:bodyPr/>
        <a:lstStyle/>
        <a:p>
          <a:r>
            <a:rPr lang="pt-BR" sz="1800" b="1" dirty="0" smtClean="0"/>
            <a:t>Sem vínculo c/ instituição de ensino</a:t>
          </a:r>
          <a:endParaRPr lang="pt-BR" sz="1800" b="1" dirty="0"/>
        </a:p>
      </dgm:t>
    </dgm:pt>
    <dgm:pt modelId="{BF828840-F887-4AA3-B8A0-36DC5CED4CD0}" type="parTrans" cxnId="{D640C2D4-9054-4549-B1CE-D06D20F6BA8B}">
      <dgm:prSet/>
      <dgm:spPr/>
      <dgm:t>
        <a:bodyPr/>
        <a:lstStyle/>
        <a:p>
          <a:endParaRPr lang="pt-BR"/>
        </a:p>
      </dgm:t>
    </dgm:pt>
    <dgm:pt modelId="{6D73843C-14EA-42AA-9469-AF9923FA989A}" type="sibTrans" cxnId="{D640C2D4-9054-4549-B1CE-D06D20F6BA8B}">
      <dgm:prSet/>
      <dgm:spPr/>
      <dgm:t>
        <a:bodyPr/>
        <a:lstStyle/>
        <a:p>
          <a:endParaRPr lang="pt-BR"/>
        </a:p>
      </dgm:t>
    </dgm:pt>
    <dgm:pt modelId="{EC13CDC2-8C7A-4DAB-9A28-64E6D331A8C7}">
      <dgm:prSet phldrT="[Texto]" custT="1"/>
      <dgm:spPr/>
      <dgm:t>
        <a:bodyPr/>
        <a:lstStyle/>
        <a:p>
          <a:r>
            <a:rPr lang="pt-BR" sz="1800" b="1" dirty="0" smtClean="0"/>
            <a:t>Enquadrada na ESF</a:t>
          </a:r>
          <a:endParaRPr lang="pt-BR" sz="1800" b="1" dirty="0"/>
        </a:p>
      </dgm:t>
    </dgm:pt>
    <dgm:pt modelId="{D911D064-CD68-4EE9-8C33-62712FA42FAD}" type="parTrans" cxnId="{D8C29FF3-72FE-4533-B062-31C5978FC170}">
      <dgm:prSet/>
      <dgm:spPr/>
      <dgm:t>
        <a:bodyPr/>
        <a:lstStyle/>
        <a:p>
          <a:endParaRPr lang="pt-BR"/>
        </a:p>
      </dgm:t>
    </dgm:pt>
    <dgm:pt modelId="{DC10D69C-FD87-4DE3-A08B-57680E50A585}" type="sibTrans" cxnId="{D8C29FF3-72FE-4533-B062-31C5978FC170}">
      <dgm:prSet/>
      <dgm:spPr/>
      <dgm:t>
        <a:bodyPr/>
        <a:lstStyle/>
        <a:p>
          <a:endParaRPr lang="pt-BR"/>
        </a:p>
      </dgm:t>
    </dgm:pt>
    <dgm:pt modelId="{03989990-5AC7-464F-B67D-1942DF1AC20D}">
      <dgm:prSet phldrT="[Texto]" custT="1"/>
      <dgm:spPr/>
      <dgm:t>
        <a:bodyPr/>
        <a:lstStyle/>
        <a:p>
          <a:r>
            <a:rPr lang="pt-BR" sz="1800" b="1" dirty="0" smtClean="0"/>
            <a:t>Uma única equipe</a:t>
          </a:r>
          <a:endParaRPr lang="pt-BR" sz="1800" b="1" dirty="0"/>
        </a:p>
      </dgm:t>
    </dgm:pt>
    <dgm:pt modelId="{57343DC3-B2D8-41AC-AD35-32B78124CD85}" type="parTrans" cxnId="{2E5D0B06-7FD4-4E2E-B3AB-B4357583BCE9}">
      <dgm:prSet/>
      <dgm:spPr/>
      <dgm:t>
        <a:bodyPr/>
        <a:lstStyle/>
        <a:p>
          <a:endParaRPr lang="pt-BR"/>
        </a:p>
      </dgm:t>
    </dgm:pt>
    <dgm:pt modelId="{1EF0FB6F-B5BD-4676-B06A-1F0D31BDDA53}" type="sibTrans" cxnId="{2E5D0B06-7FD4-4E2E-B3AB-B4357583BCE9}">
      <dgm:prSet/>
      <dgm:spPr/>
      <dgm:t>
        <a:bodyPr/>
        <a:lstStyle/>
        <a:p>
          <a:endParaRPr lang="pt-BR"/>
        </a:p>
      </dgm:t>
    </dgm:pt>
    <dgm:pt modelId="{9A1A430B-8AF0-4800-9F64-E02E0E0A2DBA}">
      <dgm:prSet phldrT="[Texto]" custT="1"/>
      <dgm:spPr/>
      <dgm:t>
        <a:bodyPr/>
        <a:lstStyle/>
        <a:p>
          <a:r>
            <a:rPr lang="pt-BR" sz="1800" b="1" dirty="0" smtClean="0"/>
            <a:t>01 médico, 01 enfermeiro, 01 TE, 01 dentista, 06 ACS.</a:t>
          </a:r>
          <a:endParaRPr lang="pt-BR" sz="1800" b="1" dirty="0"/>
        </a:p>
      </dgm:t>
    </dgm:pt>
    <dgm:pt modelId="{FFCB8910-3E40-46B2-B3F2-6C08920F2B2C}" type="parTrans" cxnId="{3E1036AF-ED65-4D78-B0F0-DE41E99B26E6}">
      <dgm:prSet/>
      <dgm:spPr/>
      <dgm:t>
        <a:bodyPr/>
        <a:lstStyle/>
        <a:p>
          <a:endParaRPr lang="pt-BR"/>
        </a:p>
      </dgm:t>
    </dgm:pt>
    <dgm:pt modelId="{23CCB4EC-82D6-4E83-8C01-EACADAB1206F}" type="sibTrans" cxnId="{3E1036AF-ED65-4D78-B0F0-DE41E99B26E6}">
      <dgm:prSet/>
      <dgm:spPr/>
      <dgm:t>
        <a:bodyPr/>
        <a:lstStyle/>
        <a:p>
          <a:endParaRPr lang="pt-BR"/>
        </a:p>
      </dgm:t>
    </dgm:pt>
    <dgm:pt modelId="{85A733FA-102C-4B08-9941-2DDAE32F84FB}">
      <dgm:prSet phldrT="[Texto]" custT="1"/>
      <dgm:spPr/>
      <dgm:t>
        <a:bodyPr/>
        <a:lstStyle/>
        <a:p>
          <a:r>
            <a:rPr lang="pt-BR" sz="1800" b="1" dirty="0" smtClean="0"/>
            <a:t>Zona rural, 2800 pessoas, a maioria em CEP</a:t>
          </a:r>
          <a:endParaRPr lang="pt-BR" sz="1800" b="1" dirty="0"/>
        </a:p>
      </dgm:t>
    </dgm:pt>
    <dgm:pt modelId="{7B12AABE-75E5-4668-8119-034440F9E7C6}" type="parTrans" cxnId="{E79588ED-CCD5-4F66-95A1-3BE0BAE0E1D5}">
      <dgm:prSet/>
      <dgm:spPr/>
      <dgm:t>
        <a:bodyPr/>
        <a:lstStyle/>
        <a:p>
          <a:endParaRPr lang="pt-BR"/>
        </a:p>
      </dgm:t>
    </dgm:pt>
    <dgm:pt modelId="{72171505-ABEB-493A-A3B9-F269324CF887}" type="sibTrans" cxnId="{E79588ED-CCD5-4F66-95A1-3BE0BAE0E1D5}">
      <dgm:prSet/>
      <dgm:spPr/>
      <dgm:t>
        <a:bodyPr/>
        <a:lstStyle/>
        <a:p>
          <a:endParaRPr lang="pt-BR"/>
        </a:p>
      </dgm:t>
    </dgm:pt>
    <dgm:pt modelId="{B46AB35C-36A4-4105-AEAE-54A2CE3A7A2A}" type="pres">
      <dgm:prSet presAssocID="{338AFB5E-9B3A-4012-9440-7E595753D9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1A18B18-B649-41B7-BBBA-7C2C612472DF}" type="pres">
      <dgm:prSet presAssocID="{3CCA4CA0-4F51-4385-9E27-82B2F3A7C574}" presName="centerShape" presStyleLbl="node0" presStyleIdx="0" presStyleCnt="1"/>
      <dgm:spPr/>
      <dgm:t>
        <a:bodyPr/>
        <a:lstStyle/>
        <a:p>
          <a:endParaRPr lang="pt-BR"/>
        </a:p>
      </dgm:t>
    </dgm:pt>
    <dgm:pt modelId="{0D6DBD41-1BBC-4365-8004-1A558DBFA796}" type="pres">
      <dgm:prSet presAssocID="{EADEC6D1-36D7-45B7-BCDF-5488EF05C87B}" presName="Name9" presStyleLbl="parChTrans1D2" presStyleIdx="0" presStyleCnt="6"/>
      <dgm:spPr/>
      <dgm:t>
        <a:bodyPr/>
        <a:lstStyle/>
        <a:p>
          <a:endParaRPr lang="pt-BR"/>
        </a:p>
      </dgm:t>
    </dgm:pt>
    <dgm:pt modelId="{246A6FEB-961A-464F-A75C-55ED4EBA8071}" type="pres">
      <dgm:prSet presAssocID="{EADEC6D1-36D7-45B7-BCDF-5488EF05C87B}" presName="connTx" presStyleLbl="parChTrans1D2" presStyleIdx="0" presStyleCnt="6"/>
      <dgm:spPr/>
      <dgm:t>
        <a:bodyPr/>
        <a:lstStyle/>
        <a:p>
          <a:endParaRPr lang="pt-BR"/>
        </a:p>
      </dgm:t>
    </dgm:pt>
    <dgm:pt modelId="{0BA7DC20-BB6E-4C1A-B51B-0FBE2B966242}" type="pres">
      <dgm:prSet presAssocID="{A623C4E4-3402-46AC-9C78-64A217204715}" presName="node" presStyleLbl="node1" presStyleIdx="0" presStyleCnt="6" custScaleX="120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D91CD4-D53D-443D-ABA7-979B2A79C45D}" type="pres">
      <dgm:prSet presAssocID="{BF828840-F887-4AA3-B8A0-36DC5CED4CD0}" presName="Name9" presStyleLbl="parChTrans1D2" presStyleIdx="1" presStyleCnt="6"/>
      <dgm:spPr/>
      <dgm:t>
        <a:bodyPr/>
        <a:lstStyle/>
        <a:p>
          <a:endParaRPr lang="pt-BR"/>
        </a:p>
      </dgm:t>
    </dgm:pt>
    <dgm:pt modelId="{D8AA0CD0-DA2D-49A3-A982-72925B2322B6}" type="pres">
      <dgm:prSet presAssocID="{BF828840-F887-4AA3-B8A0-36DC5CED4CD0}" presName="connTx" presStyleLbl="parChTrans1D2" presStyleIdx="1" presStyleCnt="6"/>
      <dgm:spPr/>
      <dgm:t>
        <a:bodyPr/>
        <a:lstStyle/>
        <a:p>
          <a:endParaRPr lang="pt-BR"/>
        </a:p>
      </dgm:t>
    </dgm:pt>
    <dgm:pt modelId="{52AB9FF7-F8A1-4F0E-B923-90F43F7BB0D7}" type="pres">
      <dgm:prSet presAssocID="{331C4CC8-DC2C-4D15-9FD6-5318B2F1C005}" presName="node" presStyleLbl="node1" presStyleIdx="1" presStyleCnt="6" custScaleX="120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C31884-74AA-451B-A518-A62BEF0D5919}" type="pres">
      <dgm:prSet presAssocID="{D911D064-CD68-4EE9-8C33-62712FA42FAD}" presName="Name9" presStyleLbl="parChTrans1D2" presStyleIdx="2" presStyleCnt="6"/>
      <dgm:spPr/>
      <dgm:t>
        <a:bodyPr/>
        <a:lstStyle/>
        <a:p>
          <a:endParaRPr lang="pt-BR"/>
        </a:p>
      </dgm:t>
    </dgm:pt>
    <dgm:pt modelId="{85A8C899-D1FB-4137-A65A-BFABD1BE161E}" type="pres">
      <dgm:prSet presAssocID="{D911D064-CD68-4EE9-8C33-62712FA42FAD}" presName="connTx" presStyleLbl="parChTrans1D2" presStyleIdx="2" presStyleCnt="6"/>
      <dgm:spPr/>
      <dgm:t>
        <a:bodyPr/>
        <a:lstStyle/>
        <a:p>
          <a:endParaRPr lang="pt-BR"/>
        </a:p>
      </dgm:t>
    </dgm:pt>
    <dgm:pt modelId="{52184B73-D9A2-41C3-AC1B-3319F9824E63}" type="pres">
      <dgm:prSet presAssocID="{EC13CDC2-8C7A-4DAB-9A28-64E6D331A8C7}" presName="node" presStyleLbl="node1" presStyleIdx="2" presStyleCnt="6" custScaleX="120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80A66C-FC48-4F23-9A38-C8D32E2AB5D0}" type="pres">
      <dgm:prSet presAssocID="{57343DC3-B2D8-41AC-AD35-32B78124CD85}" presName="Name9" presStyleLbl="parChTrans1D2" presStyleIdx="3" presStyleCnt="6"/>
      <dgm:spPr/>
      <dgm:t>
        <a:bodyPr/>
        <a:lstStyle/>
        <a:p>
          <a:endParaRPr lang="pt-BR"/>
        </a:p>
      </dgm:t>
    </dgm:pt>
    <dgm:pt modelId="{B15B6B3E-7D4F-4C42-BC90-7D9A03F220EF}" type="pres">
      <dgm:prSet presAssocID="{57343DC3-B2D8-41AC-AD35-32B78124CD85}" presName="connTx" presStyleLbl="parChTrans1D2" presStyleIdx="3" presStyleCnt="6"/>
      <dgm:spPr/>
      <dgm:t>
        <a:bodyPr/>
        <a:lstStyle/>
        <a:p>
          <a:endParaRPr lang="pt-BR"/>
        </a:p>
      </dgm:t>
    </dgm:pt>
    <dgm:pt modelId="{59A0C91D-6D2F-4AD3-95D3-B85DC3163D09}" type="pres">
      <dgm:prSet presAssocID="{03989990-5AC7-464F-B67D-1942DF1AC20D}" presName="node" presStyleLbl="node1" presStyleIdx="3" presStyleCnt="6" custScaleX="120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612E66-F2D1-4667-B492-BF507914B77E}" type="pres">
      <dgm:prSet presAssocID="{FFCB8910-3E40-46B2-B3F2-6C08920F2B2C}" presName="Name9" presStyleLbl="parChTrans1D2" presStyleIdx="4" presStyleCnt="6"/>
      <dgm:spPr/>
      <dgm:t>
        <a:bodyPr/>
        <a:lstStyle/>
        <a:p>
          <a:endParaRPr lang="pt-BR"/>
        </a:p>
      </dgm:t>
    </dgm:pt>
    <dgm:pt modelId="{23DAC35F-716A-446B-A4E8-FBA40E004BB1}" type="pres">
      <dgm:prSet presAssocID="{FFCB8910-3E40-46B2-B3F2-6C08920F2B2C}" presName="connTx" presStyleLbl="parChTrans1D2" presStyleIdx="4" presStyleCnt="6"/>
      <dgm:spPr/>
      <dgm:t>
        <a:bodyPr/>
        <a:lstStyle/>
        <a:p>
          <a:endParaRPr lang="pt-BR"/>
        </a:p>
      </dgm:t>
    </dgm:pt>
    <dgm:pt modelId="{B3C20F74-F22B-4DBE-9115-BB9296FB8FE1}" type="pres">
      <dgm:prSet presAssocID="{9A1A430B-8AF0-4800-9F64-E02E0E0A2DBA}" presName="node" presStyleLbl="node1" presStyleIdx="4" presStyleCnt="6" custScaleX="120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3D9F13-9AB9-4166-BC6F-D328BA84B55E}" type="pres">
      <dgm:prSet presAssocID="{7B12AABE-75E5-4668-8119-034440F9E7C6}" presName="Name9" presStyleLbl="parChTrans1D2" presStyleIdx="5" presStyleCnt="6"/>
      <dgm:spPr/>
      <dgm:t>
        <a:bodyPr/>
        <a:lstStyle/>
        <a:p>
          <a:endParaRPr lang="pt-BR"/>
        </a:p>
      </dgm:t>
    </dgm:pt>
    <dgm:pt modelId="{14B0C231-F39A-43F3-B580-953C3073625D}" type="pres">
      <dgm:prSet presAssocID="{7B12AABE-75E5-4668-8119-034440F9E7C6}" presName="connTx" presStyleLbl="parChTrans1D2" presStyleIdx="5" presStyleCnt="6"/>
      <dgm:spPr/>
      <dgm:t>
        <a:bodyPr/>
        <a:lstStyle/>
        <a:p>
          <a:endParaRPr lang="pt-BR"/>
        </a:p>
      </dgm:t>
    </dgm:pt>
    <dgm:pt modelId="{C246F480-BF26-4BB4-AD93-AF285723DC83}" type="pres">
      <dgm:prSet presAssocID="{85A733FA-102C-4B08-9941-2DDAE32F84FB}" presName="node" presStyleLbl="node1" presStyleIdx="5" presStyleCnt="6" custScaleX="1206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D231C0B-2CF9-49A2-905F-61DA343A626F}" type="presOf" srcId="{FFCB8910-3E40-46B2-B3F2-6C08920F2B2C}" destId="{34612E66-F2D1-4667-B492-BF507914B77E}" srcOrd="0" destOrd="0" presId="urn:microsoft.com/office/officeart/2005/8/layout/radial1"/>
    <dgm:cxn modelId="{2E4766A9-0B0B-4197-9A14-8D0DD9B1D16D}" type="presOf" srcId="{EADEC6D1-36D7-45B7-BCDF-5488EF05C87B}" destId="{246A6FEB-961A-464F-A75C-55ED4EBA8071}" srcOrd="1" destOrd="0" presId="urn:microsoft.com/office/officeart/2005/8/layout/radial1"/>
    <dgm:cxn modelId="{4B1F1900-16F1-48DA-A248-AA2D915548F7}" type="presOf" srcId="{9A1A430B-8AF0-4800-9F64-E02E0E0A2DBA}" destId="{B3C20F74-F22B-4DBE-9115-BB9296FB8FE1}" srcOrd="0" destOrd="0" presId="urn:microsoft.com/office/officeart/2005/8/layout/radial1"/>
    <dgm:cxn modelId="{E84595BF-D182-4303-93C1-7F15E988CA55}" srcId="{3CCA4CA0-4F51-4385-9E27-82B2F3A7C574}" destId="{A623C4E4-3402-46AC-9C78-64A217204715}" srcOrd="0" destOrd="0" parTransId="{EADEC6D1-36D7-45B7-BCDF-5488EF05C87B}" sibTransId="{2A89AABF-BB83-4F5B-9C63-58642C8AAB97}"/>
    <dgm:cxn modelId="{D640C2D4-9054-4549-B1CE-D06D20F6BA8B}" srcId="{3CCA4CA0-4F51-4385-9E27-82B2F3A7C574}" destId="{331C4CC8-DC2C-4D15-9FD6-5318B2F1C005}" srcOrd="1" destOrd="0" parTransId="{BF828840-F887-4AA3-B8A0-36DC5CED4CD0}" sibTransId="{6D73843C-14EA-42AA-9469-AF9923FA989A}"/>
    <dgm:cxn modelId="{FD2E845E-3894-46C8-922A-4B44CC01F22D}" type="presOf" srcId="{331C4CC8-DC2C-4D15-9FD6-5318B2F1C005}" destId="{52AB9FF7-F8A1-4F0E-B923-90F43F7BB0D7}" srcOrd="0" destOrd="0" presId="urn:microsoft.com/office/officeart/2005/8/layout/radial1"/>
    <dgm:cxn modelId="{F3CCAEB8-6ABA-4DC4-809F-CC74EEEF8B86}" type="presOf" srcId="{03989990-5AC7-464F-B67D-1942DF1AC20D}" destId="{59A0C91D-6D2F-4AD3-95D3-B85DC3163D09}" srcOrd="0" destOrd="0" presId="urn:microsoft.com/office/officeart/2005/8/layout/radial1"/>
    <dgm:cxn modelId="{E79588ED-CCD5-4F66-95A1-3BE0BAE0E1D5}" srcId="{3CCA4CA0-4F51-4385-9E27-82B2F3A7C574}" destId="{85A733FA-102C-4B08-9941-2DDAE32F84FB}" srcOrd="5" destOrd="0" parTransId="{7B12AABE-75E5-4668-8119-034440F9E7C6}" sibTransId="{72171505-ABEB-493A-A3B9-F269324CF887}"/>
    <dgm:cxn modelId="{B2FBAFDD-C0A0-49EA-AD2F-918A0D691E04}" type="presOf" srcId="{EADEC6D1-36D7-45B7-BCDF-5488EF05C87B}" destId="{0D6DBD41-1BBC-4365-8004-1A558DBFA796}" srcOrd="0" destOrd="0" presId="urn:microsoft.com/office/officeart/2005/8/layout/radial1"/>
    <dgm:cxn modelId="{911C5104-1114-4BD0-BEC0-2D223DD57B1B}" type="presOf" srcId="{D911D064-CD68-4EE9-8C33-62712FA42FAD}" destId="{85A8C899-D1FB-4137-A65A-BFABD1BE161E}" srcOrd="1" destOrd="0" presId="urn:microsoft.com/office/officeart/2005/8/layout/radial1"/>
    <dgm:cxn modelId="{D8C29FF3-72FE-4533-B062-31C5978FC170}" srcId="{3CCA4CA0-4F51-4385-9E27-82B2F3A7C574}" destId="{EC13CDC2-8C7A-4DAB-9A28-64E6D331A8C7}" srcOrd="2" destOrd="0" parTransId="{D911D064-CD68-4EE9-8C33-62712FA42FAD}" sibTransId="{DC10D69C-FD87-4DE3-A08B-57680E50A585}"/>
    <dgm:cxn modelId="{CEA6A270-C4E7-4002-9AB6-4B0858999175}" type="presOf" srcId="{EC13CDC2-8C7A-4DAB-9A28-64E6D331A8C7}" destId="{52184B73-D9A2-41C3-AC1B-3319F9824E63}" srcOrd="0" destOrd="0" presId="urn:microsoft.com/office/officeart/2005/8/layout/radial1"/>
    <dgm:cxn modelId="{92FC13E8-A791-4330-8967-A350183AB1C1}" type="presOf" srcId="{7B12AABE-75E5-4668-8119-034440F9E7C6}" destId="{14B0C231-F39A-43F3-B580-953C3073625D}" srcOrd="1" destOrd="0" presId="urn:microsoft.com/office/officeart/2005/8/layout/radial1"/>
    <dgm:cxn modelId="{569FBFDF-F6D5-481D-A3BD-774ACDBD1EBB}" type="presOf" srcId="{D911D064-CD68-4EE9-8C33-62712FA42FAD}" destId="{01C31884-74AA-451B-A518-A62BEF0D5919}" srcOrd="0" destOrd="0" presId="urn:microsoft.com/office/officeart/2005/8/layout/radial1"/>
    <dgm:cxn modelId="{3E1036AF-ED65-4D78-B0F0-DE41E99B26E6}" srcId="{3CCA4CA0-4F51-4385-9E27-82B2F3A7C574}" destId="{9A1A430B-8AF0-4800-9F64-E02E0E0A2DBA}" srcOrd="4" destOrd="0" parTransId="{FFCB8910-3E40-46B2-B3F2-6C08920F2B2C}" sibTransId="{23CCB4EC-82D6-4E83-8C01-EACADAB1206F}"/>
    <dgm:cxn modelId="{8D11F173-8601-4BCB-A2E9-1AF45C565605}" type="presOf" srcId="{3CCA4CA0-4F51-4385-9E27-82B2F3A7C574}" destId="{B1A18B18-B649-41B7-BBBA-7C2C612472DF}" srcOrd="0" destOrd="0" presId="urn:microsoft.com/office/officeart/2005/8/layout/radial1"/>
    <dgm:cxn modelId="{4EA9B882-D410-45A4-8C39-43096C7B62F6}" type="presOf" srcId="{FFCB8910-3E40-46B2-B3F2-6C08920F2B2C}" destId="{23DAC35F-716A-446B-A4E8-FBA40E004BB1}" srcOrd="1" destOrd="0" presId="urn:microsoft.com/office/officeart/2005/8/layout/radial1"/>
    <dgm:cxn modelId="{8B924A85-7794-4772-99DF-E0260F1AEF83}" type="presOf" srcId="{A623C4E4-3402-46AC-9C78-64A217204715}" destId="{0BA7DC20-BB6E-4C1A-B51B-0FBE2B966242}" srcOrd="0" destOrd="0" presId="urn:microsoft.com/office/officeart/2005/8/layout/radial1"/>
    <dgm:cxn modelId="{2E5D0B06-7FD4-4E2E-B3AB-B4357583BCE9}" srcId="{3CCA4CA0-4F51-4385-9E27-82B2F3A7C574}" destId="{03989990-5AC7-464F-B67D-1942DF1AC20D}" srcOrd="3" destOrd="0" parTransId="{57343DC3-B2D8-41AC-AD35-32B78124CD85}" sibTransId="{1EF0FB6F-B5BD-4676-B06A-1F0D31BDDA53}"/>
    <dgm:cxn modelId="{15138373-4126-42A8-8CDA-FF6083F708E5}" type="presOf" srcId="{57343DC3-B2D8-41AC-AD35-32B78124CD85}" destId="{4480A66C-FC48-4F23-9A38-C8D32E2AB5D0}" srcOrd="0" destOrd="0" presId="urn:microsoft.com/office/officeart/2005/8/layout/radial1"/>
    <dgm:cxn modelId="{535E8809-EB59-4832-9B03-49814F9B5EF6}" type="presOf" srcId="{57343DC3-B2D8-41AC-AD35-32B78124CD85}" destId="{B15B6B3E-7D4F-4C42-BC90-7D9A03F220EF}" srcOrd="1" destOrd="0" presId="urn:microsoft.com/office/officeart/2005/8/layout/radial1"/>
    <dgm:cxn modelId="{71CBB669-1B20-47A4-A882-3BFB9E9D9B71}" type="presOf" srcId="{7B12AABE-75E5-4668-8119-034440F9E7C6}" destId="{573D9F13-9AB9-4166-BC6F-D328BA84B55E}" srcOrd="0" destOrd="0" presId="urn:microsoft.com/office/officeart/2005/8/layout/radial1"/>
    <dgm:cxn modelId="{B5EC1FEE-E833-4A5D-866F-6B0744C0BC1B}" type="presOf" srcId="{85A733FA-102C-4B08-9941-2DDAE32F84FB}" destId="{C246F480-BF26-4BB4-AD93-AF285723DC83}" srcOrd="0" destOrd="0" presId="urn:microsoft.com/office/officeart/2005/8/layout/radial1"/>
    <dgm:cxn modelId="{6824878F-7A96-4F29-8FDB-F686B81C6630}" type="presOf" srcId="{338AFB5E-9B3A-4012-9440-7E595753D922}" destId="{B46AB35C-36A4-4105-AEAE-54A2CE3A7A2A}" srcOrd="0" destOrd="0" presId="urn:microsoft.com/office/officeart/2005/8/layout/radial1"/>
    <dgm:cxn modelId="{A2FDD341-9931-41C5-B99E-3C2BC1607788}" type="presOf" srcId="{BF828840-F887-4AA3-B8A0-36DC5CED4CD0}" destId="{D8AA0CD0-DA2D-49A3-A982-72925B2322B6}" srcOrd="1" destOrd="0" presId="urn:microsoft.com/office/officeart/2005/8/layout/radial1"/>
    <dgm:cxn modelId="{36A7E8F2-1C95-478A-BA3B-387F9AD83D5D}" type="presOf" srcId="{BF828840-F887-4AA3-B8A0-36DC5CED4CD0}" destId="{A3D91CD4-D53D-443D-ABA7-979B2A79C45D}" srcOrd="0" destOrd="0" presId="urn:microsoft.com/office/officeart/2005/8/layout/radial1"/>
    <dgm:cxn modelId="{1DC3E32F-5475-4C72-BEDB-1C6BC723D32E}" srcId="{338AFB5E-9B3A-4012-9440-7E595753D922}" destId="{3CCA4CA0-4F51-4385-9E27-82B2F3A7C574}" srcOrd="0" destOrd="0" parTransId="{3F116237-3B09-4446-A455-1E0A5B6E02CB}" sibTransId="{A46956E8-8E1B-40F5-AF0F-88B52CB449F3}"/>
    <dgm:cxn modelId="{EF4F677A-42AE-4898-8D83-5DF64D170991}" type="presParOf" srcId="{B46AB35C-36A4-4105-AEAE-54A2CE3A7A2A}" destId="{B1A18B18-B649-41B7-BBBA-7C2C612472DF}" srcOrd="0" destOrd="0" presId="urn:microsoft.com/office/officeart/2005/8/layout/radial1"/>
    <dgm:cxn modelId="{72DEF84C-93EE-431E-A26E-C201284C0C1C}" type="presParOf" srcId="{B46AB35C-36A4-4105-AEAE-54A2CE3A7A2A}" destId="{0D6DBD41-1BBC-4365-8004-1A558DBFA796}" srcOrd="1" destOrd="0" presId="urn:microsoft.com/office/officeart/2005/8/layout/radial1"/>
    <dgm:cxn modelId="{4F728104-CC71-4617-BDCE-0838CDB38978}" type="presParOf" srcId="{0D6DBD41-1BBC-4365-8004-1A558DBFA796}" destId="{246A6FEB-961A-464F-A75C-55ED4EBA8071}" srcOrd="0" destOrd="0" presId="urn:microsoft.com/office/officeart/2005/8/layout/radial1"/>
    <dgm:cxn modelId="{DE436044-78FC-47B7-9C52-59AF5DF55608}" type="presParOf" srcId="{B46AB35C-36A4-4105-AEAE-54A2CE3A7A2A}" destId="{0BA7DC20-BB6E-4C1A-B51B-0FBE2B966242}" srcOrd="2" destOrd="0" presId="urn:microsoft.com/office/officeart/2005/8/layout/radial1"/>
    <dgm:cxn modelId="{34CD9E66-820B-4A7C-B7F9-BCD97FD70BD5}" type="presParOf" srcId="{B46AB35C-36A4-4105-AEAE-54A2CE3A7A2A}" destId="{A3D91CD4-D53D-443D-ABA7-979B2A79C45D}" srcOrd="3" destOrd="0" presId="urn:microsoft.com/office/officeart/2005/8/layout/radial1"/>
    <dgm:cxn modelId="{5354BDD9-0F7F-4C80-8706-716B7C259F8E}" type="presParOf" srcId="{A3D91CD4-D53D-443D-ABA7-979B2A79C45D}" destId="{D8AA0CD0-DA2D-49A3-A982-72925B2322B6}" srcOrd="0" destOrd="0" presId="urn:microsoft.com/office/officeart/2005/8/layout/radial1"/>
    <dgm:cxn modelId="{F22211C1-63EC-45C4-85AF-5644581C9572}" type="presParOf" srcId="{B46AB35C-36A4-4105-AEAE-54A2CE3A7A2A}" destId="{52AB9FF7-F8A1-4F0E-B923-90F43F7BB0D7}" srcOrd="4" destOrd="0" presId="urn:microsoft.com/office/officeart/2005/8/layout/radial1"/>
    <dgm:cxn modelId="{4FA3C42A-5F6C-4BFF-888D-BB02CED77DE6}" type="presParOf" srcId="{B46AB35C-36A4-4105-AEAE-54A2CE3A7A2A}" destId="{01C31884-74AA-451B-A518-A62BEF0D5919}" srcOrd="5" destOrd="0" presId="urn:microsoft.com/office/officeart/2005/8/layout/radial1"/>
    <dgm:cxn modelId="{B0B18EFA-C590-4806-82C2-CB5208742264}" type="presParOf" srcId="{01C31884-74AA-451B-A518-A62BEF0D5919}" destId="{85A8C899-D1FB-4137-A65A-BFABD1BE161E}" srcOrd="0" destOrd="0" presId="urn:microsoft.com/office/officeart/2005/8/layout/radial1"/>
    <dgm:cxn modelId="{659414C5-00CC-410A-ACC2-99749BAF60B1}" type="presParOf" srcId="{B46AB35C-36A4-4105-AEAE-54A2CE3A7A2A}" destId="{52184B73-D9A2-41C3-AC1B-3319F9824E63}" srcOrd="6" destOrd="0" presId="urn:microsoft.com/office/officeart/2005/8/layout/radial1"/>
    <dgm:cxn modelId="{7F6803CF-9E89-4264-96C2-B9AF6450817B}" type="presParOf" srcId="{B46AB35C-36A4-4105-AEAE-54A2CE3A7A2A}" destId="{4480A66C-FC48-4F23-9A38-C8D32E2AB5D0}" srcOrd="7" destOrd="0" presId="urn:microsoft.com/office/officeart/2005/8/layout/radial1"/>
    <dgm:cxn modelId="{A9FEB949-43AE-42EB-80BB-593D4B1EAFCC}" type="presParOf" srcId="{4480A66C-FC48-4F23-9A38-C8D32E2AB5D0}" destId="{B15B6B3E-7D4F-4C42-BC90-7D9A03F220EF}" srcOrd="0" destOrd="0" presId="urn:microsoft.com/office/officeart/2005/8/layout/radial1"/>
    <dgm:cxn modelId="{2915E70F-F6B4-411D-A314-A092F0A3D706}" type="presParOf" srcId="{B46AB35C-36A4-4105-AEAE-54A2CE3A7A2A}" destId="{59A0C91D-6D2F-4AD3-95D3-B85DC3163D09}" srcOrd="8" destOrd="0" presId="urn:microsoft.com/office/officeart/2005/8/layout/radial1"/>
    <dgm:cxn modelId="{301C5019-21AB-4E1C-9FEE-664B820C67FD}" type="presParOf" srcId="{B46AB35C-36A4-4105-AEAE-54A2CE3A7A2A}" destId="{34612E66-F2D1-4667-B492-BF507914B77E}" srcOrd="9" destOrd="0" presId="urn:microsoft.com/office/officeart/2005/8/layout/radial1"/>
    <dgm:cxn modelId="{69A46B35-75EC-4D0F-81C8-1B1B89EE641E}" type="presParOf" srcId="{34612E66-F2D1-4667-B492-BF507914B77E}" destId="{23DAC35F-716A-446B-A4E8-FBA40E004BB1}" srcOrd="0" destOrd="0" presId="urn:microsoft.com/office/officeart/2005/8/layout/radial1"/>
    <dgm:cxn modelId="{09EFEB32-12BC-4EBF-9F2E-71304994958F}" type="presParOf" srcId="{B46AB35C-36A4-4105-AEAE-54A2CE3A7A2A}" destId="{B3C20F74-F22B-4DBE-9115-BB9296FB8FE1}" srcOrd="10" destOrd="0" presId="urn:microsoft.com/office/officeart/2005/8/layout/radial1"/>
    <dgm:cxn modelId="{E5D18A84-38C9-4D40-A43D-BFC2794BD5C3}" type="presParOf" srcId="{B46AB35C-36A4-4105-AEAE-54A2CE3A7A2A}" destId="{573D9F13-9AB9-4166-BC6F-D328BA84B55E}" srcOrd="11" destOrd="0" presId="urn:microsoft.com/office/officeart/2005/8/layout/radial1"/>
    <dgm:cxn modelId="{14249E48-34A6-46F2-8498-C1B8B037A090}" type="presParOf" srcId="{573D9F13-9AB9-4166-BC6F-D328BA84B55E}" destId="{14B0C231-F39A-43F3-B580-953C3073625D}" srcOrd="0" destOrd="0" presId="urn:microsoft.com/office/officeart/2005/8/layout/radial1"/>
    <dgm:cxn modelId="{3FCD4086-F19D-4704-BCD8-9D3C4F17BB77}" type="presParOf" srcId="{B46AB35C-36A4-4105-AEAE-54A2CE3A7A2A}" destId="{C246F480-BF26-4BB4-AD93-AF285723DC83}" srcOrd="12" destOrd="0" presId="urn:microsoft.com/office/officeart/2005/8/layout/radial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A1523-BBAE-4CBA-85DA-DE2CA9BA59D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D62C66A-15A7-4ABF-BB91-2694916CEE85}">
      <dgm:prSet phldrT="[Texto]"/>
      <dgm:spPr/>
      <dgm:t>
        <a:bodyPr/>
        <a:lstStyle/>
        <a:p>
          <a:r>
            <a:rPr lang="pt-BR" dirty="0" smtClean="0"/>
            <a:t>Eixo I</a:t>
          </a:r>
          <a:endParaRPr lang="pt-BR" dirty="0"/>
        </a:p>
      </dgm:t>
    </dgm:pt>
    <dgm:pt modelId="{C54319B6-C8C6-4C37-9CB8-E59C129852C3}" type="parTrans" cxnId="{042ED028-B4BB-4954-86D3-79247DA4E58D}">
      <dgm:prSet/>
      <dgm:spPr/>
      <dgm:t>
        <a:bodyPr/>
        <a:lstStyle/>
        <a:p>
          <a:endParaRPr lang="pt-BR"/>
        </a:p>
      </dgm:t>
    </dgm:pt>
    <dgm:pt modelId="{185405F6-6B3B-4909-A14C-7293C0F6C76B}" type="sibTrans" cxnId="{042ED028-B4BB-4954-86D3-79247DA4E58D}">
      <dgm:prSet/>
      <dgm:spPr/>
      <dgm:t>
        <a:bodyPr/>
        <a:lstStyle/>
        <a:p>
          <a:endParaRPr lang="pt-BR"/>
        </a:p>
      </dgm:t>
    </dgm:pt>
    <dgm:pt modelId="{5EAAAB57-6A0D-4233-8CEB-F9FCE8628465}">
      <dgm:prSet phldrT="[Texto]"/>
      <dgm:spPr/>
      <dgm:t>
        <a:bodyPr/>
        <a:lstStyle/>
        <a:p>
          <a:r>
            <a:rPr lang="pt-BR" dirty="0" smtClean="0"/>
            <a:t>Organização e gestão do serviço</a:t>
          </a:r>
          <a:endParaRPr lang="pt-BR" dirty="0"/>
        </a:p>
      </dgm:t>
    </dgm:pt>
    <dgm:pt modelId="{55738FCE-00AD-4997-AD0A-1154C166C705}" type="parTrans" cxnId="{77F0BB14-7FA2-4349-BA3A-3E432498D810}">
      <dgm:prSet/>
      <dgm:spPr/>
      <dgm:t>
        <a:bodyPr/>
        <a:lstStyle/>
        <a:p>
          <a:endParaRPr lang="pt-BR"/>
        </a:p>
      </dgm:t>
    </dgm:pt>
    <dgm:pt modelId="{03AA50B5-C453-4D00-9052-663C6CD3EF9F}" type="sibTrans" cxnId="{77F0BB14-7FA2-4349-BA3A-3E432498D810}">
      <dgm:prSet/>
      <dgm:spPr/>
      <dgm:t>
        <a:bodyPr/>
        <a:lstStyle/>
        <a:p>
          <a:endParaRPr lang="pt-BR"/>
        </a:p>
      </dgm:t>
    </dgm:pt>
    <dgm:pt modelId="{5CA68D67-A0FD-40FF-ADC8-CEC6C751376A}">
      <dgm:prSet phldrT="[Texto]"/>
      <dgm:spPr/>
      <dgm:t>
        <a:bodyPr/>
        <a:lstStyle/>
        <a:p>
          <a:r>
            <a:rPr lang="pt-BR" dirty="0" smtClean="0"/>
            <a:t>Eixo II</a:t>
          </a:r>
          <a:endParaRPr lang="pt-BR" dirty="0"/>
        </a:p>
      </dgm:t>
    </dgm:pt>
    <dgm:pt modelId="{0168ADC1-0C05-43EE-8CA7-466A8CB7D951}" type="parTrans" cxnId="{B55A1F20-1BF0-4335-88F0-FFCF6B2D30D4}">
      <dgm:prSet/>
      <dgm:spPr/>
      <dgm:t>
        <a:bodyPr/>
        <a:lstStyle/>
        <a:p>
          <a:endParaRPr lang="pt-BR"/>
        </a:p>
      </dgm:t>
    </dgm:pt>
    <dgm:pt modelId="{CC0A8C49-81F6-45F4-9DFD-65AAC5FBCD56}" type="sibTrans" cxnId="{B55A1F20-1BF0-4335-88F0-FFCF6B2D30D4}">
      <dgm:prSet/>
      <dgm:spPr/>
      <dgm:t>
        <a:bodyPr/>
        <a:lstStyle/>
        <a:p>
          <a:endParaRPr lang="pt-BR"/>
        </a:p>
      </dgm:t>
    </dgm:pt>
    <dgm:pt modelId="{066BB4F4-1220-4F1F-B7B4-556ED7A3A485}">
      <dgm:prSet phldrT="[Texto]"/>
      <dgm:spPr/>
      <dgm:t>
        <a:bodyPr/>
        <a:lstStyle/>
        <a:p>
          <a:r>
            <a:rPr lang="pt-BR" dirty="0" smtClean="0"/>
            <a:t>Monitoramento e avaliação </a:t>
          </a:r>
          <a:endParaRPr lang="pt-BR" dirty="0"/>
        </a:p>
      </dgm:t>
    </dgm:pt>
    <dgm:pt modelId="{BBF3F562-A525-4465-A72C-F488A9132F60}" type="parTrans" cxnId="{6BFBBC6E-B593-402C-AFE9-14C4EC70075A}">
      <dgm:prSet/>
      <dgm:spPr/>
      <dgm:t>
        <a:bodyPr/>
        <a:lstStyle/>
        <a:p>
          <a:endParaRPr lang="pt-BR"/>
        </a:p>
      </dgm:t>
    </dgm:pt>
    <dgm:pt modelId="{B1BD5CBC-EBBF-404E-83FB-75AD52E4E5A8}" type="sibTrans" cxnId="{6BFBBC6E-B593-402C-AFE9-14C4EC70075A}">
      <dgm:prSet/>
      <dgm:spPr/>
      <dgm:t>
        <a:bodyPr/>
        <a:lstStyle/>
        <a:p>
          <a:endParaRPr lang="pt-BR"/>
        </a:p>
      </dgm:t>
    </dgm:pt>
    <dgm:pt modelId="{A2C6A1B2-1E0E-4653-B2DC-5EC12CA64B8D}">
      <dgm:prSet phldrT="[Texto]"/>
      <dgm:spPr/>
      <dgm:t>
        <a:bodyPr/>
        <a:lstStyle/>
        <a:p>
          <a:endParaRPr lang="pt-BR" dirty="0"/>
        </a:p>
      </dgm:t>
    </dgm:pt>
    <dgm:pt modelId="{7D3B4776-952A-4D8A-BF49-379310D41266}" type="parTrans" cxnId="{11F32A6C-4FBC-4431-A24D-5158B9C2F946}">
      <dgm:prSet/>
      <dgm:spPr/>
      <dgm:t>
        <a:bodyPr/>
        <a:lstStyle/>
        <a:p>
          <a:endParaRPr lang="pt-BR"/>
        </a:p>
      </dgm:t>
    </dgm:pt>
    <dgm:pt modelId="{11FED602-8758-4B24-B8F8-FF685403EEFD}" type="sibTrans" cxnId="{11F32A6C-4FBC-4431-A24D-5158B9C2F946}">
      <dgm:prSet/>
      <dgm:spPr/>
      <dgm:t>
        <a:bodyPr/>
        <a:lstStyle/>
        <a:p>
          <a:endParaRPr lang="pt-BR"/>
        </a:p>
      </dgm:t>
    </dgm:pt>
    <dgm:pt modelId="{C8BF3473-0B19-4479-929B-3E66FA3F25E3}">
      <dgm:prSet phldrT="[Texto]"/>
      <dgm:spPr/>
      <dgm:t>
        <a:bodyPr/>
        <a:lstStyle/>
        <a:p>
          <a:r>
            <a:rPr lang="pt-BR" dirty="0" smtClean="0"/>
            <a:t>Eixo III</a:t>
          </a:r>
          <a:endParaRPr lang="pt-BR" dirty="0"/>
        </a:p>
      </dgm:t>
    </dgm:pt>
    <dgm:pt modelId="{92A3EFE6-81E5-455A-A383-35F75AD1EB71}" type="parTrans" cxnId="{43F84B86-6EC3-47FE-BCF0-ECE03DF00B50}">
      <dgm:prSet/>
      <dgm:spPr/>
      <dgm:t>
        <a:bodyPr/>
        <a:lstStyle/>
        <a:p>
          <a:endParaRPr lang="pt-BR"/>
        </a:p>
      </dgm:t>
    </dgm:pt>
    <dgm:pt modelId="{46FF7FB4-2D5B-4008-94F0-66E6600D081C}" type="sibTrans" cxnId="{43F84B86-6EC3-47FE-BCF0-ECE03DF00B50}">
      <dgm:prSet/>
      <dgm:spPr/>
      <dgm:t>
        <a:bodyPr/>
        <a:lstStyle/>
        <a:p>
          <a:endParaRPr lang="pt-BR"/>
        </a:p>
      </dgm:t>
    </dgm:pt>
    <dgm:pt modelId="{F14B3A7E-F912-42F2-8789-267CB9C8CCD0}">
      <dgm:prSet phldrT="[Texto]"/>
      <dgm:spPr/>
      <dgm:t>
        <a:bodyPr/>
        <a:lstStyle/>
        <a:p>
          <a:r>
            <a:rPr lang="pt-BR" dirty="0" smtClean="0"/>
            <a:t>Engajamento público</a:t>
          </a:r>
          <a:endParaRPr lang="pt-BR" dirty="0"/>
        </a:p>
      </dgm:t>
    </dgm:pt>
    <dgm:pt modelId="{CEDC3A2E-AE25-45D1-8CD7-BA6DE25EA986}" type="parTrans" cxnId="{ABB91EA6-0666-44FE-9AE4-127FC956394A}">
      <dgm:prSet/>
      <dgm:spPr/>
      <dgm:t>
        <a:bodyPr/>
        <a:lstStyle/>
        <a:p>
          <a:endParaRPr lang="pt-BR"/>
        </a:p>
      </dgm:t>
    </dgm:pt>
    <dgm:pt modelId="{5CC66B5E-CDE3-46CB-80AE-EEBB3A46AD9E}" type="sibTrans" cxnId="{ABB91EA6-0666-44FE-9AE4-127FC956394A}">
      <dgm:prSet/>
      <dgm:spPr/>
      <dgm:t>
        <a:bodyPr/>
        <a:lstStyle/>
        <a:p>
          <a:endParaRPr lang="pt-BR"/>
        </a:p>
      </dgm:t>
    </dgm:pt>
    <dgm:pt modelId="{426ED60B-33AA-4CE7-BDC7-4F22F94BD32D}">
      <dgm:prSet phldrT="[Texto]"/>
      <dgm:spPr/>
      <dgm:t>
        <a:bodyPr/>
        <a:lstStyle/>
        <a:p>
          <a:r>
            <a:rPr lang="pt-BR" dirty="0" smtClean="0"/>
            <a:t>Eixo IV</a:t>
          </a:r>
          <a:endParaRPr lang="pt-BR" dirty="0"/>
        </a:p>
      </dgm:t>
    </dgm:pt>
    <dgm:pt modelId="{D7EF8E0F-317F-412A-BE41-AAB43BB37F45}" type="parTrans" cxnId="{4DB5C6CB-C373-4F5E-9EE4-354EC2DDA510}">
      <dgm:prSet/>
      <dgm:spPr/>
      <dgm:t>
        <a:bodyPr/>
        <a:lstStyle/>
        <a:p>
          <a:endParaRPr lang="pt-BR"/>
        </a:p>
      </dgm:t>
    </dgm:pt>
    <dgm:pt modelId="{46A4B866-2644-49BE-A5B4-98765BD94D64}" type="sibTrans" cxnId="{4DB5C6CB-C373-4F5E-9EE4-354EC2DDA510}">
      <dgm:prSet/>
      <dgm:spPr/>
      <dgm:t>
        <a:bodyPr/>
        <a:lstStyle/>
        <a:p>
          <a:endParaRPr lang="pt-BR"/>
        </a:p>
      </dgm:t>
    </dgm:pt>
    <dgm:pt modelId="{48F445BE-6A57-4C1C-AF2A-9AD130AFA068}">
      <dgm:prSet phldrT="[Texto]"/>
      <dgm:spPr/>
      <dgm:t>
        <a:bodyPr/>
        <a:lstStyle/>
        <a:p>
          <a:r>
            <a:rPr lang="pt-BR" dirty="0" smtClean="0"/>
            <a:t>Educação em saúde</a:t>
          </a:r>
          <a:endParaRPr lang="pt-BR" dirty="0"/>
        </a:p>
      </dgm:t>
    </dgm:pt>
    <dgm:pt modelId="{9ED3DF02-DACE-4E59-A5F0-C730389EA9CB}" type="parTrans" cxnId="{E19AE56D-80EA-4FCF-BEC7-AFD9359E807E}">
      <dgm:prSet/>
      <dgm:spPr/>
      <dgm:t>
        <a:bodyPr/>
        <a:lstStyle/>
        <a:p>
          <a:endParaRPr lang="pt-BR"/>
        </a:p>
      </dgm:t>
    </dgm:pt>
    <dgm:pt modelId="{1B7C43F5-4473-4EF9-9BA7-9A2213397256}" type="sibTrans" cxnId="{E19AE56D-80EA-4FCF-BEC7-AFD9359E807E}">
      <dgm:prSet/>
      <dgm:spPr/>
      <dgm:t>
        <a:bodyPr/>
        <a:lstStyle/>
        <a:p>
          <a:endParaRPr lang="pt-BR"/>
        </a:p>
      </dgm:t>
    </dgm:pt>
    <dgm:pt modelId="{3F834097-0BFF-48A5-B9F7-FDD391ACF1E4}">
      <dgm:prSet phldrT="[Texto]"/>
      <dgm:spPr/>
      <dgm:t>
        <a:bodyPr/>
        <a:lstStyle/>
        <a:p>
          <a:endParaRPr lang="pt-BR" dirty="0"/>
        </a:p>
      </dgm:t>
    </dgm:pt>
    <dgm:pt modelId="{989E23F5-4373-4C5F-8266-1239A94D2ED7}" type="parTrans" cxnId="{1974411C-0413-449E-AA01-6477D8F91C51}">
      <dgm:prSet/>
      <dgm:spPr/>
      <dgm:t>
        <a:bodyPr/>
        <a:lstStyle/>
        <a:p>
          <a:endParaRPr lang="pt-BR"/>
        </a:p>
      </dgm:t>
    </dgm:pt>
    <dgm:pt modelId="{87D5A28F-66CB-4B14-A001-DC177AF6BB44}" type="sibTrans" cxnId="{1974411C-0413-449E-AA01-6477D8F91C51}">
      <dgm:prSet/>
      <dgm:spPr/>
      <dgm:t>
        <a:bodyPr/>
        <a:lstStyle/>
        <a:p>
          <a:endParaRPr lang="pt-BR"/>
        </a:p>
      </dgm:t>
    </dgm:pt>
    <dgm:pt modelId="{ECF5C6A5-27CB-4406-AFD3-47DF58042D5C}" type="pres">
      <dgm:prSet presAssocID="{EAEA1523-BBAE-4CBA-85DA-DE2CA9BA59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D77F8A5-90AB-4207-9088-7E9570DE0A4C}" type="pres">
      <dgm:prSet presAssocID="{ED62C66A-15A7-4ABF-BB91-2694916CEE85}" presName="composite" presStyleCnt="0"/>
      <dgm:spPr/>
    </dgm:pt>
    <dgm:pt modelId="{BF71167F-905F-47F1-99FF-39C6E245DFCA}" type="pres">
      <dgm:prSet presAssocID="{ED62C66A-15A7-4ABF-BB91-2694916CEE85}" presName="parentText" presStyleLbl="alignNode1" presStyleIdx="0" presStyleCnt="4" custLinFactY="-66390" custLinFactNeighborX="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923E1C-0BCD-4F3B-B5DD-3ACDDBB42991}" type="pres">
      <dgm:prSet presAssocID="{ED62C66A-15A7-4ABF-BB91-2694916CEE85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C0A1961-D073-423F-BF27-F3F5C34D5B99}" type="pres">
      <dgm:prSet presAssocID="{185405F6-6B3B-4909-A14C-7293C0F6C76B}" presName="sp" presStyleCnt="0"/>
      <dgm:spPr/>
    </dgm:pt>
    <dgm:pt modelId="{7254BA96-1847-4633-8F65-86EAB43F4D53}" type="pres">
      <dgm:prSet presAssocID="{5CA68D67-A0FD-40FF-ADC8-CEC6C751376A}" presName="composite" presStyleCnt="0"/>
      <dgm:spPr/>
    </dgm:pt>
    <dgm:pt modelId="{B9E52111-BCAF-4D8E-8107-D9F3D524B1C1}" type="pres">
      <dgm:prSet presAssocID="{5CA68D67-A0FD-40FF-ADC8-CEC6C751376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A779FC-A49A-4A3C-A671-71A6B9CAD485}" type="pres">
      <dgm:prSet presAssocID="{5CA68D67-A0FD-40FF-ADC8-CEC6C751376A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1E7B2B-5D37-459C-852C-084FCBC34D04}" type="pres">
      <dgm:prSet presAssocID="{CC0A8C49-81F6-45F4-9DFD-65AAC5FBCD56}" presName="sp" presStyleCnt="0"/>
      <dgm:spPr/>
    </dgm:pt>
    <dgm:pt modelId="{A0B87F2F-6F82-412F-A082-917CADB92BF7}" type="pres">
      <dgm:prSet presAssocID="{C8BF3473-0B19-4479-929B-3E66FA3F25E3}" presName="composite" presStyleCnt="0"/>
      <dgm:spPr/>
    </dgm:pt>
    <dgm:pt modelId="{C6562448-C2FA-4B7A-B373-2EC2441D3C79}" type="pres">
      <dgm:prSet presAssocID="{C8BF3473-0B19-4479-929B-3E66FA3F25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E82250-1DB3-4A44-AA54-3F82E55A45AE}" type="pres">
      <dgm:prSet presAssocID="{C8BF3473-0B19-4479-929B-3E66FA3F25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FE5A9CA-CA2D-4450-9F8A-2ECFB3BAD489}" type="pres">
      <dgm:prSet presAssocID="{46FF7FB4-2D5B-4008-94F0-66E6600D081C}" presName="sp" presStyleCnt="0"/>
      <dgm:spPr/>
    </dgm:pt>
    <dgm:pt modelId="{AD6EEF8E-5D6F-4193-9475-F1AB82564FF3}" type="pres">
      <dgm:prSet presAssocID="{426ED60B-33AA-4CE7-BDC7-4F22F94BD32D}" presName="composite" presStyleCnt="0"/>
      <dgm:spPr/>
    </dgm:pt>
    <dgm:pt modelId="{2E2FFA47-8A70-4AFA-A651-E1558CB18E25}" type="pres">
      <dgm:prSet presAssocID="{426ED60B-33AA-4CE7-BDC7-4F22F94BD32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CFAB3E-129A-4121-B873-200F9794EF69}" type="pres">
      <dgm:prSet presAssocID="{426ED60B-33AA-4CE7-BDC7-4F22F94BD32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ABDD327-C872-4888-89BF-6C7FFEF22EC8}" type="presOf" srcId="{A2C6A1B2-1E0E-4653-B2DC-5EC12CA64B8D}" destId="{56A779FC-A49A-4A3C-A671-71A6B9CAD485}" srcOrd="0" destOrd="1" presId="urn:microsoft.com/office/officeart/2005/8/layout/chevron2"/>
    <dgm:cxn modelId="{B79A11A1-C744-4CED-B1F9-928D5D1FADDA}" type="presOf" srcId="{426ED60B-33AA-4CE7-BDC7-4F22F94BD32D}" destId="{2E2FFA47-8A70-4AFA-A651-E1558CB18E25}" srcOrd="0" destOrd="0" presId="urn:microsoft.com/office/officeart/2005/8/layout/chevron2"/>
    <dgm:cxn modelId="{29F08FC9-F872-4622-9D4D-CE857B6DB67B}" type="presOf" srcId="{48F445BE-6A57-4C1C-AF2A-9AD130AFA068}" destId="{4CCFAB3E-129A-4121-B873-200F9794EF69}" srcOrd="0" destOrd="0" presId="urn:microsoft.com/office/officeart/2005/8/layout/chevron2"/>
    <dgm:cxn modelId="{94A90952-A765-4084-A698-14AC1442A60F}" type="presOf" srcId="{EAEA1523-BBAE-4CBA-85DA-DE2CA9BA59DF}" destId="{ECF5C6A5-27CB-4406-AFD3-47DF58042D5C}" srcOrd="0" destOrd="0" presId="urn:microsoft.com/office/officeart/2005/8/layout/chevron2"/>
    <dgm:cxn modelId="{21556DB5-909B-47C9-BAE7-56257CC0C5C2}" type="presOf" srcId="{066BB4F4-1220-4F1F-B7B4-556ED7A3A485}" destId="{56A779FC-A49A-4A3C-A671-71A6B9CAD485}" srcOrd="0" destOrd="0" presId="urn:microsoft.com/office/officeart/2005/8/layout/chevron2"/>
    <dgm:cxn modelId="{11F32A6C-4FBC-4431-A24D-5158B9C2F946}" srcId="{5CA68D67-A0FD-40FF-ADC8-CEC6C751376A}" destId="{A2C6A1B2-1E0E-4653-B2DC-5EC12CA64B8D}" srcOrd="1" destOrd="0" parTransId="{7D3B4776-952A-4D8A-BF49-379310D41266}" sibTransId="{11FED602-8758-4B24-B8F8-FF685403EEFD}"/>
    <dgm:cxn modelId="{1974411C-0413-449E-AA01-6477D8F91C51}" srcId="{426ED60B-33AA-4CE7-BDC7-4F22F94BD32D}" destId="{3F834097-0BFF-48A5-B9F7-FDD391ACF1E4}" srcOrd="1" destOrd="0" parTransId="{989E23F5-4373-4C5F-8266-1239A94D2ED7}" sibTransId="{87D5A28F-66CB-4B14-A001-DC177AF6BB44}"/>
    <dgm:cxn modelId="{AAB31F9B-FD75-4F77-8BED-0BB89478C2B3}" type="presOf" srcId="{F14B3A7E-F912-42F2-8789-267CB9C8CCD0}" destId="{38E82250-1DB3-4A44-AA54-3F82E55A45AE}" srcOrd="0" destOrd="0" presId="urn:microsoft.com/office/officeart/2005/8/layout/chevron2"/>
    <dgm:cxn modelId="{9B3B3483-1239-47F1-BD58-E60A8E8BB1FC}" type="presOf" srcId="{5EAAAB57-6A0D-4233-8CEB-F9FCE8628465}" destId="{D0923E1C-0BCD-4F3B-B5DD-3ACDDBB42991}" srcOrd="0" destOrd="0" presId="urn:microsoft.com/office/officeart/2005/8/layout/chevron2"/>
    <dgm:cxn modelId="{22073085-2E0F-4EE0-807C-3ACE2D289CFB}" type="presOf" srcId="{C8BF3473-0B19-4479-929B-3E66FA3F25E3}" destId="{C6562448-C2FA-4B7A-B373-2EC2441D3C79}" srcOrd="0" destOrd="0" presId="urn:microsoft.com/office/officeart/2005/8/layout/chevron2"/>
    <dgm:cxn modelId="{ABB91EA6-0666-44FE-9AE4-127FC956394A}" srcId="{C8BF3473-0B19-4479-929B-3E66FA3F25E3}" destId="{F14B3A7E-F912-42F2-8789-267CB9C8CCD0}" srcOrd="0" destOrd="0" parTransId="{CEDC3A2E-AE25-45D1-8CD7-BA6DE25EA986}" sibTransId="{5CC66B5E-CDE3-46CB-80AE-EEBB3A46AD9E}"/>
    <dgm:cxn modelId="{042ED028-B4BB-4954-86D3-79247DA4E58D}" srcId="{EAEA1523-BBAE-4CBA-85DA-DE2CA9BA59DF}" destId="{ED62C66A-15A7-4ABF-BB91-2694916CEE85}" srcOrd="0" destOrd="0" parTransId="{C54319B6-C8C6-4C37-9CB8-E59C129852C3}" sibTransId="{185405F6-6B3B-4909-A14C-7293C0F6C76B}"/>
    <dgm:cxn modelId="{4F7AFD61-D1FE-4D10-B1C4-39134FFA4F22}" type="presOf" srcId="{3F834097-0BFF-48A5-B9F7-FDD391ACF1E4}" destId="{4CCFAB3E-129A-4121-B873-200F9794EF69}" srcOrd="0" destOrd="1" presId="urn:microsoft.com/office/officeart/2005/8/layout/chevron2"/>
    <dgm:cxn modelId="{6BFBBC6E-B593-402C-AFE9-14C4EC70075A}" srcId="{5CA68D67-A0FD-40FF-ADC8-CEC6C751376A}" destId="{066BB4F4-1220-4F1F-B7B4-556ED7A3A485}" srcOrd="0" destOrd="0" parTransId="{BBF3F562-A525-4465-A72C-F488A9132F60}" sibTransId="{B1BD5CBC-EBBF-404E-83FB-75AD52E4E5A8}"/>
    <dgm:cxn modelId="{B55A1F20-1BF0-4335-88F0-FFCF6B2D30D4}" srcId="{EAEA1523-BBAE-4CBA-85DA-DE2CA9BA59DF}" destId="{5CA68D67-A0FD-40FF-ADC8-CEC6C751376A}" srcOrd="1" destOrd="0" parTransId="{0168ADC1-0C05-43EE-8CA7-466A8CB7D951}" sibTransId="{CC0A8C49-81F6-45F4-9DFD-65AAC5FBCD56}"/>
    <dgm:cxn modelId="{DE1F3894-BD84-448E-AA2E-7188FCC43D37}" type="presOf" srcId="{ED62C66A-15A7-4ABF-BB91-2694916CEE85}" destId="{BF71167F-905F-47F1-99FF-39C6E245DFCA}" srcOrd="0" destOrd="0" presId="urn:microsoft.com/office/officeart/2005/8/layout/chevron2"/>
    <dgm:cxn modelId="{A5ED2F44-812B-4675-A8CC-AB31AF5FF7D1}" type="presOf" srcId="{5CA68D67-A0FD-40FF-ADC8-CEC6C751376A}" destId="{B9E52111-BCAF-4D8E-8107-D9F3D524B1C1}" srcOrd="0" destOrd="0" presId="urn:microsoft.com/office/officeart/2005/8/layout/chevron2"/>
    <dgm:cxn modelId="{43F84B86-6EC3-47FE-BCF0-ECE03DF00B50}" srcId="{EAEA1523-BBAE-4CBA-85DA-DE2CA9BA59DF}" destId="{C8BF3473-0B19-4479-929B-3E66FA3F25E3}" srcOrd="2" destOrd="0" parTransId="{92A3EFE6-81E5-455A-A383-35F75AD1EB71}" sibTransId="{46FF7FB4-2D5B-4008-94F0-66E6600D081C}"/>
    <dgm:cxn modelId="{4DB5C6CB-C373-4F5E-9EE4-354EC2DDA510}" srcId="{EAEA1523-BBAE-4CBA-85DA-DE2CA9BA59DF}" destId="{426ED60B-33AA-4CE7-BDC7-4F22F94BD32D}" srcOrd="3" destOrd="0" parTransId="{D7EF8E0F-317F-412A-BE41-AAB43BB37F45}" sibTransId="{46A4B866-2644-49BE-A5B4-98765BD94D64}"/>
    <dgm:cxn modelId="{77F0BB14-7FA2-4349-BA3A-3E432498D810}" srcId="{ED62C66A-15A7-4ABF-BB91-2694916CEE85}" destId="{5EAAAB57-6A0D-4233-8CEB-F9FCE8628465}" srcOrd="0" destOrd="0" parTransId="{55738FCE-00AD-4997-AD0A-1154C166C705}" sibTransId="{03AA50B5-C453-4D00-9052-663C6CD3EF9F}"/>
    <dgm:cxn modelId="{E19AE56D-80EA-4FCF-BEC7-AFD9359E807E}" srcId="{426ED60B-33AA-4CE7-BDC7-4F22F94BD32D}" destId="{48F445BE-6A57-4C1C-AF2A-9AD130AFA068}" srcOrd="0" destOrd="0" parTransId="{9ED3DF02-DACE-4E59-A5F0-C730389EA9CB}" sibTransId="{1B7C43F5-4473-4EF9-9BA7-9A2213397256}"/>
    <dgm:cxn modelId="{1AB78C20-CFC6-47B5-B0FA-1371667DEEF1}" type="presParOf" srcId="{ECF5C6A5-27CB-4406-AFD3-47DF58042D5C}" destId="{BD77F8A5-90AB-4207-9088-7E9570DE0A4C}" srcOrd="0" destOrd="0" presId="urn:microsoft.com/office/officeart/2005/8/layout/chevron2"/>
    <dgm:cxn modelId="{7E93F124-CC85-47A3-9494-D6D531DCEE19}" type="presParOf" srcId="{BD77F8A5-90AB-4207-9088-7E9570DE0A4C}" destId="{BF71167F-905F-47F1-99FF-39C6E245DFCA}" srcOrd="0" destOrd="0" presId="urn:microsoft.com/office/officeart/2005/8/layout/chevron2"/>
    <dgm:cxn modelId="{8D30DE82-547A-4F03-9C6B-44DCA29612CB}" type="presParOf" srcId="{BD77F8A5-90AB-4207-9088-7E9570DE0A4C}" destId="{D0923E1C-0BCD-4F3B-B5DD-3ACDDBB42991}" srcOrd="1" destOrd="0" presId="urn:microsoft.com/office/officeart/2005/8/layout/chevron2"/>
    <dgm:cxn modelId="{E17059CE-32EE-4A4D-85A1-B6C76ADE8783}" type="presParOf" srcId="{ECF5C6A5-27CB-4406-AFD3-47DF58042D5C}" destId="{AC0A1961-D073-423F-BF27-F3F5C34D5B99}" srcOrd="1" destOrd="0" presId="urn:microsoft.com/office/officeart/2005/8/layout/chevron2"/>
    <dgm:cxn modelId="{14BADE2B-2595-4586-8527-0C0952C92120}" type="presParOf" srcId="{ECF5C6A5-27CB-4406-AFD3-47DF58042D5C}" destId="{7254BA96-1847-4633-8F65-86EAB43F4D53}" srcOrd="2" destOrd="0" presId="urn:microsoft.com/office/officeart/2005/8/layout/chevron2"/>
    <dgm:cxn modelId="{B6A9D7B6-1489-46CD-9D55-EADA6D9BF2FD}" type="presParOf" srcId="{7254BA96-1847-4633-8F65-86EAB43F4D53}" destId="{B9E52111-BCAF-4D8E-8107-D9F3D524B1C1}" srcOrd="0" destOrd="0" presId="urn:microsoft.com/office/officeart/2005/8/layout/chevron2"/>
    <dgm:cxn modelId="{B2C2FCC6-1F67-44F2-B149-D4B219743910}" type="presParOf" srcId="{7254BA96-1847-4633-8F65-86EAB43F4D53}" destId="{56A779FC-A49A-4A3C-A671-71A6B9CAD485}" srcOrd="1" destOrd="0" presId="urn:microsoft.com/office/officeart/2005/8/layout/chevron2"/>
    <dgm:cxn modelId="{DC0F3957-ADB7-4AAF-AF41-F83B3AF10D04}" type="presParOf" srcId="{ECF5C6A5-27CB-4406-AFD3-47DF58042D5C}" destId="{811E7B2B-5D37-459C-852C-084FCBC34D04}" srcOrd="3" destOrd="0" presId="urn:microsoft.com/office/officeart/2005/8/layout/chevron2"/>
    <dgm:cxn modelId="{AE658D04-FCBD-48B8-8EF1-42BCF7250922}" type="presParOf" srcId="{ECF5C6A5-27CB-4406-AFD3-47DF58042D5C}" destId="{A0B87F2F-6F82-412F-A082-917CADB92BF7}" srcOrd="4" destOrd="0" presId="urn:microsoft.com/office/officeart/2005/8/layout/chevron2"/>
    <dgm:cxn modelId="{600BDC1B-C800-44BB-B562-238FE38EA7BA}" type="presParOf" srcId="{A0B87F2F-6F82-412F-A082-917CADB92BF7}" destId="{C6562448-C2FA-4B7A-B373-2EC2441D3C79}" srcOrd="0" destOrd="0" presId="urn:microsoft.com/office/officeart/2005/8/layout/chevron2"/>
    <dgm:cxn modelId="{799BDEC5-9DF6-4494-BBC8-E0EFFE976307}" type="presParOf" srcId="{A0B87F2F-6F82-412F-A082-917CADB92BF7}" destId="{38E82250-1DB3-4A44-AA54-3F82E55A45AE}" srcOrd="1" destOrd="0" presId="urn:microsoft.com/office/officeart/2005/8/layout/chevron2"/>
    <dgm:cxn modelId="{6C89F1F5-26C8-43A1-8AFC-C19A1C0B398B}" type="presParOf" srcId="{ECF5C6A5-27CB-4406-AFD3-47DF58042D5C}" destId="{AFE5A9CA-CA2D-4450-9F8A-2ECFB3BAD489}" srcOrd="5" destOrd="0" presId="urn:microsoft.com/office/officeart/2005/8/layout/chevron2"/>
    <dgm:cxn modelId="{CC191C8E-F0D0-47B6-BB89-D9DE75574EEA}" type="presParOf" srcId="{ECF5C6A5-27CB-4406-AFD3-47DF58042D5C}" destId="{AD6EEF8E-5D6F-4193-9475-F1AB82564FF3}" srcOrd="6" destOrd="0" presId="urn:microsoft.com/office/officeart/2005/8/layout/chevron2"/>
    <dgm:cxn modelId="{C7EF5807-928B-4DE1-979D-B062D28F4B24}" type="presParOf" srcId="{AD6EEF8E-5D6F-4193-9475-F1AB82564FF3}" destId="{2E2FFA47-8A70-4AFA-A651-E1558CB18E25}" srcOrd="0" destOrd="0" presId="urn:microsoft.com/office/officeart/2005/8/layout/chevron2"/>
    <dgm:cxn modelId="{E4A97992-BBD1-43B8-8E8A-3E026FB5D8CF}" type="presParOf" srcId="{AD6EEF8E-5D6F-4193-9475-F1AB82564FF3}" destId="{4CCFAB3E-129A-4121-B873-200F9794EF69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ADF7C-AB09-498D-A31E-2FD2603E6C2D}" type="datetimeFigureOut">
              <a:rPr lang="pt-BR" smtClean="0"/>
              <a:pPr/>
              <a:t>17/09/2013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3F67-243B-4F62-A051-879DF68309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33F67-243B-4F62-A051-879DF683099F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7F6700-CC8B-45FE-A33C-0F3AC0C9EAF7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8A29BD-995A-4CCF-8EF4-A9086042220C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4F4BCF-A17A-4F6E-9205-1B0CE2AD3096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E1E4DA-E8E4-4A69-96D1-4B3169931380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6D15E3-6FF6-45FC-AD40-F9684EE99E03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E1F5CE-C1C1-447A-979C-EAA9651B51BB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5DCC1-8828-41CF-8A49-1748AD532004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4C76C-5EDC-409B-8829-5336D4C661B6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38BBC-3F01-4FFC-B8DB-7BB0C679DFA7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981832-1C99-4FD3-A967-B300851E1AC1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0C27C-5F69-496F-8CED-1B23CA7871B4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0E43574-AD53-49F9-BD2E-92D0D45C3450}" type="datetime1">
              <a:rPr lang="pt-BR" smtClean="0"/>
              <a:pPr/>
              <a:t>17/09/2013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266291E-982A-4A47-9D40-7DFE83546A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2"/>
          <a:srcRect l="6361" t="17719" r="31654" b="63577"/>
          <a:stretch>
            <a:fillRect/>
          </a:stretch>
        </p:blipFill>
        <p:spPr bwMode="auto">
          <a:xfrm>
            <a:off x="0" y="0"/>
            <a:ext cx="9144000" cy="181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1" name="il_fi" descr="http://3.bp.blogspot.com/_TMzEax0xNOA/TOpL8Tn1RfI/AAAAAAAAAEw/3d30uvcmv3I/S220/logo_UFPE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476250"/>
            <a:ext cx="122396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4" descr="http://www.unasus.ufma.br/unasus_data/site/images/noticias/1356913b26unas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620713"/>
            <a:ext cx="1309688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866621" y="2204864"/>
            <a:ext cx="7521803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MELHORIA DA ATENÇÃO AO PRÉ-NATAL E PUERPÉRIO NA ESF BARRINHA, MUNICÍPIO DE MATIAS OLIMPIO, </a:t>
            </a:r>
            <a:r>
              <a:rPr lang="pt-BR" sz="3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</a:rPr>
              <a:t>PI</a:t>
            </a:r>
            <a:endParaRPr lang="pt-BR" sz="3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714612" y="5084763"/>
            <a:ext cx="58896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Cambria" pitchFamily="18" charset="0"/>
                <a:cs typeface="+mn-cs"/>
              </a:rPr>
              <a:t>Aluno: José Willian Rego Resende </a:t>
            </a:r>
            <a:endParaRPr lang="pt-BR" sz="2000" b="1" dirty="0">
              <a:latin typeface="Cambria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mbria" pitchFamily="18" charset="0"/>
                <a:cs typeface="+mn-cs"/>
              </a:rPr>
              <a:t>Orientadora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+mn-cs"/>
              </a:rPr>
              <a:t>: Elenir Teresinha Rizzetti Anversa</a:t>
            </a:r>
            <a:endParaRPr lang="pt-BR" sz="2000" b="1" dirty="0">
              <a:latin typeface="Cambr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843213" y="6227763"/>
            <a:ext cx="35290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Pelotas, </a:t>
            </a:r>
            <a:r>
              <a:rPr lang="pt-BR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setembro </a:t>
            </a:r>
            <a:r>
              <a:rPr lang="pt-BR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cs typeface="+mn-cs"/>
              </a:rPr>
              <a:t>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28670"/>
            <a:ext cx="8401080" cy="55452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Relativas ao objetivo 3: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Capacitar 100% da equipe para a utilização de um protocolo de pré-natal (apresentação, leitura).Ex.: protocolo do Ministério da Saúde.</a:t>
            </a:r>
          </a:p>
          <a:p>
            <a:endParaRPr lang="pt-BR" dirty="0" smtClean="0"/>
          </a:p>
          <a:p>
            <a:r>
              <a:rPr lang="pt-BR" dirty="0" smtClean="0"/>
              <a:t>Realizar pelo menos um exame ginecológico por trimestre em 100% das gestantes durante o pré-natal.</a:t>
            </a:r>
          </a:p>
          <a:p>
            <a:endParaRPr lang="pt-BR" dirty="0" smtClean="0"/>
          </a:p>
          <a:p>
            <a:r>
              <a:rPr lang="pt-BR" dirty="0" smtClean="0"/>
              <a:t>Realizar pelo menos um exame de mamas em 100% das gestantes durante o pré-natal.</a:t>
            </a:r>
          </a:p>
          <a:p>
            <a:endParaRPr lang="pt-BR" dirty="0" smtClean="0"/>
          </a:p>
          <a:p>
            <a:r>
              <a:rPr lang="pt-BR" dirty="0" smtClean="0"/>
              <a:t>Garantir a 100% das gestantes a prescrição de suplementação de sulfato ferroso e ácido fólico, conforme protocolo.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54528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Relativas ao objetivo 3: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100% das gestantes a solicitação de </a:t>
            </a:r>
            <a:r>
              <a:rPr lang="pt-BR" dirty="0" err="1" smtClean="0"/>
              <a:t>ABO-Rh</a:t>
            </a:r>
            <a:r>
              <a:rPr lang="pt-BR" dirty="0" smtClean="0"/>
              <a:t>, na primeira consulta.</a:t>
            </a:r>
          </a:p>
          <a:p>
            <a:endParaRPr lang="pt-BR" dirty="0" smtClean="0"/>
          </a:p>
          <a:p>
            <a:r>
              <a:rPr lang="pt-BR" dirty="0" smtClean="0"/>
              <a:t>100% das gestantes a solicitação de hemoglobina/</a:t>
            </a:r>
            <a:r>
              <a:rPr lang="pt-BR" dirty="0" err="1" smtClean="0"/>
              <a:t>hematócrito</a:t>
            </a:r>
            <a:r>
              <a:rPr lang="pt-BR" dirty="0" smtClean="0"/>
              <a:t>, na primeira consulta e outro próximo à 30ª semana de gestação.</a:t>
            </a:r>
          </a:p>
          <a:p>
            <a:endParaRPr lang="pt-BR" dirty="0" smtClean="0"/>
          </a:p>
          <a:p>
            <a:r>
              <a:rPr lang="pt-BR" dirty="0" smtClean="0"/>
              <a:t>100% das gestantes a solicitação de glicemia de jejum na primeira consulta e próximo à 30ª semana de gestação.</a:t>
            </a:r>
          </a:p>
          <a:p>
            <a:endParaRPr lang="pt-BR" dirty="0" smtClean="0"/>
          </a:p>
          <a:p>
            <a:r>
              <a:rPr lang="pt-BR" dirty="0" smtClean="0"/>
              <a:t>100% das gestantes a solicitação de VDRL, na primeira consulta e próximo à 30ª semana de gestação.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100% das gestantes a solicitação de exame de Urina tipo 1 com </a:t>
            </a:r>
            <a:r>
              <a:rPr lang="pt-BR" dirty="0" err="1" smtClean="0"/>
              <a:t>urocultura</a:t>
            </a:r>
            <a:r>
              <a:rPr lang="pt-BR" dirty="0" smtClean="0"/>
              <a:t> e antibiograma, na primeira consulta e próximo à 30ª semana de gestação.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258204" cy="583103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Relativas ao objetivo 3:</a:t>
            </a:r>
          </a:p>
          <a:p>
            <a:pPr>
              <a:buNone/>
            </a:pPr>
            <a:endParaRPr lang="pt-BR" sz="2400" dirty="0" smtClean="0"/>
          </a:p>
          <a:p>
            <a:r>
              <a:rPr lang="pt-BR" sz="2400" dirty="0" smtClean="0"/>
              <a:t>100% das gestantes a solicitação da </a:t>
            </a:r>
            <a:r>
              <a:rPr lang="pt-BR" sz="2400" dirty="0" err="1" smtClean="0"/>
              <a:t>testagem</a:t>
            </a:r>
            <a:r>
              <a:rPr lang="pt-BR" sz="2400" dirty="0" smtClean="0"/>
              <a:t> anti-HIV na primeira consulta e próximo à 30ª semana de gestação.</a:t>
            </a:r>
          </a:p>
          <a:p>
            <a:endParaRPr lang="pt-BR" sz="2400" dirty="0" smtClean="0"/>
          </a:p>
          <a:p>
            <a:r>
              <a:rPr lang="pt-BR" sz="2400" dirty="0" smtClean="0"/>
              <a:t>100% das gestantes a solicitação de sorologia para hepatite B (</a:t>
            </a:r>
            <a:r>
              <a:rPr lang="pt-BR" sz="2400" dirty="0" err="1" smtClean="0"/>
              <a:t>HBsAg</a:t>
            </a:r>
            <a:r>
              <a:rPr lang="pt-BR" sz="2400" dirty="0" smtClean="0"/>
              <a:t>), na primeira consulta.</a:t>
            </a:r>
          </a:p>
          <a:p>
            <a:endParaRPr lang="pt-BR" sz="2400" dirty="0" smtClean="0"/>
          </a:p>
          <a:p>
            <a:r>
              <a:rPr lang="pt-BR" sz="2400" dirty="0" smtClean="0"/>
              <a:t>100% das gestantes a solicitação de sorologia para toxoplasmose (</a:t>
            </a:r>
            <a:r>
              <a:rPr lang="pt-BR" sz="2400" dirty="0" err="1" smtClean="0"/>
              <a:t>IgG</a:t>
            </a:r>
            <a:r>
              <a:rPr lang="pt-BR" sz="2400" dirty="0" smtClean="0"/>
              <a:t> e </a:t>
            </a:r>
            <a:r>
              <a:rPr lang="pt-BR" sz="2400" dirty="0" err="1" smtClean="0"/>
              <a:t>IgM</a:t>
            </a:r>
            <a:r>
              <a:rPr lang="pt-BR" sz="2400" dirty="0" smtClean="0"/>
              <a:t>), na primeira consulta (se disponível). Exame essencial em áreas de alta prevalência de toxoplasmose.</a:t>
            </a:r>
          </a:p>
          <a:p>
            <a:endParaRPr lang="pt-BR" sz="2400" dirty="0" smtClean="0"/>
          </a:p>
          <a:p>
            <a:r>
              <a:rPr lang="pt-BR" sz="2400" dirty="0" smtClean="0"/>
              <a:t>100% de atendimento das intercorrências na gestação.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42918"/>
            <a:ext cx="8686800" cy="58310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t-BR" b="1" dirty="0" smtClean="0"/>
              <a:t> </a:t>
            </a:r>
            <a:endParaRPr lang="pt-BR" dirty="0" smtClean="0"/>
          </a:p>
          <a:p>
            <a:pPr>
              <a:buNone/>
            </a:pPr>
            <a:r>
              <a:rPr lang="pt-BR" b="1" dirty="0" smtClean="0"/>
              <a:t>Relativas ao objetivo 3: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100% das gestantes completem o esquema da vacina antitetânica.  </a:t>
            </a:r>
          </a:p>
          <a:p>
            <a:endParaRPr lang="pt-BR" dirty="0" smtClean="0"/>
          </a:p>
          <a:p>
            <a:r>
              <a:rPr lang="pt-BR" dirty="0" smtClean="0"/>
              <a:t>100% das gestantes completem o esquema da vacina de Hepatite B.</a:t>
            </a:r>
          </a:p>
          <a:p>
            <a:endParaRPr lang="pt-BR" dirty="0" smtClean="0"/>
          </a:p>
          <a:p>
            <a:r>
              <a:rPr lang="pt-BR" dirty="0" smtClean="0"/>
              <a:t>Realizar exame de puerpério em 100% das gestantes entre o 30º e 42º dia do pós-parto.</a:t>
            </a:r>
          </a:p>
          <a:p>
            <a:endParaRPr lang="pt-BR" dirty="0" smtClean="0"/>
          </a:p>
          <a:p>
            <a:r>
              <a:rPr lang="pt-BR" dirty="0" smtClean="0"/>
              <a:t>Garantir consulta especializada para 100% das gestantes que apresentarem esta necessidade.</a:t>
            </a:r>
          </a:p>
          <a:p>
            <a:endParaRPr lang="pt-BR" dirty="0" smtClean="0"/>
          </a:p>
          <a:p>
            <a:r>
              <a:rPr lang="pt-BR" dirty="0" smtClean="0"/>
              <a:t>Realizar avaliação de saúde bucal em 100% das gestantes durante o pré-natal.</a:t>
            </a:r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7467600" cy="5330968"/>
          </a:xfrm>
        </p:spPr>
        <p:txBody>
          <a:bodyPr>
            <a:normAutofit fontScale="5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</a:tabLs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Relativas ao objetivo 4: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69875" algn="l"/>
              </a:tabLst>
            </a:pPr>
            <a:endParaRPr lang="pt-B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Registrar na ficha espelho de pré-natal/vacinação em 100% das gestantes.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</a:tabLs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</a:tabLs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Relativas ao objetivo 5: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</a:tabLs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Monitorar a realização de avaliação de risco gestacional em 100% das gestantes.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69875" algn="l"/>
              </a:tabLst>
            </a:pPr>
            <a:endParaRPr lang="pt-B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</a:tabLst>
            </a:pPr>
            <a:r>
              <a:rPr lang="pt-BR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Relativas ao objetivo 6: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69875" algn="l"/>
              </a:tabLs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100% das gestantes orientações nutricionais durante a gestação.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Promover o aleitamento materno junto a 100% das gestantes.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buNone/>
              <a:tabLst>
                <a:tab pos="269875" algn="l"/>
              </a:tabLs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Orientar 100% das gestantes sobre os cuidados com o recém-nascido (teste do pezinho, decúbito dorsal para dormir).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Orientar 100% das gestantes sobre anticoncepção após o parto.</a:t>
            </a: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0" fontAlgn="base" hangingPunct="0">
              <a:spcBef>
                <a:spcPct val="0"/>
              </a:spcBef>
              <a:spcAft>
                <a:spcPct val="0"/>
              </a:spcAft>
              <a:buSzTx/>
              <a:tabLst>
                <a:tab pos="269875" algn="l"/>
              </a:tabLst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Orientar 100% das gestantes sobre os riscos do tabagismo e do uso de álcool e drogas na gestação.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142984"/>
            <a:ext cx="86805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684150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1857364"/>
            <a:ext cx="735811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1928802"/>
            <a:ext cx="742955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4"/>
            <a:ext cx="7467600" cy="4873752"/>
          </a:xfrm>
        </p:spPr>
        <p:txBody>
          <a:bodyPr/>
          <a:lstStyle/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Proporção de gestantes faltosas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18</a:t>
            </a:fld>
            <a:endParaRPr lang="pt-BR"/>
          </a:p>
        </p:txBody>
      </p:sp>
      <p:graphicFrame>
        <p:nvGraphicFramePr>
          <p:cNvPr id="6" name="Gráfico 5"/>
          <p:cNvGraphicFramePr/>
          <p:nvPr/>
        </p:nvGraphicFramePr>
        <p:xfrm>
          <a:off x="857224" y="2357430"/>
          <a:ext cx="6929485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dirty="0" smtClean="0"/>
              <a:t>Proporção de profissionais capacitados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19</a:t>
            </a:fld>
            <a:endParaRPr lang="pt-BR"/>
          </a:p>
        </p:txBody>
      </p:sp>
      <p:graphicFrame>
        <p:nvGraphicFramePr>
          <p:cNvPr id="6" name="Gráfico 5"/>
          <p:cNvGraphicFramePr/>
          <p:nvPr/>
        </p:nvGraphicFramePr>
        <p:xfrm>
          <a:off x="1428728" y="235743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7467600" cy="1143000"/>
          </a:xfrm>
        </p:spPr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43050"/>
            <a:ext cx="8429684" cy="4830902"/>
          </a:xfrm>
        </p:spPr>
        <p:txBody>
          <a:bodyPr>
            <a:noAutofit/>
          </a:bodyPr>
          <a:lstStyle/>
          <a:p>
            <a:r>
              <a:rPr lang="pt-BR" sz="2500" dirty="0" smtClean="0"/>
              <a:t>O Pré-natal como estratégia de seguimento gestacional;</a:t>
            </a:r>
          </a:p>
          <a:p>
            <a:endParaRPr lang="pt-BR" sz="2500" dirty="0" smtClean="0"/>
          </a:p>
          <a:p>
            <a:r>
              <a:rPr lang="pt-BR" sz="2500" dirty="0" smtClean="0"/>
              <a:t>Mortalidade materna e neonatal;</a:t>
            </a:r>
          </a:p>
          <a:p>
            <a:endParaRPr lang="pt-BR" sz="2500" dirty="0" smtClean="0"/>
          </a:p>
          <a:p>
            <a:r>
              <a:rPr lang="pt-BR" sz="2500" dirty="0" smtClean="0"/>
              <a:t>O município de Matias Olímpio – PI, tem uma população de 10.485 habitantes, estando localizado na microrregião do baixo Parnaíba piauiense. </a:t>
            </a:r>
          </a:p>
          <a:p>
            <a:pPr>
              <a:buNone/>
            </a:pPr>
            <a:endParaRPr lang="pt-BR" sz="2500" dirty="0" smtClean="0"/>
          </a:p>
          <a:p>
            <a:r>
              <a:rPr lang="pt-BR" sz="2500" dirty="0" smtClean="0"/>
              <a:t>Sistema de saúde Municipal</a:t>
            </a:r>
          </a:p>
          <a:p>
            <a:pPr>
              <a:buNone/>
            </a:pPr>
            <a:endParaRPr lang="pt-BR" sz="25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928663" y="1643050"/>
            <a:ext cx="69294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1714489"/>
            <a:ext cx="79296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7358114" cy="484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571612"/>
            <a:ext cx="7643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85926"/>
            <a:ext cx="6475135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1714488"/>
            <a:ext cx="7000923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690773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643050"/>
            <a:ext cx="6700809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785926"/>
            <a:ext cx="662237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Matias Olímpio- PI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26" name="Picture 2" descr="C:\Users\Willian\Downloads\280px-Piaui_Municip_MatiasOlimpio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643050"/>
            <a:ext cx="4000528" cy="321471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028" name="AutoShape 4" descr="http://omatiense.com/wp-content/uploads/2013/03/ma.jpg"/>
          <p:cNvSpPr>
            <a:spLocks noChangeAspect="1" noChangeArrowheads="1"/>
          </p:cNvSpPr>
          <p:nvPr/>
        </p:nvSpPr>
        <p:spPr bwMode="auto">
          <a:xfrm>
            <a:off x="155575" y="-1074738"/>
            <a:ext cx="2990850" cy="2238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 descr="C:\Users\Willian\Downloads\5d19a63b7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4357686" cy="237146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0" name="Picture 6" descr="C:\Users\Willian\Downloads\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4" y="4214818"/>
            <a:ext cx="4357686" cy="25603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31" name="Picture 7" descr="C:\Users\Willian\Downloads\matias-olimpi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857760"/>
            <a:ext cx="3929090" cy="1809763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857364"/>
            <a:ext cx="650085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1643050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857364"/>
            <a:ext cx="65722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500174"/>
            <a:ext cx="657377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57290" y="1857364"/>
            <a:ext cx="6429420" cy="380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85926"/>
            <a:ext cx="6174402" cy="403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28" y="1714488"/>
            <a:ext cx="61436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37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785926"/>
            <a:ext cx="557216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38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785926"/>
            <a:ext cx="585854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214554"/>
            <a:ext cx="612387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0"/>
            <a:ext cx="7467600" cy="1143000"/>
          </a:xfrm>
        </p:spPr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</a:t>
            </a:fld>
            <a:endParaRPr lang="pt-BR"/>
          </a:p>
        </p:txBody>
      </p:sp>
      <p:graphicFrame>
        <p:nvGraphicFramePr>
          <p:cNvPr id="9" name="Diagrama 8"/>
          <p:cNvGraphicFramePr/>
          <p:nvPr/>
        </p:nvGraphicFramePr>
        <p:xfrm>
          <a:off x="-2928990" y="857232"/>
          <a:ext cx="15073418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40</a:t>
            </a:fld>
            <a:endParaRPr lang="pt-BR"/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143116"/>
            <a:ext cx="665578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4525963"/>
          </a:xfrm>
        </p:spPr>
        <p:txBody>
          <a:bodyPr>
            <a:normAutofit/>
          </a:bodyPr>
          <a:lstStyle/>
          <a:p>
            <a:r>
              <a:rPr lang="pt-BR" sz="2200" dirty="0" smtClean="0"/>
              <a:t>Ampliação da cobertura da atenção ao pré-natal e ao puerpério</a:t>
            </a:r>
          </a:p>
          <a:p>
            <a:pPr>
              <a:buNone/>
            </a:pPr>
            <a:endParaRPr lang="pt-BR" sz="2200" dirty="0" smtClean="0"/>
          </a:p>
          <a:p>
            <a:r>
              <a:rPr lang="pt-BR" sz="2200" dirty="0" smtClean="0"/>
              <a:t>Melhoria dos registros e qualificação da atenção;</a:t>
            </a:r>
          </a:p>
          <a:p>
            <a:pPr>
              <a:buNone/>
            </a:pPr>
            <a:endParaRPr lang="pt-BR" sz="2200" dirty="0" smtClean="0"/>
          </a:p>
          <a:p>
            <a:r>
              <a:rPr lang="pt-BR" sz="2200" dirty="0" smtClean="0"/>
              <a:t>Gestantes com consulta em dia e aumento do percentual no ingresso precoce </a:t>
            </a:r>
          </a:p>
          <a:p>
            <a:endParaRPr lang="pt-BR" sz="2200" dirty="0" smtClean="0"/>
          </a:p>
          <a:p>
            <a:r>
              <a:rPr lang="pt-BR" sz="2200" dirty="0" smtClean="0"/>
              <a:t>Resultados significativos obtidos na área da saúde bucal,</a:t>
            </a:r>
          </a:p>
          <a:p>
            <a:endParaRPr lang="pt-BR" sz="2200" dirty="0" smtClean="0"/>
          </a:p>
          <a:p>
            <a:r>
              <a:rPr lang="pt-BR" sz="2200" dirty="0" smtClean="0"/>
              <a:t>Incorporação a rotina na UBS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41</a:t>
            </a:fld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Reflexão crítica sobre seu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sz="2200" dirty="0" smtClean="0"/>
          </a:p>
          <a:p>
            <a:r>
              <a:rPr lang="pt-BR" sz="2200" dirty="0" smtClean="0"/>
              <a:t>Expectativas iniciais </a:t>
            </a:r>
          </a:p>
          <a:p>
            <a:pPr>
              <a:buNone/>
            </a:pPr>
            <a:endParaRPr lang="pt-BR" sz="2200" dirty="0" smtClean="0"/>
          </a:p>
          <a:p>
            <a:r>
              <a:rPr lang="pt-BR" sz="2200" dirty="0" smtClean="0"/>
              <a:t>A importância do processo de intervenção frente formação como profissional e como cidadão.</a:t>
            </a:r>
          </a:p>
          <a:p>
            <a:pPr lvl="2">
              <a:buFont typeface="Wingdings" pitchFamily="2" charset="2"/>
              <a:buChar char="Ø"/>
            </a:pPr>
            <a:r>
              <a:rPr lang="pt-BR" b="1" dirty="0" smtClean="0"/>
              <a:t>Aprendizados mais relevantes </a:t>
            </a:r>
          </a:p>
          <a:p>
            <a:pPr lvl="2">
              <a:buFont typeface="Wingdings" pitchFamily="2" charset="2"/>
              <a:buChar char="Ø"/>
            </a:pPr>
            <a:r>
              <a:rPr lang="pt-BR" b="1" dirty="0" smtClean="0"/>
              <a:t>Organização </a:t>
            </a:r>
          </a:p>
          <a:p>
            <a:pPr lvl="2">
              <a:buFont typeface="Wingdings" pitchFamily="2" charset="2"/>
              <a:buChar char="Ø"/>
            </a:pPr>
            <a:r>
              <a:rPr lang="pt-BR" b="1" dirty="0" smtClean="0"/>
              <a:t>Gerenciamento </a:t>
            </a:r>
          </a:p>
          <a:p>
            <a:pPr lvl="2">
              <a:buFont typeface="Wingdings" pitchFamily="2" charset="2"/>
              <a:buChar char="Ø"/>
            </a:pPr>
            <a:r>
              <a:rPr lang="pt-BR" b="1" dirty="0" smtClean="0"/>
              <a:t>Planejamento ação </a:t>
            </a:r>
          </a:p>
          <a:p>
            <a:pPr lvl="2">
              <a:buFont typeface="Wingdings" pitchFamily="2" charset="2"/>
              <a:buChar char="Ø"/>
            </a:pPr>
            <a:r>
              <a:rPr lang="pt-BR" b="1" dirty="0" smtClean="0"/>
              <a:t>Avaliação </a:t>
            </a:r>
          </a:p>
          <a:p>
            <a:r>
              <a:rPr lang="pt-BR" sz="2200" dirty="0" smtClean="0"/>
              <a:t>O que ficou?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43</a:t>
            </a:fld>
            <a:endParaRPr lang="pt-BR"/>
          </a:p>
        </p:txBody>
      </p:sp>
      <p:pic>
        <p:nvPicPr>
          <p:cNvPr id="1026" name="Picture 2" descr="DSCN15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59"/>
            <a:ext cx="8429684" cy="54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44</a:t>
            </a:fld>
            <a:endParaRPr lang="pt-BR"/>
          </a:p>
        </p:txBody>
      </p:sp>
      <p:pic>
        <p:nvPicPr>
          <p:cNvPr id="2050" name="Picture 2" descr="DSCN1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8643998" cy="545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45</a:t>
            </a:fld>
            <a:endParaRPr lang="pt-BR"/>
          </a:p>
        </p:txBody>
      </p:sp>
      <p:pic>
        <p:nvPicPr>
          <p:cNvPr id="3074" name="Picture 2" descr="DSCN1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15434" cy="529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46</a:t>
            </a:fld>
            <a:endParaRPr lang="pt-BR"/>
          </a:p>
        </p:txBody>
      </p:sp>
      <p:pic>
        <p:nvPicPr>
          <p:cNvPr id="5122" name="Picture 2" descr="DSCN15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7154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47</a:t>
            </a:fld>
            <a:endParaRPr lang="pt-BR"/>
          </a:p>
        </p:txBody>
      </p:sp>
      <p:pic>
        <p:nvPicPr>
          <p:cNvPr id="4098" name="Picture 2" descr="DSCN15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4399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2643182"/>
            <a:ext cx="7467600" cy="1143000"/>
          </a:xfrm>
        </p:spPr>
        <p:txBody>
          <a:bodyPr/>
          <a:lstStyle/>
          <a:p>
            <a:r>
              <a:rPr lang="pt-BR" dirty="0" smtClean="0"/>
              <a:t>Muito Obrigado pela Atenção 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87375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Melhorar a atenção pré-natal e puerperal na Unidade da Estratégia Saúde Família Barrinha do município de Matias Olímpio/PI.</a:t>
            </a:r>
            <a:endParaRPr lang="pt-BR" sz="280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2290" name="Picture 2" descr="http://t1.gstatic.com/images?q=tbn:ANd9GcRYOSSWFSPpuSCuVucIBls3hTDXxnprTTK9A7hGxJ9Oqo5UWyX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357694"/>
            <a:ext cx="1643074" cy="2012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467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214422"/>
            <a:ext cx="8572560" cy="4973778"/>
          </a:xfrm>
        </p:spPr>
        <p:txBody>
          <a:bodyPr/>
          <a:lstStyle/>
          <a:p>
            <a:endParaRPr lang="pt-BR" dirty="0" smtClean="0"/>
          </a:p>
          <a:p>
            <a:r>
              <a:rPr lang="pt-BR" sz="2500" dirty="0" smtClean="0"/>
              <a:t>Foi estruturado em quatro meses.</a:t>
            </a:r>
          </a:p>
          <a:p>
            <a:endParaRPr lang="pt-BR" sz="2500" dirty="0" smtClean="0"/>
          </a:p>
          <a:p>
            <a:r>
              <a:rPr lang="pt-BR" sz="2500" dirty="0" smtClean="0"/>
              <a:t>Participantes da pesquisa: </a:t>
            </a:r>
          </a:p>
          <a:p>
            <a:pPr lvl="1"/>
            <a:r>
              <a:rPr lang="pt-BR" sz="2100" dirty="0" smtClean="0"/>
              <a:t>Gestantes da área de  abrangência do Pré-natal cadastradas, não cadastradas e mulheres com quadro sugestivo.</a:t>
            </a:r>
          </a:p>
          <a:p>
            <a:pPr>
              <a:buFont typeface="Arial" pitchFamily="34" charset="0"/>
              <a:buChar char="•"/>
            </a:pPr>
            <a:r>
              <a:rPr lang="pt-BR" sz="2500" dirty="0" smtClean="0"/>
              <a:t>Caderno de Atenção Básica n° 32 do Ministério da Saúde (2012).</a:t>
            </a:r>
          </a:p>
          <a:p>
            <a:pPr lvl="1">
              <a:buNone/>
            </a:pPr>
            <a:endParaRPr lang="pt-BR" sz="2100" dirty="0" smtClean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                         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7</a:t>
            </a:fld>
            <a:endParaRPr lang="pt-BR"/>
          </a:p>
        </p:txBody>
      </p:sp>
      <p:graphicFrame>
        <p:nvGraphicFramePr>
          <p:cNvPr id="5" name="Diagrama 4"/>
          <p:cNvGraphicFramePr/>
          <p:nvPr/>
        </p:nvGraphicFramePr>
        <p:xfrm>
          <a:off x="428596" y="1500174"/>
          <a:ext cx="835824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67600" cy="1143000"/>
          </a:xfrm>
        </p:spPr>
        <p:txBody>
          <a:bodyPr/>
          <a:lstStyle/>
          <a:p>
            <a:r>
              <a:rPr lang="pt-BR" dirty="0" smtClean="0"/>
              <a:t>OBJETIVOS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14422"/>
            <a:ext cx="8572560" cy="528641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 smtClean="0"/>
              <a:t>Ampliar a cobertura do pré-natal.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Melhorar a qualidade da atenção ao pré-natal e puerpério realizado na Unidade de Barrinha.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Melhorar a adesão ao pré-natal.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Melhorar a qualidade da atenção ao pré-natal e puerpério realizado na Unidade.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Melhorar registros das informações.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Mapear as gestantes de risco.</a:t>
            </a:r>
          </a:p>
          <a:p>
            <a:pPr marL="457200" indent="-457200"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buFont typeface="+mj-lt"/>
              <a:buAutoNum type="arabicPeriod"/>
            </a:pPr>
            <a:r>
              <a:rPr lang="pt-BR" dirty="0" smtClean="0"/>
              <a:t>Realizar  promoção da Saúde.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METAS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071546"/>
            <a:ext cx="8143932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b="1" dirty="0" smtClean="0"/>
              <a:t>Relativas ao objetivo 1: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1. Ampliar a cobertura das gestantes da área com pré-natal na Unidade Básica de Saúde (UBS) para 80%.</a:t>
            </a:r>
          </a:p>
          <a:p>
            <a:endParaRPr lang="pt-BR" dirty="0" smtClean="0"/>
          </a:p>
          <a:p>
            <a:r>
              <a:rPr lang="pt-BR" dirty="0" smtClean="0"/>
              <a:t>2. Captar todas as gestantes da área que não fazem pré-natal nem na UBS nem em outro serviço.</a:t>
            </a:r>
          </a:p>
          <a:p>
            <a:endParaRPr lang="pt-BR" dirty="0" smtClean="0"/>
          </a:p>
          <a:p>
            <a:r>
              <a:rPr lang="pt-BR" dirty="0" smtClean="0"/>
              <a:t>3. Garantir a captação de 80% das gestantes no primeiro trimestre de gestação</a:t>
            </a:r>
          </a:p>
          <a:p>
            <a:endParaRPr lang="pt-BR" dirty="0" smtClean="0"/>
          </a:p>
          <a:p>
            <a:pPr>
              <a:buNone/>
            </a:pPr>
            <a:r>
              <a:rPr lang="pt-BR" b="1" dirty="0" smtClean="0"/>
              <a:t>Relativas ao objetivo 2: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1. Recuperar 100% das gestantes faltosas às consultas de pré-natal.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6291E-982A-4A47-9D40-7DFE83546A17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259</TotalTime>
  <Words>537</Words>
  <Application>Microsoft Office PowerPoint</Application>
  <PresentationFormat>Apresentação na tela (4:3)</PresentationFormat>
  <Paragraphs>264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Tema1</vt:lpstr>
      <vt:lpstr>Slide 1</vt:lpstr>
      <vt:lpstr>INTRODUÇÃO </vt:lpstr>
      <vt:lpstr>Matias Olímpio- PI</vt:lpstr>
      <vt:lpstr>INTRODUÇÃO </vt:lpstr>
      <vt:lpstr>OBJETIVO GERAL  </vt:lpstr>
      <vt:lpstr>METODOLOGIA</vt:lpstr>
      <vt:lpstr>METODOLOGIA</vt:lpstr>
      <vt:lpstr>OBJETIVOS  </vt:lpstr>
      <vt:lpstr>METAS  </vt:lpstr>
      <vt:lpstr>METAS  </vt:lpstr>
      <vt:lpstr>METAS  </vt:lpstr>
      <vt:lpstr>METAS  </vt:lpstr>
      <vt:lpstr>METAS  </vt:lpstr>
      <vt:lpstr>METAS 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DISCUSSÃO</vt:lpstr>
      <vt:lpstr>Reflexão crítica sobre seu processo pessoal de aprendizagem</vt:lpstr>
      <vt:lpstr>Slide 43</vt:lpstr>
      <vt:lpstr>Slide 44</vt:lpstr>
      <vt:lpstr>Slide 45</vt:lpstr>
      <vt:lpstr>Slide 46</vt:lpstr>
      <vt:lpstr>Slide 47</vt:lpstr>
      <vt:lpstr>Muito Obrigado pela Atenção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INTERVENÇÃO EM PROGRAMA PRÉ-NATAL DE BAIXA COBERTURA EM REGIÃO DE EXTREMA POBREZA DA ESF BARRINHA DE OLIMPIO MATIAS,PI</dc:title>
  <dc:creator>Willian</dc:creator>
  <cp:lastModifiedBy>                          </cp:lastModifiedBy>
  <cp:revision>45</cp:revision>
  <dcterms:created xsi:type="dcterms:W3CDTF">2013-08-23T22:42:03Z</dcterms:created>
  <dcterms:modified xsi:type="dcterms:W3CDTF">2013-09-17T20:42:14Z</dcterms:modified>
</cp:coreProperties>
</file>