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4" r:id="rId5"/>
    <p:sldId id="271" r:id="rId6"/>
    <p:sldId id="265" r:id="rId7"/>
    <p:sldId id="266" r:id="rId8"/>
    <p:sldId id="260" r:id="rId9"/>
    <p:sldId id="261" r:id="rId10"/>
    <p:sldId id="263" r:id="rId11"/>
    <p:sldId id="26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4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69" r:id="rId31"/>
    <p:sldId id="257" r:id="rId32"/>
    <p:sldId id="272" r:id="rId33"/>
    <p:sldId id="27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86569" autoAdjust="0"/>
  </p:normalViewPr>
  <p:slideViewPr>
    <p:cSldViewPr>
      <p:cViewPr varScale="1">
        <p:scale>
          <a:sx n="107" d="100"/>
          <a:sy n="107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Coleta%20de%20dados%20Idos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do programa de atenção à saúde do idoso na unidade de saúde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5504"/>
        <c:axId val="67939712"/>
      </c:barChart>
      <c:catAx>
        <c:axId val="659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939712"/>
        <c:crosses val="autoZero"/>
        <c:auto val="1"/>
        <c:lblAlgn val="ctr"/>
        <c:lblOffset val="100"/>
        <c:noMultiLvlLbl val="0"/>
      </c:catAx>
      <c:valAx>
        <c:axId val="67939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255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com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da necessidade de atendimento odontológico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0.73333333333333328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54304"/>
        <c:axId val="70756224"/>
      </c:barChart>
      <c:catAx>
        <c:axId val="707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56224"/>
        <c:crosses val="autoZero"/>
        <c:auto val="1"/>
        <c:lblAlgn val="ctr"/>
        <c:lblOffset val="100"/>
        <c:noMultiLvlLbl val="0"/>
      </c:catAx>
      <c:valAx>
        <c:axId val="707562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543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Proporção de idosos faltosos às consultas que receberam busca ativa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72064"/>
        <c:axId val="70997120"/>
      </c:barChart>
      <c:catAx>
        <c:axId val="708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997120"/>
        <c:crosses val="autoZero"/>
        <c:auto val="1"/>
        <c:lblAlgn val="ctr"/>
        <c:lblOffset val="100"/>
        <c:noMultiLvlLbl val="0"/>
      </c:catAx>
      <c:valAx>
        <c:axId val="709971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872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idosos com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na ficha espelho em dia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0.65</c:v>
                </c:pt>
                <c:pt idx="1">
                  <c:v>0.45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26560"/>
        <c:axId val="71028096"/>
      </c:barChart>
      <c:catAx>
        <c:axId val="7102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028096"/>
        <c:crosses val="autoZero"/>
        <c:auto val="1"/>
        <c:lblAlgn val="ctr"/>
        <c:lblOffset val="100"/>
        <c:noMultiLvlLbl val="0"/>
      </c:catAx>
      <c:valAx>
        <c:axId val="710280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02656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idosos com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Caderneta de Saúde da Pessoa Idosa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94667628650988"/>
          <c:y val="0.31218873313391043"/>
          <c:w val="0.84249781277340485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18400"/>
        <c:axId val="71720320"/>
      </c:barChart>
      <c:catAx>
        <c:axId val="717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720320"/>
        <c:crosses val="autoZero"/>
        <c:auto val="1"/>
        <c:lblAlgn val="ctr"/>
        <c:lblOffset val="100"/>
        <c:noMultiLvlLbl val="0"/>
      </c:catAx>
      <c:valAx>
        <c:axId val="7172032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718400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idosos com 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risco para morbimortalidade em dia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invertIfNegative val="0"/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0.68333333333333335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33824"/>
        <c:axId val="70777472"/>
      </c:barChart>
      <c:catAx>
        <c:axId val="707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777472"/>
        <c:crosses val="autoZero"/>
        <c:auto val="1"/>
        <c:lblAlgn val="ctr"/>
        <c:lblOffset val="100"/>
        <c:noMultiLvlLbl val="0"/>
      </c:catAx>
      <c:valAx>
        <c:axId val="707774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73382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idosos com 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para fragilização na velhice em dia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Indicadores!$C$85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invertIfNegative val="0"/>
          <c:cat>
            <c:strRef>
              <c:f>Indicadores!$D$84:$G$84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Indicadores!$D$85:$G$85</c:f>
              <c:numCache>
                <c:formatCode>0.0%</c:formatCode>
                <c:ptCount val="4"/>
                <c:pt idx="0">
                  <c:v>0.68333333333333335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02912"/>
        <c:axId val="71455872"/>
      </c:barChart>
      <c:catAx>
        <c:axId val="709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55872"/>
        <c:crosses val="autoZero"/>
        <c:auto val="1"/>
        <c:lblAlgn val="ctr"/>
        <c:lblOffset val="100"/>
        <c:noMultiLvlLbl val="0"/>
      </c:catAx>
      <c:valAx>
        <c:axId val="714558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90291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idosos com 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rede social em dia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invertIfNegative val="0"/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0.73333333333333328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56960"/>
        <c:axId val="90073728"/>
      </c:barChart>
      <c:catAx>
        <c:axId val="900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073728"/>
        <c:crosses val="autoZero"/>
        <c:auto val="1"/>
        <c:lblAlgn val="ctr"/>
        <c:lblOffset val="100"/>
        <c:noMultiLvlLbl val="0"/>
      </c:catAx>
      <c:valAx>
        <c:axId val="900737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005696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que </a:t>
            </a:r>
            <a:r>
              <a:rPr lang="pt-BR" sz="2400" dirty="0">
                <a:solidFill>
                  <a:srgbClr val="A66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receberam orientação nutricional para hábitos saudáveis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rgbClr val="7030A0">
                <a:alpha val="68000"/>
              </a:srgbClr>
            </a:solidFill>
            <a:ln w="25400">
              <a:noFill/>
            </a:ln>
          </c:spPr>
          <c:invertIfNegative val="0"/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0.75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45792"/>
        <c:axId val="90097536"/>
      </c:barChart>
      <c:catAx>
        <c:axId val="889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097536"/>
        <c:crosses val="autoZero"/>
        <c:auto val="1"/>
        <c:lblAlgn val="ctr"/>
        <c:lblOffset val="100"/>
        <c:noMultiLvlLbl val="0"/>
      </c:catAx>
      <c:valAx>
        <c:axId val="900975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9457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que </a:t>
            </a:r>
            <a:r>
              <a:rPr lang="pt-BR" sz="2400" dirty="0">
                <a:solidFill>
                  <a:srgbClr val="A66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receberam orientação sobre prática de atividade física regular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7030A0">
                <a:alpha val="69000"/>
              </a:srgbClr>
            </a:solidFill>
            <a:ln w="25400">
              <a:noFill/>
            </a:ln>
          </c:spPr>
          <c:invertIfNegative val="0"/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0.75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06560"/>
        <c:axId val="95108480"/>
      </c:barChart>
      <c:catAx>
        <c:axId val="951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08480"/>
        <c:crosses val="autoZero"/>
        <c:auto val="1"/>
        <c:lblAlgn val="ctr"/>
        <c:lblOffset val="100"/>
        <c:noMultiLvlLbl val="0"/>
      </c:catAx>
      <c:valAx>
        <c:axId val="95108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065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com </a:t>
            </a:r>
            <a:r>
              <a:rPr lang="pt-BR" sz="2400" dirty="0">
                <a:solidFill>
                  <a:srgbClr val="A66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orientação individual de cuidados de saúde bucal 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solidFill>
              <a:srgbClr val="7030A0">
                <a:alpha val="43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4.5</c:v>
                </c:pt>
                <c:pt idx="1">
                  <c:v>5</c:v>
                </c:pt>
                <c:pt idx="2">
                  <c:v>2.2222222222222223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32672"/>
        <c:axId val="95157248"/>
      </c:barChart>
      <c:catAx>
        <c:axId val="9513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57248"/>
        <c:crosses val="autoZero"/>
        <c:auto val="1"/>
        <c:lblAlgn val="ctr"/>
        <c:lblOffset val="100"/>
        <c:noMultiLvlLbl val="0"/>
      </c:catAx>
      <c:valAx>
        <c:axId val="951572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132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com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Multidimensional Rápida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0.75</c:v>
                </c:pt>
                <c:pt idx="1">
                  <c:v>0.45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45632"/>
        <c:axId val="68169088"/>
      </c:barChart>
      <c:catAx>
        <c:axId val="6704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69088"/>
        <c:crosses val="autoZero"/>
        <c:auto val="1"/>
        <c:lblAlgn val="ctr"/>
        <c:lblOffset val="100"/>
        <c:noMultiLvlLbl val="0"/>
      </c:catAx>
      <c:valAx>
        <c:axId val="681690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45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com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 clínico apropriado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0.71666666666666667</c:v>
                </c:pt>
                <c:pt idx="1">
                  <c:v>0.48333333333333334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17344"/>
        <c:axId val="65609728"/>
      </c:barChart>
      <c:catAx>
        <c:axId val="250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09728"/>
        <c:crosses val="autoZero"/>
        <c:auto val="1"/>
        <c:lblAlgn val="ctr"/>
        <c:lblOffset val="100"/>
        <c:noMultiLvlLbl val="0"/>
      </c:catAx>
      <c:valAx>
        <c:axId val="656097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173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hipertensos e/ou diabéticos com solicitação de exames complementares periódicos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1.0227272727272727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83168"/>
        <c:axId val="68185088"/>
      </c:barChart>
      <c:catAx>
        <c:axId val="681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85088"/>
        <c:crosses val="autoZero"/>
        <c:auto val="1"/>
        <c:lblAlgn val="ctr"/>
        <c:lblOffset val="100"/>
        <c:noMultiLvlLbl val="0"/>
      </c:catAx>
      <c:valAx>
        <c:axId val="681850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83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prescrição de medicamentos  da Farmácia Popular priorizada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0.7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40128"/>
        <c:axId val="68242816"/>
      </c:barChart>
      <c:catAx>
        <c:axId val="6824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42816"/>
        <c:crosses val="autoZero"/>
        <c:auto val="1"/>
        <c:lblAlgn val="ctr"/>
        <c:lblOffset val="100"/>
        <c:noMultiLvlLbl val="0"/>
      </c:catAx>
      <c:valAx>
        <c:axId val="682428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40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acamados ou com problemas de locomoção cadastrados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3.3333333333333335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65632"/>
        <c:axId val="68588288"/>
      </c:barChart>
      <c:catAx>
        <c:axId val="685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88288"/>
        <c:crosses val="autoZero"/>
        <c:auto val="1"/>
        <c:lblAlgn val="ctr"/>
        <c:lblOffset val="100"/>
        <c:noMultiLvlLbl val="0"/>
      </c:catAx>
      <c:valAx>
        <c:axId val="685882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65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acamados ou com problemas de locomoção com visita domiciliar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3.3333333333333335</c:v>
                </c:pt>
                <c:pt idx="1">
                  <c:v>0.66666666666666663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06208"/>
        <c:axId val="68664320"/>
      </c:barChart>
      <c:catAx>
        <c:axId val="686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64320"/>
        <c:crosses val="autoZero"/>
        <c:auto val="1"/>
        <c:lblAlgn val="ctr"/>
        <c:lblOffset val="100"/>
        <c:noMultiLvlLbl val="0"/>
      </c:catAx>
      <c:valAx>
        <c:axId val="686643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06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com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da pressão arterial na última consulta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0.75</c:v>
                </c:pt>
                <c:pt idx="1">
                  <c:v>0.48333333333333334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23744"/>
        <c:axId val="70252416"/>
      </c:barChart>
      <c:catAx>
        <c:axId val="7022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252416"/>
        <c:crosses val="autoZero"/>
        <c:auto val="1"/>
        <c:lblAlgn val="ctr"/>
        <c:lblOffset val="100"/>
        <c:noMultiLvlLbl val="0"/>
      </c:catAx>
      <c:valAx>
        <c:axId val="702524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223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de idosos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hipertensos rastreados para diabetes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36896"/>
        <c:axId val="70742016"/>
      </c:barChart>
      <c:catAx>
        <c:axId val="707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42016"/>
        <c:crosses val="autoZero"/>
        <c:auto val="1"/>
        <c:lblAlgn val="ctr"/>
        <c:lblOffset val="100"/>
        <c:noMultiLvlLbl val="0"/>
      </c:catAx>
      <c:valAx>
        <c:axId val="707420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36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0D951-61BA-4BE6-8EE1-B1451C44C74B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FF7574B-1199-4A94-8C89-FA2B2D17B7C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Nosso município situa-se no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extremo norte</a:t>
          </a:r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cidade de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Macapá</a:t>
          </a:r>
          <a:r>
            <a: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</a:t>
          </a:r>
          <a:r>
            <a: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 do Amapá.</a:t>
          </a:r>
          <a:endParaRPr lang="pt-BR" dirty="0">
            <a:solidFill>
              <a:schemeClr val="tx1"/>
            </a:solidFill>
          </a:endParaRPr>
        </a:p>
      </dgm:t>
    </dgm:pt>
    <dgm:pt modelId="{3E70837B-1E09-4412-918B-05138ADA3590}" type="parTrans" cxnId="{A80DB5A6-372A-41EB-83FD-4507CA002EBF}">
      <dgm:prSet/>
      <dgm:spPr/>
      <dgm:t>
        <a:bodyPr/>
        <a:lstStyle/>
        <a:p>
          <a:endParaRPr lang="pt-BR"/>
        </a:p>
      </dgm:t>
    </dgm:pt>
    <dgm:pt modelId="{54D7D2E5-18ED-4ED1-8AE4-493262E18501}" type="sibTrans" cxnId="{A80DB5A6-372A-41EB-83FD-4507CA002EBF}">
      <dgm:prSet/>
      <dgm:spPr/>
      <dgm:t>
        <a:bodyPr/>
        <a:lstStyle/>
        <a:p>
          <a:endParaRPr lang="pt-BR"/>
        </a:p>
      </dgm:t>
    </dgm:pt>
    <dgm:pt modelId="{01D1BD0B-89A1-4881-8F58-287E647D829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População estimada em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446 757 habitantes.</a:t>
          </a:r>
          <a:endParaRPr lang="pt-BR" dirty="0">
            <a:solidFill>
              <a:schemeClr val="tx1"/>
            </a:solidFill>
          </a:endParaRPr>
        </a:p>
      </dgm:t>
    </dgm:pt>
    <dgm:pt modelId="{5E722521-9E4D-4B79-BC36-2A19DD9D7F27}" type="parTrans" cxnId="{A39FE16F-052D-48D6-94ED-26E5946B5BFC}">
      <dgm:prSet/>
      <dgm:spPr/>
      <dgm:t>
        <a:bodyPr/>
        <a:lstStyle/>
        <a:p>
          <a:endParaRPr lang="pt-BR"/>
        </a:p>
      </dgm:t>
    </dgm:pt>
    <dgm:pt modelId="{55178CFE-AE89-4000-BBFD-C5E49B8D81C4}" type="sibTrans" cxnId="{A39FE16F-052D-48D6-94ED-26E5946B5BFC}">
      <dgm:prSet/>
      <dgm:spPr/>
      <dgm:t>
        <a:bodyPr/>
        <a:lstStyle/>
        <a:p>
          <a:endParaRPr lang="pt-BR"/>
        </a:p>
      </dgm:t>
    </dgm:pt>
    <dgm:pt modelId="{9C6F6102-8ACE-4C61-B037-54581DA0578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Única capital brasileira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banhada pelo Rio Amazonas</a:t>
          </a:r>
          <a:r>
            <a: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cortada pela linha imaginária do Equador, localizada em dois hemisférios (Norte/Sul).</a:t>
          </a:r>
          <a:endParaRPr lang="pt-BR" dirty="0"/>
        </a:p>
      </dgm:t>
    </dgm:pt>
    <dgm:pt modelId="{A1BA18ED-9EE2-474D-B838-BF341BF8F059}" type="parTrans" cxnId="{06D6EFE6-E866-48C3-BDBC-C7E770BBF57C}">
      <dgm:prSet/>
      <dgm:spPr/>
      <dgm:t>
        <a:bodyPr/>
        <a:lstStyle/>
        <a:p>
          <a:endParaRPr lang="pt-BR"/>
        </a:p>
      </dgm:t>
    </dgm:pt>
    <dgm:pt modelId="{86889FED-B5DB-456E-A519-5569BB920A61}" type="sibTrans" cxnId="{06D6EFE6-E866-48C3-BDBC-C7E770BBF57C}">
      <dgm:prSet/>
      <dgm:spPr/>
      <dgm:t>
        <a:bodyPr/>
        <a:lstStyle/>
        <a:p>
          <a:endParaRPr lang="pt-BR"/>
        </a:p>
      </dgm:t>
    </dgm:pt>
    <dgm:pt modelId="{7F015CC7-293D-46B0-8C39-F176E25D3E56}" type="pres">
      <dgm:prSet presAssocID="{9600D951-61BA-4BE6-8EE1-B1451C44C7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33ABD5-18C5-4815-8BD0-1BD86B43C07E}" type="pres">
      <dgm:prSet presAssocID="{9600D951-61BA-4BE6-8EE1-B1451C44C74B}" presName="Name1" presStyleCnt="0"/>
      <dgm:spPr/>
    </dgm:pt>
    <dgm:pt modelId="{1EC710C9-CF8E-4296-A87F-497DA5338B9F}" type="pres">
      <dgm:prSet presAssocID="{9600D951-61BA-4BE6-8EE1-B1451C44C74B}" presName="cycle" presStyleCnt="0"/>
      <dgm:spPr/>
    </dgm:pt>
    <dgm:pt modelId="{F9284600-8E7B-4EBE-88C8-A3976C2B9B43}" type="pres">
      <dgm:prSet presAssocID="{9600D951-61BA-4BE6-8EE1-B1451C44C74B}" presName="srcNode" presStyleLbl="node1" presStyleIdx="0" presStyleCnt="3"/>
      <dgm:spPr/>
    </dgm:pt>
    <dgm:pt modelId="{4CAD7DCF-E07C-464F-A763-C2863EC16CD1}" type="pres">
      <dgm:prSet presAssocID="{9600D951-61BA-4BE6-8EE1-B1451C44C74B}" presName="conn" presStyleLbl="parChTrans1D2" presStyleIdx="0" presStyleCnt="1"/>
      <dgm:spPr/>
      <dgm:t>
        <a:bodyPr/>
        <a:lstStyle/>
        <a:p>
          <a:endParaRPr lang="pt-BR"/>
        </a:p>
      </dgm:t>
    </dgm:pt>
    <dgm:pt modelId="{D966E627-028D-4C8A-9599-F79167E83512}" type="pres">
      <dgm:prSet presAssocID="{9600D951-61BA-4BE6-8EE1-B1451C44C74B}" presName="extraNode" presStyleLbl="node1" presStyleIdx="0" presStyleCnt="3"/>
      <dgm:spPr/>
    </dgm:pt>
    <dgm:pt modelId="{C1D2F776-E164-479B-AD35-FBB4B27B31B3}" type="pres">
      <dgm:prSet presAssocID="{9600D951-61BA-4BE6-8EE1-B1451C44C74B}" presName="dstNode" presStyleLbl="node1" presStyleIdx="0" presStyleCnt="3"/>
      <dgm:spPr/>
    </dgm:pt>
    <dgm:pt modelId="{6CEDBB59-BD4C-4689-9B6E-27BF1999497A}" type="pres">
      <dgm:prSet presAssocID="{7FF7574B-1199-4A94-8C89-FA2B2D17B7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3B028-5215-450E-A161-B62B5993A74B}" type="pres">
      <dgm:prSet presAssocID="{7FF7574B-1199-4A94-8C89-FA2B2D17B7C6}" presName="accent_1" presStyleCnt="0"/>
      <dgm:spPr/>
    </dgm:pt>
    <dgm:pt modelId="{502CB538-107B-4526-AF01-B2886041A3A9}" type="pres">
      <dgm:prSet presAssocID="{7FF7574B-1199-4A94-8C89-FA2B2D17B7C6}" presName="accentRepeatNode" presStyleLbl="solidFgAcc1" presStyleIdx="0" presStyleCnt="3"/>
      <dgm:spPr/>
    </dgm:pt>
    <dgm:pt modelId="{F376B76D-A137-4A1A-942F-26A116FC6C91}" type="pres">
      <dgm:prSet presAssocID="{01D1BD0B-89A1-4881-8F58-287E647D829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27809-B552-48D2-B4D3-F150E333EE0B}" type="pres">
      <dgm:prSet presAssocID="{01D1BD0B-89A1-4881-8F58-287E647D8290}" presName="accent_2" presStyleCnt="0"/>
      <dgm:spPr/>
    </dgm:pt>
    <dgm:pt modelId="{FEC04153-2902-4580-8E4D-9B94FF51FB28}" type="pres">
      <dgm:prSet presAssocID="{01D1BD0B-89A1-4881-8F58-287E647D8290}" presName="accentRepeatNode" presStyleLbl="solidFgAcc1" presStyleIdx="1" presStyleCnt="3"/>
      <dgm:spPr/>
    </dgm:pt>
    <dgm:pt modelId="{BC1FA3D0-16C4-4AD3-A63D-7614E504441F}" type="pres">
      <dgm:prSet presAssocID="{9C6F6102-8ACE-4C61-B037-54581DA057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6742C-1AC1-40FD-ADC0-005CD9E04204}" type="pres">
      <dgm:prSet presAssocID="{9C6F6102-8ACE-4C61-B037-54581DA05786}" presName="accent_3" presStyleCnt="0"/>
      <dgm:spPr/>
    </dgm:pt>
    <dgm:pt modelId="{66CCE599-9DA5-4971-8195-264C729419F8}" type="pres">
      <dgm:prSet presAssocID="{9C6F6102-8ACE-4C61-B037-54581DA05786}" presName="accentRepeatNode" presStyleLbl="solidFgAcc1" presStyleIdx="2" presStyleCnt="3"/>
      <dgm:spPr/>
    </dgm:pt>
  </dgm:ptLst>
  <dgm:cxnLst>
    <dgm:cxn modelId="{06D6EFE6-E866-48C3-BDBC-C7E770BBF57C}" srcId="{9600D951-61BA-4BE6-8EE1-B1451C44C74B}" destId="{9C6F6102-8ACE-4C61-B037-54581DA05786}" srcOrd="2" destOrd="0" parTransId="{A1BA18ED-9EE2-474D-B838-BF341BF8F059}" sibTransId="{86889FED-B5DB-456E-A519-5569BB920A61}"/>
    <dgm:cxn modelId="{D0217DEB-84F8-40FE-9E86-1A0D98B95281}" type="presOf" srcId="{54D7D2E5-18ED-4ED1-8AE4-493262E18501}" destId="{4CAD7DCF-E07C-464F-A763-C2863EC16CD1}" srcOrd="0" destOrd="0" presId="urn:microsoft.com/office/officeart/2008/layout/VerticalCurvedList"/>
    <dgm:cxn modelId="{2020601B-7F96-459C-B5F9-6F72E05E7FD8}" type="presOf" srcId="{9600D951-61BA-4BE6-8EE1-B1451C44C74B}" destId="{7F015CC7-293D-46B0-8C39-F176E25D3E56}" srcOrd="0" destOrd="0" presId="urn:microsoft.com/office/officeart/2008/layout/VerticalCurvedList"/>
    <dgm:cxn modelId="{A80DB5A6-372A-41EB-83FD-4507CA002EBF}" srcId="{9600D951-61BA-4BE6-8EE1-B1451C44C74B}" destId="{7FF7574B-1199-4A94-8C89-FA2B2D17B7C6}" srcOrd="0" destOrd="0" parTransId="{3E70837B-1E09-4412-918B-05138ADA3590}" sibTransId="{54D7D2E5-18ED-4ED1-8AE4-493262E18501}"/>
    <dgm:cxn modelId="{A33AD817-2859-4897-ADA3-F257A07ECBB5}" type="presOf" srcId="{01D1BD0B-89A1-4881-8F58-287E647D8290}" destId="{F376B76D-A137-4A1A-942F-26A116FC6C91}" srcOrd="0" destOrd="0" presId="urn:microsoft.com/office/officeart/2008/layout/VerticalCurvedList"/>
    <dgm:cxn modelId="{A39FE16F-052D-48D6-94ED-26E5946B5BFC}" srcId="{9600D951-61BA-4BE6-8EE1-B1451C44C74B}" destId="{01D1BD0B-89A1-4881-8F58-287E647D8290}" srcOrd="1" destOrd="0" parTransId="{5E722521-9E4D-4B79-BC36-2A19DD9D7F27}" sibTransId="{55178CFE-AE89-4000-BBFD-C5E49B8D81C4}"/>
    <dgm:cxn modelId="{DFCE3818-1725-45DF-B88D-996FD9DF2496}" type="presOf" srcId="{7FF7574B-1199-4A94-8C89-FA2B2D17B7C6}" destId="{6CEDBB59-BD4C-4689-9B6E-27BF1999497A}" srcOrd="0" destOrd="0" presId="urn:microsoft.com/office/officeart/2008/layout/VerticalCurvedList"/>
    <dgm:cxn modelId="{AC9D70BC-2F03-48B0-8DC2-FFBBA1225065}" type="presOf" srcId="{9C6F6102-8ACE-4C61-B037-54581DA05786}" destId="{BC1FA3D0-16C4-4AD3-A63D-7614E504441F}" srcOrd="0" destOrd="0" presId="urn:microsoft.com/office/officeart/2008/layout/VerticalCurvedList"/>
    <dgm:cxn modelId="{42DBA7DD-B24D-4E61-8216-C5BEF96B936D}" type="presParOf" srcId="{7F015CC7-293D-46B0-8C39-F176E25D3E56}" destId="{3933ABD5-18C5-4815-8BD0-1BD86B43C07E}" srcOrd="0" destOrd="0" presId="urn:microsoft.com/office/officeart/2008/layout/VerticalCurvedList"/>
    <dgm:cxn modelId="{CC3C67EC-08F2-483E-AC2A-9CB27AB61B25}" type="presParOf" srcId="{3933ABD5-18C5-4815-8BD0-1BD86B43C07E}" destId="{1EC710C9-CF8E-4296-A87F-497DA5338B9F}" srcOrd="0" destOrd="0" presId="urn:microsoft.com/office/officeart/2008/layout/VerticalCurvedList"/>
    <dgm:cxn modelId="{BC5563B9-FDFB-42F2-9D02-8F5D758B3B92}" type="presParOf" srcId="{1EC710C9-CF8E-4296-A87F-497DA5338B9F}" destId="{F9284600-8E7B-4EBE-88C8-A3976C2B9B43}" srcOrd="0" destOrd="0" presId="urn:microsoft.com/office/officeart/2008/layout/VerticalCurvedList"/>
    <dgm:cxn modelId="{871A7F19-7D67-47EB-AFC2-29D2C2B74D87}" type="presParOf" srcId="{1EC710C9-CF8E-4296-A87F-497DA5338B9F}" destId="{4CAD7DCF-E07C-464F-A763-C2863EC16CD1}" srcOrd="1" destOrd="0" presId="urn:microsoft.com/office/officeart/2008/layout/VerticalCurvedList"/>
    <dgm:cxn modelId="{4F4F5631-996D-4636-AB88-2273B870A178}" type="presParOf" srcId="{1EC710C9-CF8E-4296-A87F-497DA5338B9F}" destId="{D966E627-028D-4C8A-9599-F79167E83512}" srcOrd="2" destOrd="0" presId="urn:microsoft.com/office/officeart/2008/layout/VerticalCurvedList"/>
    <dgm:cxn modelId="{662AE856-B2C0-41F7-AD00-6B81D4C02E84}" type="presParOf" srcId="{1EC710C9-CF8E-4296-A87F-497DA5338B9F}" destId="{C1D2F776-E164-479B-AD35-FBB4B27B31B3}" srcOrd="3" destOrd="0" presId="urn:microsoft.com/office/officeart/2008/layout/VerticalCurvedList"/>
    <dgm:cxn modelId="{CB92332B-AE7F-4CF6-8182-00A01D4F07FC}" type="presParOf" srcId="{3933ABD5-18C5-4815-8BD0-1BD86B43C07E}" destId="{6CEDBB59-BD4C-4689-9B6E-27BF1999497A}" srcOrd="1" destOrd="0" presId="urn:microsoft.com/office/officeart/2008/layout/VerticalCurvedList"/>
    <dgm:cxn modelId="{770CC051-E8D4-474B-BFB9-735CAA8DACA6}" type="presParOf" srcId="{3933ABD5-18C5-4815-8BD0-1BD86B43C07E}" destId="{83D3B028-5215-450E-A161-B62B5993A74B}" srcOrd="2" destOrd="0" presId="urn:microsoft.com/office/officeart/2008/layout/VerticalCurvedList"/>
    <dgm:cxn modelId="{D62AB2A8-6F5B-4F74-9A42-F10E6768CD27}" type="presParOf" srcId="{83D3B028-5215-450E-A161-B62B5993A74B}" destId="{502CB538-107B-4526-AF01-B2886041A3A9}" srcOrd="0" destOrd="0" presId="urn:microsoft.com/office/officeart/2008/layout/VerticalCurvedList"/>
    <dgm:cxn modelId="{356395C6-579F-4FDE-AE2E-A8389E815A95}" type="presParOf" srcId="{3933ABD5-18C5-4815-8BD0-1BD86B43C07E}" destId="{F376B76D-A137-4A1A-942F-26A116FC6C91}" srcOrd="3" destOrd="0" presId="urn:microsoft.com/office/officeart/2008/layout/VerticalCurvedList"/>
    <dgm:cxn modelId="{D0FCCB76-9741-45DE-8B0A-69788A627AAD}" type="presParOf" srcId="{3933ABD5-18C5-4815-8BD0-1BD86B43C07E}" destId="{43A27809-B552-48D2-B4D3-F150E333EE0B}" srcOrd="4" destOrd="0" presId="urn:microsoft.com/office/officeart/2008/layout/VerticalCurvedList"/>
    <dgm:cxn modelId="{4533B3EB-CF6A-4E57-B049-958AE428645B}" type="presParOf" srcId="{43A27809-B552-48D2-B4D3-F150E333EE0B}" destId="{FEC04153-2902-4580-8E4D-9B94FF51FB28}" srcOrd="0" destOrd="0" presId="urn:microsoft.com/office/officeart/2008/layout/VerticalCurvedList"/>
    <dgm:cxn modelId="{A20CF1E8-DAA6-4813-A254-2B665D1709E2}" type="presParOf" srcId="{3933ABD5-18C5-4815-8BD0-1BD86B43C07E}" destId="{BC1FA3D0-16C4-4AD3-A63D-7614E504441F}" srcOrd="5" destOrd="0" presId="urn:microsoft.com/office/officeart/2008/layout/VerticalCurvedList"/>
    <dgm:cxn modelId="{08FFDC38-F735-4875-8CA7-5396F1F156FF}" type="presParOf" srcId="{3933ABD5-18C5-4815-8BD0-1BD86B43C07E}" destId="{0896742C-1AC1-40FD-ADC0-005CD9E04204}" srcOrd="6" destOrd="0" presId="urn:microsoft.com/office/officeart/2008/layout/VerticalCurvedList"/>
    <dgm:cxn modelId="{2F01615E-3E5F-4AD2-AD41-95417BE08BE4}" type="presParOf" srcId="{0896742C-1AC1-40FD-ADC0-005CD9E04204}" destId="{66CCE599-9DA5-4971-8195-264C729419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0D951-61BA-4BE6-8EE1-B1451C44C74B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FF7574B-1199-4A94-8C89-FA2B2D17B7C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 a 53ª cidade mais populosa do Brasil</a:t>
          </a:r>
          <a:endParaRPr lang="pt-BR" dirty="0">
            <a:solidFill>
              <a:schemeClr val="tx1"/>
            </a:solidFill>
          </a:endParaRPr>
        </a:p>
      </dgm:t>
    </dgm:pt>
    <dgm:pt modelId="{3E70837B-1E09-4412-918B-05138ADA3590}" type="parTrans" cxnId="{A80DB5A6-372A-41EB-83FD-4507CA002EBF}">
      <dgm:prSet/>
      <dgm:spPr/>
      <dgm:t>
        <a:bodyPr/>
        <a:lstStyle/>
        <a:p>
          <a:endParaRPr lang="pt-BR"/>
        </a:p>
      </dgm:t>
    </dgm:pt>
    <dgm:pt modelId="{54D7D2E5-18ED-4ED1-8AE4-493262E18501}" type="sibTrans" cxnId="{A80DB5A6-372A-41EB-83FD-4507CA002EBF}">
      <dgm:prSet/>
      <dgm:spPr/>
      <dgm:t>
        <a:bodyPr/>
        <a:lstStyle/>
        <a:p>
          <a:endParaRPr lang="pt-BR"/>
        </a:p>
      </dgm:t>
    </dgm:pt>
    <dgm:pt modelId="{01D1BD0B-89A1-4881-8F58-287E647D829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5ª mais populosa do norte</a:t>
          </a:r>
          <a:r>
            <a: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pt-BR" dirty="0">
            <a:solidFill>
              <a:schemeClr val="tx1"/>
            </a:solidFill>
          </a:endParaRPr>
        </a:p>
      </dgm:t>
    </dgm:pt>
    <dgm:pt modelId="{5E722521-9E4D-4B79-BC36-2A19DD9D7F27}" type="parTrans" cxnId="{A39FE16F-052D-48D6-94ED-26E5946B5BFC}">
      <dgm:prSet/>
      <dgm:spPr/>
      <dgm:t>
        <a:bodyPr/>
        <a:lstStyle/>
        <a:p>
          <a:endParaRPr lang="pt-BR"/>
        </a:p>
      </dgm:t>
    </dgm:pt>
    <dgm:pt modelId="{55178CFE-AE89-4000-BBFD-C5E49B8D81C4}" type="sibTrans" cxnId="{A39FE16F-052D-48D6-94ED-26E5946B5BFC}">
      <dgm:prSet/>
      <dgm:spPr/>
      <dgm:t>
        <a:bodyPr/>
        <a:lstStyle/>
        <a:p>
          <a:endParaRPr lang="pt-BR"/>
        </a:p>
      </dgm:t>
    </dgm:pt>
    <dgm:pt modelId="{9C6F6102-8ACE-4C61-B037-54581DA0578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 nossa capital </a:t>
          </a:r>
          <a:r>
            <a: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dispomos de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Unidades Básicas de Saúde (UBS), </a:t>
          </a:r>
          <a:r>
            <a: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sendo</a:t>
          </a:r>
          <a:r>
            <a: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05 compostas de Estratégia Saúde da Família (ESF)</a:t>
          </a:r>
          <a:r>
            <a: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pt-B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UBS tradicionais.</a:t>
          </a:r>
        </a:p>
      </dgm:t>
    </dgm:pt>
    <dgm:pt modelId="{A1BA18ED-9EE2-474D-B838-BF341BF8F059}" type="parTrans" cxnId="{06D6EFE6-E866-48C3-BDBC-C7E770BBF57C}">
      <dgm:prSet/>
      <dgm:spPr/>
      <dgm:t>
        <a:bodyPr/>
        <a:lstStyle/>
        <a:p>
          <a:endParaRPr lang="pt-BR"/>
        </a:p>
      </dgm:t>
    </dgm:pt>
    <dgm:pt modelId="{86889FED-B5DB-456E-A519-5569BB920A61}" type="sibTrans" cxnId="{06D6EFE6-E866-48C3-BDBC-C7E770BBF57C}">
      <dgm:prSet/>
      <dgm:spPr/>
      <dgm:t>
        <a:bodyPr/>
        <a:lstStyle/>
        <a:p>
          <a:endParaRPr lang="pt-BR"/>
        </a:p>
      </dgm:t>
    </dgm:pt>
    <dgm:pt modelId="{7F015CC7-293D-46B0-8C39-F176E25D3E56}" type="pres">
      <dgm:prSet presAssocID="{9600D951-61BA-4BE6-8EE1-B1451C44C7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933ABD5-18C5-4815-8BD0-1BD86B43C07E}" type="pres">
      <dgm:prSet presAssocID="{9600D951-61BA-4BE6-8EE1-B1451C44C74B}" presName="Name1" presStyleCnt="0"/>
      <dgm:spPr/>
    </dgm:pt>
    <dgm:pt modelId="{1EC710C9-CF8E-4296-A87F-497DA5338B9F}" type="pres">
      <dgm:prSet presAssocID="{9600D951-61BA-4BE6-8EE1-B1451C44C74B}" presName="cycle" presStyleCnt="0"/>
      <dgm:spPr/>
    </dgm:pt>
    <dgm:pt modelId="{F9284600-8E7B-4EBE-88C8-A3976C2B9B43}" type="pres">
      <dgm:prSet presAssocID="{9600D951-61BA-4BE6-8EE1-B1451C44C74B}" presName="srcNode" presStyleLbl="node1" presStyleIdx="0" presStyleCnt="3"/>
      <dgm:spPr/>
    </dgm:pt>
    <dgm:pt modelId="{4CAD7DCF-E07C-464F-A763-C2863EC16CD1}" type="pres">
      <dgm:prSet presAssocID="{9600D951-61BA-4BE6-8EE1-B1451C44C74B}" presName="conn" presStyleLbl="parChTrans1D2" presStyleIdx="0" presStyleCnt="1"/>
      <dgm:spPr/>
      <dgm:t>
        <a:bodyPr/>
        <a:lstStyle/>
        <a:p>
          <a:endParaRPr lang="pt-BR"/>
        </a:p>
      </dgm:t>
    </dgm:pt>
    <dgm:pt modelId="{D966E627-028D-4C8A-9599-F79167E83512}" type="pres">
      <dgm:prSet presAssocID="{9600D951-61BA-4BE6-8EE1-B1451C44C74B}" presName="extraNode" presStyleLbl="node1" presStyleIdx="0" presStyleCnt="3"/>
      <dgm:spPr/>
    </dgm:pt>
    <dgm:pt modelId="{C1D2F776-E164-479B-AD35-FBB4B27B31B3}" type="pres">
      <dgm:prSet presAssocID="{9600D951-61BA-4BE6-8EE1-B1451C44C74B}" presName="dstNode" presStyleLbl="node1" presStyleIdx="0" presStyleCnt="3"/>
      <dgm:spPr/>
    </dgm:pt>
    <dgm:pt modelId="{6CEDBB59-BD4C-4689-9B6E-27BF1999497A}" type="pres">
      <dgm:prSet presAssocID="{7FF7574B-1199-4A94-8C89-FA2B2D17B7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3B028-5215-450E-A161-B62B5993A74B}" type="pres">
      <dgm:prSet presAssocID="{7FF7574B-1199-4A94-8C89-FA2B2D17B7C6}" presName="accent_1" presStyleCnt="0"/>
      <dgm:spPr/>
    </dgm:pt>
    <dgm:pt modelId="{502CB538-107B-4526-AF01-B2886041A3A9}" type="pres">
      <dgm:prSet presAssocID="{7FF7574B-1199-4A94-8C89-FA2B2D17B7C6}" presName="accentRepeatNode" presStyleLbl="solidFgAcc1" presStyleIdx="0" presStyleCnt="3"/>
      <dgm:spPr/>
    </dgm:pt>
    <dgm:pt modelId="{F376B76D-A137-4A1A-942F-26A116FC6C91}" type="pres">
      <dgm:prSet presAssocID="{01D1BD0B-89A1-4881-8F58-287E647D829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27809-B552-48D2-B4D3-F150E333EE0B}" type="pres">
      <dgm:prSet presAssocID="{01D1BD0B-89A1-4881-8F58-287E647D8290}" presName="accent_2" presStyleCnt="0"/>
      <dgm:spPr/>
    </dgm:pt>
    <dgm:pt modelId="{FEC04153-2902-4580-8E4D-9B94FF51FB28}" type="pres">
      <dgm:prSet presAssocID="{01D1BD0B-89A1-4881-8F58-287E647D8290}" presName="accentRepeatNode" presStyleLbl="solidFgAcc1" presStyleIdx="1" presStyleCnt="3"/>
      <dgm:spPr/>
    </dgm:pt>
    <dgm:pt modelId="{BC1FA3D0-16C4-4AD3-A63D-7614E504441F}" type="pres">
      <dgm:prSet presAssocID="{9C6F6102-8ACE-4C61-B037-54581DA057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6742C-1AC1-40FD-ADC0-005CD9E04204}" type="pres">
      <dgm:prSet presAssocID="{9C6F6102-8ACE-4C61-B037-54581DA05786}" presName="accent_3" presStyleCnt="0"/>
      <dgm:spPr/>
    </dgm:pt>
    <dgm:pt modelId="{66CCE599-9DA5-4971-8195-264C729419F8}" type="pres">
      <dgm:prSet presAssocID="{9C6F6102-8ACE-4C61-B037-54581DA05786}" presName="accentRepeatNode" presStyleLbl="solidFgAcc1" presStyleIdx="2" presStyleCnt="3"/>
      <dgm:spPr/>
    </dgm:pt>
  </dgm:ptLst>
  <dgm:cxnLst>
    <dgm:cxn modelId="{AC07E697-0947-445E-92A0-C3FCD7EE0CEE}" type="presOf" srcId="{01D1BD0B-89A1-4881-8F58-287E647D8290}" destId="{F376B76D-A137-4A1A-942F-26A116FC6C91}" srcOrd="0" destOrd="0" presId="urn:microsoft.com/office/officeart/2008/layout/VerticalCurvedList"/>
    <dgm:cxn modelId="{56580A8A-0CA5-4AF4-9961-79BE6A1BB3DF}" type="presOf" srcId="{54D7D2E5-18ED-4ED1-8AE4-493262E18501}" destId="{4CAD7DCF-E07C-464F-A763-C2863EC16CD1}" srcOrd="0" destOrd="0" presId="urn:microsoft.com/office/officeart/2008/layout/VerticalCurvedList"/>
    <dgm:cxn modelId="{96B5995C-BC46-41AF-BAAA-0783EF0F79E2}" type="presOf" srcId="{7FF7574B-1199-4A94-8C89-FA2B2D17B7C6}" destId="{6CEDBB59-BD4C-4689-9B6E-27BF1999497A}" srcOrd="0" destOrd="0" presId="urn:microsoft.com/office/officeart/2008/layout/VerticalCurvedList"/>
    <dgm:cxn modelId="{06D6EFE6-E866-48C3-BDBC-C7E770BBF57C}" srcId="{9600D951-61BA-4BE6-8EE1-B1451C44C74B}" destId="{9C6F6102-8ACE-4C61-B037-54581DA05786}" srcOrd="2" destOrd="0" parTransId="{A1BA18ED-9EE2-474D-B838-BF341BF8F059}" sibTransId="{86889FED-B5DB-456E-A519-5569BB920A61}"/>
    <dgm:cxn modelId="{DEFCED55-238D-42A9-9C86-A47006B7498A}" type="presOf" srcId="{9600D951-61BA-4BE6-8EE1-B1451C44C74B}" destId="{7F015CC7-293D-46B0-8C39-F176E25D3E56}" srcOrd="0" destOrd="0" presId="urn:microsoft.com/office/officeart/2008/layout/VerticalCurvedList"/>
    <dgm:cxn modelId="{A39FE16F-052D-48D6-94ED-26E5946B5BFC}" srcId="{9600D951-61BA-4BE6-8EE1-B1451C44C74B}" destId="{01D1BD0B-89A1-4881-8F58-287E647D8290}" srcOrd="1" destOrd="0" parTransId="{5E722521-9E4D-4B79-BC36-2A19DD9D7F27}" sibTransId="{55178CFE-AE89-4000-BBFD-C5E49B8D81C4}"/>
    <dgm:cxn modelId="{CF187AB1-0A01-4A85-8070-21C608D87E89}" type="presOf" srcId="{9C6F6102-8ACE-4C61-B037-54581DA05786}" destId="{BC1FA3D0-16C4-4AD3-A63D-7614E504441F}" srcOrd="0" destOrd="0" presId="urn:microsoft.com/office/officeart/2008/layout/VerticalCurvedList"/>
    <dgm:cxn modelId="{A80DB5A6-372A-41EB-83FD-4507CA002EBF}" srcId="{9600D951-61BA-4BE6-8EE1-B1451C44C74B}" destId="{7FF7574B-1199-4A94-8C89-FA2B2D17B7C6}" srcOrd="0" destOrd="0" parTransId="{3E70837B-1E09-4412-918B-05138ADA3590}" sibTransId="{54D7D2E5-18ED-4ED1-8AE4-493262E18501}"/>
    <dgm:cxn modelId="{8675AE91-A822-4297-BCFA-2C89A63F2354}" type="presParOf" srcId="{7F015CC7-293D-46B0-8C39-F176E25D3E56}" destId="{3933ABD5-18C5-4815-8BD0-1BD86B43C07E}" srcOrd="0" destOrd="0" presId="urn:microsoft.com/office/officeart/2008/layout/VerticalCurvedList"/>
    <dgm:cxn modelId="{DE1E5C12-0FDD-4714-8531-DB6A54685C37}" type="presParOf" srcId="{3933ABD5-18C5-4815-8BD0-1BD86B43C07E}" destId="{1EC710C9-CF8E-4296-A87F-497DA5338B9F}" srcOrd="0" destOrd="0" presId="urn:microsoft.com/office/officeart/2008/layout/VerticalCurvedList"/>
    <dgm:cxn modelId="{DB9F5A7B-DA65-4AAE-8736-E5C0B6FE81DF}" type="presParOf" srcId="{1EC710C9-CF8E-4296-A87F-497DA5338B9F}" destId="{F9284600-8E7B-4EBE-88C8-A3976C2B9B43}" srcOrd="0" destOrd="0" presId="urn:microsoft.com/office/officeart/2008/layout/VerticalCurvedList"/>
    <dgm:cxn modelId="{236524F3-100A-47AC-86C8-34FD8927786E}" type="presParOf" srcId="{1EC710C9-CF8E-4296-A87F-497DA5338B9F}" destId="{4CAD7DCF-E07C-464F-A763-C2863EC16CD1}" srcOrd="1" destOrd="0" presId="urn:microsoft.com/office/officeart/2008/layout/VerticalCurvedList"/>
    <dgm:cxn modelId="{29732AA6-8CA2-4FAE-96AB-488C7CF0A868}" type="presParOf" srcId="{1EC710C9-CF8E-4296-A87F-497DA5338B9F}" destId="{D966E627-028D-4C8A-9599-F79167E83512}" srcOrd="2" destOrd="0" presId="urn:microsoft.com/office/officeart/2008/layout/VerticalCurvedList"/>
    <dgm:cxn modelId="{B4A22788-F3CF-44A2-AD10-EA0529F53BC7}" type="presParOf" srcId="{1EC710C9-CF8E-4296-A87F-497DA5338B9F}" destId="{C1D2F776-E164-479B-AD35-FBB4B27B31B3}" srcOrd="3" destOrd="0" presId="urn:microsoft.com/office/officeart/2008/layout/VerticalCurvedList"/>
    <dgm:cxn modelId="{557D4B6E-9DA1-4B01-ABCB-1C6BF1CA672D}" type="presParOf" srcId="{3933ABD5-18C5-4815-8BD0-1BD86B43C07E}" destId="{6CEDBB59-BD4C-4689-9B6E-27BF1999497A}" srcOrd="1" destOrd="0" presId="urn:microsoft.com/office/officeart/2008/layout/VerticalCurvedList"/>
    <dgm:cxn modelId="{1B661D42-3FF2-448E-A2BD-8A0E0FC5C2DD}" type="presParOf" srcId="{3933ABD5-18C5-4815-8BD0-1BD86B43C07E}" destId="{83D3B028-5215-450E-A161-B62B5993A74B}" srcOrd="2" destOrd="0" presId="urn:microsoft.com/office/officeart/2008/layout/VerticalCurvedList"/>
    <dgm:cxn modelId="{3734C274-A0A2-4CC7-974B-7F1F2173CC88}" type="presParOf" srcId="{83D3B028-5215-450E-A161-B62B5993A74B}" destId="{502CB538-107B-4526-AF01-B2886041A3A9}" srcOrd="0" destOrd="0" presId="urn:microsoft.com/office/officeart/2008/layout/VerticalCurvedList"/>
    <dgm:cxn modelId="{A8BB4B3F-B1A4-4AF0-A59E-C65FB369DFD8}" type="presParOf" srcId="{3933ABD5-18C5-4815-8BD0-1BD86B43C07E}" destId="{F376B76D-A137-4A1A-942F-26A116FC6C91}" srcOrd="3" destOrd="0" presId="urn:microsoft.com/office/officeart/2008/layout/VerticalCurvedList"/>
    <dgm:cxn modelId="{E587D65F-0AC4-42B7-B6E1-246ADEAD82E1}" type="presParOf" srcId="{3933ABD5-18C5-4815-8BD0-1BD86B43C07E}" destId="{43A27809-B552-48D2-B4D3-F150E333EE0B}" srcOrd="4" destOrd="0" presId="urn:microsoft.com/office/officeart/2008/layout/VerticalCurvedList"/>
    <dgm:cxn modelId="{F86695EE-5A7D-42BD-BE35-89A97848361E}" type="presParOf" srcId="{43A27809-B552-48D2-B4D3-F150E333EE0B}" destId="{FEC04153-2902-4580-8E4D-9B94FF51FB28}" srcOrd="0" destOrd="0" presId="urn:microsoft.com/office/officeart/2008/layout/VerticalCurvedList"/>
    <dgm:cxn modelId="{3A201D01-AB37-4159-BC50-62E5762987D7}" type="presParOf" srcId="{3933ABD5-18C5-4815-8BD0-1BD86B43C07E}" destId="{BC1FA3D0-16C4-4AD3-A63D-7614E504441F}" srcOrd="5" destOrd="0" presId="urn:microsoft.com/office/officeart/2008/layout/VerticalCurvedList"/>
    <dgm:cxn modelId="{4818C141-9850-4074-9D32-400DC3B9284C}" type="presParOf" srcId="{3933ABD5-18C5-4815-8BD0-1BD86B43C07E}" destId="{0896742C-1AC1-40FD-ADC0-005CD9E04204}" srcOrd="6" destOrd="0" presId="urn:microsoft.com/office/officeart/2008/layout/VerticalCurvedList"/>
    <dgm:cxn modelId="{6C982858-0C73-49BD-96DA-66222AD067E5}" type="presParOf" srcId="{0896742C-1AC1-40FD-ADC0-005CD9E04204}" destId="{66CCE599-9DA5-4971-8195-264C729419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41314B-6FE2-4E47-9A58-7393CDD680A4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3F64C87-7EDE-4F97-A862-36575721EDFE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04 consultórios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0D6EB-A2B3-4CD0-B844-A73817EF1BA4}" type="parTrans" cxnId="{3249ACD5-7047-4496-8047-8969507A4C95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01D1F-B852-4F38-8B34-A43C921B06E8}" type="sibTrans" cxnId="{3249ACD5-7047-4496-8047-8969507A4C95}">
      <dgm:prSet custT="1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1F042-7FE3-49AB-9F27-2FF32A8C1DD5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vacinas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21D8D-84B8-4920-AC01-6067823CCA01}" type="parTrans" cxnId="{05C71B19-53C9-4C02-AE10-2568F5C178A5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C4425-BEFD-47CA-9F53-B0416A341721}" type="sibTrans" cxnId="{05C71B19-53C9-4C02-AE10-2568F5C178A5}">
      <dgm:prSet custT="1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25B44-1673-405E-AAFF-EDDA7102B0E0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coletas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769CC-829C-469E-BDEA-EDB0E597DAA2}" type="parTrans" cxnId="{D718BA77-BA5E-44A6-9731-A5E202D885FB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5F470-F8B0-40E2-B5B2-8ED69DCB286E}" type="sibTrans" cxnId="{D718BA77-BA5E-44A6-9731-A5E202D885FB}">
      <dgm:prSet custT="1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EE4F2-BC3C-482B-B4CF-3F309A0325D5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pequenos procedimentos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E886D-4058-4199-BE7B-5D33EEA6337B}" type="parTrans" cxnId="{BA0289DB-AE70-4BD9-B206-DDD631A582B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99FC0-B7B8-46E6-A2BF-FC925F9D32CE}" type="sibTrans" cxnId="{BA0289DB-AE70-4BD9-B206-DDD631A582B9}">
      <dgm:prSet custT="1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BFE42-6C53-4B32-AB70-AF99B36E44A5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atividades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0FE96-07CF-4739-A69F-D4DC3CC26E52}" type="parTrans" cxnId="{BC7FD0CE-AB51-408F-B849-874A25EBCF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5D134-5A80-4396-9648-F53270ED0264}" type="sibTrans" cxnId="{BC7FD0CE-AB51-408F-B849-874A25EBCF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54BAE-ACA8-411E-85E0-713BB5F1E86E}">
      <dgm:prSet phldrT="[Texto]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8BEC3-6652-46AD-8F01-FD55AC681077}" type="parTrans" cxnId="{C41D5D96-BC40-4AC1-8D12-33F1F6EF989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DE1F9-EC0D-4C5B-B307-38F10C235B5C}" type="sibTrans" cxnId="{C41D5D96-BC40-4AC1-8D12-33F1F6EF989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4F924-DC5A-4F07-8645-DFB51917A65C}">
      <dgm:prSet phldrT="[Texto]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54EB7-B5B6-4DCC-9194-C3A8EE4EF8CD}" type="parTrans" cxnId="{6141502E-2A7E-4DE4-AD4B-332FD63D900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D1697-1D8E-4F77-A9E4-F85A43F059A6}" type="sibTrans" cxnId="{6141502E-2A7E-4DE4-AD4B-332FD63D900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A4AE1-CD50-476B-8B40-D98C16866EF5}">
      <dgm:prSet phldrT="[Texto]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53BA-87E2-4941-91CA-F63B120DEA49}" type="parTrans" cxnId="{90F3384C-965F-4C3F-A78E-F540ADEFCBD5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93D1C-2A4C-4417-8E1A-102C38E74187}" type="sibTrans" cxnId="{90F3384C-965F-4C3F-A78E-F540ADEFCBD5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8FB16-642C-48B5-B279-9C45FF90DB39}">
      <dgm:prSet phldrT="[Texto]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23F24-CF7C-4CB6-9F4B-D781127E072B}" type="parTrans" cxnId="{D3A84F8B-9429-42DD-AC69-DDA7ED87562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8EB93-CF99-47EB-8577-91B23748FE2C}" type="sibTrans" cxnId="{D3A84F8B-9429-42DD-AC69-DDA7ED87562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E8449-C45A-41A1-82C8-E6B094F6F432}">
      <dgm:prSet phldrT="[Texto]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7E506-D1CA-420D-9CC2-C24C27DBDAD0}" type="parTrans" cxnId="{4B77E1E0-E0DF-4084-9BA1-A5BC70C49AB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78ACD-B8E4-4E8E-B0E8-B67EC0E14A5B}" type="sibTrans" cxnId="{4B77E1E0-E0DF-4084-9BA1-A5BC70C49AB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5BA18-A9FC-48D3-867B-9B2969FFD7EE}">
      <dgm:prSet phldrT="[Texto]"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841C1-EACD-4BC6-80F1-A559DD9C06E8}" type="parTrans" cxnId="{7CC05FEB-108A-42DC-85C5-02C8B88E657D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E8E44-4FE3-493A-B547-524B58900CFD}" type="sibTrans" cxnId="{7CC05FEB-108A-42DC-85C5-02C8B88E657D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C77B5-657F-4DBA-87E0-BC72C9E933FC}" type="pres">
      <dgm:prSet presAssocID="{9841314B-6FE2-4E47-9A58-7393CDD680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9BD0C0-6EAD-49E0-875F-BAD439D0AB59}" type="pres">
      <dgm:prSet presAssocID="{9841314B-6FE2-4E47-9A58-7393CDD680A4}" presName="dummyMaxCanvas" presStyleCnt="0">
        <dgm:presLayoutVars/>
      </dgm:prSet>
      <dgm:spPr/>
    </dgm:pt>
    <dgm:pt modelId="{5E1CA017-41BD-4212-8262-C8F29AFB0774}" type="pres">
      <dgm:prSet presAssocID="{9841314B-6FE2-4E47-9A58-7393CDD680A4}" presName="FiveNodes_1" presStyleLbl="node1" presStyleIdx="0" presStyleCnt="5" custLinFactNeighborX="6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1A2E6B-AB9A-44A8-B046-27D800E47EFD}" type="pres">
      <dgm:prSet presAssocID="{9841314B-6FE2-4E47-9A58-7393CDD680A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910EBB-41C3-44E4-A411-9A9477E9DD08}" type="pres">
      <dgm:prSet presAssocID="{9841314B-6FE2-4E47-9A58-7393CDD680A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CA1EDC-C185-4CB9-B429-CAB93D114522}" type="pres">
      <dgm:prSet presAssocID="{9841314B-6FE2-4E47-9A58-7393CDD680A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27F86F-78B2-42EC-AE6F-A7DBA94212EA}" type="pres">
      <dgm:prSet presAssocID="{9841314B-6FE2-4E47-9A58-7393CDD680A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93C645-DB36-4AB6-9278-7154BE3D096B}" type="pres">
      <dgm:prSet presAssocID="{9841314B-6FE2-4E47-9A58-7393CDD680A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66D216-957D-4A74-B78D-DCE2F8B01DA6}" type="pres">
      <dgm:prSet presAssocID="{9841314B-6FE2-4E47-9A58-7393CDD680A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2C1D3F-FDED-4EBC-BA1D-22B210C6341A}" type="pres">
      <dgm:prSet presAssocID="{9841314B-6FE2-4E47-9A58-7393CDD680A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737488-7BD3-4D2A-A390-8DC47C50C20D}" type="pres">
      <dgm:prSet presAssocID="{9841314B-6FE2-4E47-9A58-7393CDD680A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D5F39-66D9-4724-BC80-4C22914C250E}" type="pres">
      <dgm:prSet presAssocID="{9841314B-6FE2-4E47-9A58-7393CDD680A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660D03-1AEB-4CF8-9ACC-97594514ACCE}" type="pres">
      <dgm:prSet presAssocID="{9841314B-6FE2-4E47-9A58-7393CDD680A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3EC81A-4A05-4A8C-A397-D9BCC091D679}" type="pres">
      <dgm:prSet presAssocID="{9841314B-6FE2-4E47-9A58-7393CDD680A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065117-B8A8-431B-92A8-72A2C69E603E}" type="pres">
      <dgm:prSet presAssocID="{9841314B-6FE2-4E47-9A58-7393CDD680A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1FE53-F5F7-42F7-97B6-E25802495B0E}" type="pres">
      <dgm:prSet presAssocID="{9841314B-6FE2-4E47-9A58-7393CDD680A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0289DB-AE70-4BD9-B206-DDD631A582B9}" srcId="{9841314B-6FE2-4E47-9A58-7393CDD680A4}" destId="{A97EE4F2-BC3C-482B-B4CF-3F309A0325D5}" srcOrd="3" destOrd="0" parTransId="{F12E886D-4058-4199-BE7B-5D33EEA6337B}" sibTransId="{65499FC0-B7B8-46E6-A2BF-FC925F9D32CE}"/>
    <dgm:cxn modelId="{6141502E-2A7E-4DE4-AD4B-332FD63D9000}" srcId="{9841314B-6FE2-4E47-9A58-7393CDD680A4}" destId="{5A54F924-DC5A-4F07-8645-DFB51917A65C}" srcOrd="9" destOrd="0" parTransId="{2FD54EB7-B5B6-4DCC-9194-C3A8EE4EF8CD}" sibTransId="{BACD1697-1D8E-4F77-A9E4-F85A43F059A6}"/>
    <dgm:cxn modelId="{3249ACD5-7047-4496-8047-8969507A4C95}" srcId="{9841314B-6FE2-4E47-9A58-7393CDD680A4}" destId="{F3F64C87-7EDE-4F97-A862-36575721EDFE}" srcOrd="0" destOrd="0" parTransId="{EE40D6EB-A2B3-4CD0-B844-A73817EF1BA4}" sibTransId="{02701D1F-B852-4F38-8B34-A43C921B06E8}"/>
    <dgm:cxn modelId="{4A1B2A51-068A-4B00-B31F-2B3EC3A4A366}" type="presOf" srcId="{A97EE4F2-BC3C-482B-B4CF-3F309A0325D5}" destId="{92CA1EDC-C185-4CB9-B429-CAB93D114522}" srcOrd="0" destOrd="0" presId="urn:microsoft.com/office/officeart/2005/8/layout/vProcess5"/>
    <dgm:cxn modelId="{E3B93B9C-1429-4EE0-BA4E-F236FC639DC2}" type="presOf" srcId="{ECF25B44-1673-405E-AAFF-EDDA7102B0E0}" destId="{4A3EC81A-4A05-4A8C-A397-D9BCC091D679}" srcOrd="1" destOrd="0" presId="urn:microsoft.com/office/officeart/2005/8/layout/vProcess5"/>
    <dgm:cxn modelId="{B384AAAD-309C-4E39-B57E-1564758458BA}" type="presOf" srcId="{65499FC0-B7B8-46E6-A2BF-FC925F9D32CE}" destId="{F6737488-7BD3-4D2A-A390-8DC47C50C20D}" srcOrd="0" destOrd="0" presId="urn:microsoft.com/office/officeart/2005/8/layout/vProcess5"/>
    <dgm:cxn modelId="{5E117D46-AEA5-4A01-8ED3-2C1232831855}" type="presOf" srcId="{E10BFE42-6C53-4B32-AB70-AF99B36E44A5}" destId="{5051FE53-F5F7-42F7-97B6-E25802495B0E}" srcOrd="1" destOrd="0" presId="urn:microsoft.com/office/officeart/2005/8/layout/vProcess5"/>
    <dgm:cxn modelId="{05C71B19-53C9-4C02-AE10-2568F5C178A5}" srcId="{9841314B-6FE2-4E47-9A58-7393CDD680A4}" destId="{1B01F042-7FE3-49AB-9F27-2FF32A8C1DD5}" srcOrd="1" destOrd="0" parTransId="{C3E21D8D-84B8-4920-AC01-6067823CCA01}" sibTransId="{A7BC4425-BEFD-47CA-9F53-B0416A341721}"/>
    <dgm:cxn modelId="{7CC05FEB-108A-42DC-85C5-02C8B88E657D}" srcId="{9841314B-6FE2-4E47-9A58-7393CDD680A4}" destId="{3905BA18-A9FC-48D3-867B-9B2969FFD7EE}" srcOrd="5" destOrd="0" parTransId="{3A1841C1-EACD-4BC6-80F1-A559DD9C06E8}" sibTransId="{C2AE8E44-4FE3-493A-B547-524B58900CFD}"/>
    <dgm:cxn modelId="{D3A84F8B-9429-42DD-AC69-DDA7ED875626}" srcId="{9841314B-6FE2-4E47-9A58-7393CDD680A4}" destId="{2848FB16-642C-48B5-B279-9C45FF90DB39}" srcOrd="6" destOrd="0" parTransId="{69223F24-CF7C-4CB6-9F4B-D781127E072B}" sibTransId="{7A48EB93-CF99-47EB-8577-91B23748FE2C}"/>
    <dgm:cxn modelId="{AFBF3DB0-1520-41F3-AA4D-212464066AE3}" type="presOf" srcId="{9841314B-6FE2-4E47-9A58-7393CDD680A4}" destId="{AC7C77B5-657F-4DBA-87E0-BC72C9E933FC}" srcOrd="0" destOrd="0" presId="urn:microsoft.com/office/officeart/2005/8/layout/vProcess5"/>
    <dgm:cxn modelId="{D892A58A-0CBE-44B8-8F42-237243A07A3C}" type="presOf" srcId="{E10BFE42-6C53-4B32-AB70-AF99B36E44A5}" destId="{9527F86F-78B2-42EC-AE6F-A7DBA94212EA}" srcOrd="0" destOrd="0" presId="urn:microsoft.com/office/officeart/2005/8/layout/vProcess5"/>
    <dgm:cxn modelId="{1DCA58E0-C60B-4958-8A6F-94540F588E2E}" type="presOf" srcId="{1B01F042-7FE3-49AB-9F27-2FF32A8C1DD5}" destId="{D01A2E6B-AB9A-44A8-B046-27D800E47EFD}" srcOrd="0" destOrd="0" presId="urn:microsoft.com/office/officeart/2005/8/layout/vProcess5"/>
    <dgm:cxn modelId="{4B77E1E0-E0DF-4084-9BA1-A5BC70C49ABF}" srcId="{9841314B-6FE2-4E47-9A58-7393CDD680A4}" destId="{1DDE8449-C45A-41A1-82C8-E6B094F6F432}" srcOrd="7" destOrd="0" parTransId="{F637E506-D1CA-420D-9CC2-C24C27DBDAD0}" sibTransId="{0E678ACD-B8E4-4E8E-B0E8-B67EC0E14A5B}"/>
    <dgm:cxn modelId="{33B5F6F6-44D5-43AC-A09A-CFBEB8DF1D29}" type="presOf" srcId="{F3F64C87-7EDE-4F97-A862-36575721EDFE}" destId="{F19D5F39-66D9-4724-BC80-4C22914C250E}" srcOrd="1" destOrd="0" presId="urn:microsoft.com/office/officeart/2005/8/layout/vProcess5"/>
    <dgm:cxn modelId="{C41D5D96-BC40-4AC1-8D12-33F1F6EF9896}" srcId="{9841314B-6FE2-4E47-9A58-7393CDD680A4}" destId="{51C54BAE-ACA8-411E-85E0-713BB5F1E86E}" srcOrd="10" destOrd="0" parTransId="{5A68BEC3-6652-46AD-8F01-FD55AC681077}" sibTransId="{2A5DE1F9-EC0D-4C5B-B307-38F10C235B5C}"/>
    <dgm:cxn modelId="{EED0A7AE-9149-4EE9-A8DE-8257424FCE1D}" type="presOf" srcId="{1B01F042-7FE3-49AB-9F27-2FF32A8C1DD5}" destId="{2B660D03-1AEB-4CF8-9ACC-97594514ACCE}" srcOrd="1" destOrd="0" presId="urn:microsoft.com/office/officeart/2005/8/layout/vProcess5"/>
    <dgm:cxn modelId="{BC7FD0CE-AB51-408F-B849-874A25EBCF06}" srcId="{9841314B-6FE2-4E47-9A58-7393CDD680A4}" destId="{E10BFE42-6C53-4B32-AB70-AF99B36E44A5}" srcOrd="4" destOrd="0" parTransId="{6790FE96-07CF-4739-A69F-D4DC3CC26E52}" sibTransId="{CC05D134-5A80-4396-9648-F53270ED0264}"/>
    <dgm:cxn modelId="{8C782737-0816-4C19-AED8-2F5685E41FD9}" type="presOf" srcId="{F3F64C87-7EDE-4F97-A862-36575721EDFE}" destId="{5E1CA017-41BD-4212-8262-C8F29AFB0774}" srcOrd="0" destOrd="0" presId="urn:microsoft.com/office/officeart/2005/8/layout/vProcess5"/>
    <dgm:cxn modelId="{222ACD9A-788E-4FDD-A87B-A7DF149D499D}" type="presOf" srcId="{A97EE4F2-BC3C-482B-B4CF-3F309A0325D5}" destId="{34065117-B8A8-431B-92A8-72A2C69E603E}" srcOrd="1" destOrd="0" presId="urn:microsoft.com/office/officeart/2005/8/layout/vProcess5"/>
    <dgm:cxn modelId="{0FE2E48D-86CE-403E-A17C-B88B6DCB1B9C}" type="presOf" srcId="{3655F470-F8B0-40E2-B5B2-8ED69DCB286E}" destId="{C02C1D3F-FDED-4EBC-BA1D-22B210C6341A}" srcOrd="0" destOrd="0" presId="urn:microsoft.com/office/officeart/2005/8/layout/vProcess5"/>
    <dgm:cxn modelId="{90F3384C-965F-4C3F-A78E-F540ADEFCBD5}" srcId="{9841314B-6FE2-4E47-9A58-7393CDD680A4}" destId="{DFBA4AE1-CD50-476B-8B40-D98C16866EF5}" srcOrd="8" destOrd="0" parTransId="{F93B53BA-87E2-4941-91CA-F63B120DEA49}" sibTransId="{00E93D1C-2A4C-4417-8E1A-102C38E74187}"/>
    <dgm:cxn modelId="{70E09916-614B-4333-B3FD-803B118D07C4}" type="presOf" srcId="{02701D1F-B852-4F38-8B34-A43C921B06E8}" destId="{C393C645-DB36-4AB6-9278-7154BE3D096B}" srcOrd="0" destOrd="0" presId="urn:microsoft.com/office/officeart/2005/8/layout/vProcess5"/>
    <dgm:cxn modelId="{3FFFF018-5411-4544-B196-D063134AE749}" type="presOf" srcId="{A7BC4425-BEFD-47CA-9F53-B0416A341721}" destId="{4F66D216-957D-4A74-B78D-DCE2F8B01DA6}" srcOrd="0" destOrd="0" presId="urn:microsoft.com/office/officeart/2005/8/layout/vProcess5"/>
    <dgm:cxn modelId="{24906E82-9FEF-46CA-B884-7FA73A42315C}" type="presOf" srcId="{ECF25B44-1673-405E-AAFF-EDDA7102B0E0}" destId="{01910EBB-41C3-44E4-A411-9A9477E9DD08}" srcOrd="0" destOrd="0" presId="urn:microsoft.com/office/officeart/2005/8/layout/vProcess5"/>
    <dgm:cxn modelId="{D718BA77-BA5E-44A6-9731-A5E202D885FB}" srcId="{9841314B-6FE2-4E47-9A58-7393CDD680A4}" destId="{ECF25B44-1673-405E-AAFF-EDDA7102B0E0}" srcOrd="2" destOrd="0" parTransId="{A68769CC-829C-469E-BDEA-EDB0E597DAA2}" sibTransId="{3655F470-F8B0-40E2-B5B2-8ED69DCB286E}"/>
    <dgm:cxn modelId="{FADDEF1C-76B1-4266-A7F5-B8F398371861}" type="presParOf" srcId="{AC7C77B5-657F-4DBA-87E0-BC72C9E933FC}" destId="{709BD0C0-6EAD-49E0-875F-BAD439D0AB59}" srcOrd="0" destOrd="0" presId="urn:microsoft.com/office/officeart/2005/8/layout/vProcess5"/>
    <dgm:cxn modelId="{1A39928E-F951-41EC-BACF-37B563D04660}" type="presParOf" srcId="{AC7C77B5-657F-4DBA-87E0-BC72C9E933FC}" destId="{5E1CA017-41BD-4212-8262-C8F29AFB0774}" srcOrd="1" destOrd="0" presId="urn:microsoft.com/office/officeart/2005/8/layout/vProcess5"/>
    <dgm:cxn modelId="{AA37919B-01B5-4DF6-8734-CF3D7B0212B9}" type="presParOf" srcId="{AC7C77B5-657F-4DBA-87E0-BC72C9E933FC}" destId="{D01A2E6B-AB9A-44A8-B046-27D800E47EFD}" srcOrd="2" destOrd="0" presId="urn:microsoft.com/office/officeart/2005/8/layout/vProcess5"/>
    <dgm:cxn modelId="{D2F3593B-0531-43F8-B9FF-8428B77E77A5}" type="presParOf" srcId="{AC7C77B5-657F-4DBA-87E0-BC72C9E933FC}" destId="{01910EBB-41C3-44E4-A411-9A9477E9DD08}" srcOrd="3" destOrd="0" presId="urn:microsoft.com/office/officeart/2005/8/layout/vProcess5"/>
    <dgm:cxn modelId="{893AF6F3-5FAD-4ACA-99A0-F53CCB39B5C9}" type="presParOf" srcId="{AC7C77B5-657F-4DBA-87E0-BC72C9E933FC}" destId="{92CA1EDC-C185-4CB9-B429-CAB93D114522}" srcOrd="4" destOrd="0" presId="urn:microsoft.com/office/officeart/2005/8/layout/vProcess5"/>
    <dgm:cxn modelId="{F2B16DFC-767F-4ACE-995C-1DB65408951F}" type="presParOf" srcId="{AC7C77B5-657F-4DBA-87E0-BC72C9E933FC}" destId="{9527F86F-78B2-42EC-AE6F-A7DBA94212EA}" srcOrd="5" destOrd="0" presId="urn:microsoft.com/office/officeart/2005/8/layout/vProcess5"/>
    <dgm:cxn modelId="{AE2906F5-E9FF-4168-80D9-2769A0342E38}" type="presParOf" srcId="{AC7C77B5-657F-4DBA-87E0-BC72C9E933FC}" destId="{C393C645-DB36-4AB6-9278-7154BE3D096B}" srcOrd="6" destOrd="0" presId="urn:microsoft.com/office/officeart/2005/8/layout/vProcess5"/>
    <dgm:cxn modelId="{745B4AFB-787C-405A-8FEA-33920AD2EC92}" type="presParOf" srcId="{AC7C77B5-657F-4DBA-87E0-BC72C9E933FC}" destId="{4F66D216-957D-4A74-B78D-DCE2F8B01DA6}" srcOrd="7" destOrd="0" presId="urn:microsoft.com/office/officeart/2005/8/layout/vProcess5"/>
    <dgm:cxn modelId="{B3289544-0F6B-41AE-9A57-15981749B4A8}" type="presParOf" srcId="{AC7C77B5-657F-4DBA-87E0-BC72C9E933FC}" destId="{C02C1D3F-FDED-4EBC-BA1D-22B210C6341A}" srcOrd="8" destOrd="0" presId="urn:microsoft.com/office/officeart/2005/8/layout/vProcess5"/>
    <dgm:cxn modelId="{3D525326-663D-4F4A-840C-1979A9BD1DDB}" type="presParOf" srcId="{AC7C77B5-657F-4DBA-87E0-BC72C9E933FC}" destId="{F6737488-7BD3-4D2A-A390-8DC47C50C20D}" srcOrd="9" destOrd="0" presId="urn:microsoft.com/office/officeart/2005/8/layout/vProcess5"/>
    <dgm:cxn modelId="{C22E34A0-18F0-4A2F-A177-B184923B1F2B}" type="presParOf" srcId="{AC7C77B5-657F-4DBA-87E0-BC72C9E933FC}" destId="{F19D5F39-66D9-4724-BC80-4C22914C250E}" srcOrd="10" destOrd="0" presId="urn:microsoft.com/office/officeart/2005/8/layout/vProcess5"/>
    <dgm:cxn modelId="{BFD55923-9AE8-4EB4-9E8E-849871F1CDC3}" type="presParOf" srcId="{AC7C77B5-657F-4DBA-87E0-BC72C9E933FC}" destId="{2B660D03-1AEB-4CF8-9ACC-97594514ACCE}" srcOrd="11" destOrd="0" presId="urn:microsoft.com/office/officeart/2005/8/layout/vProcess5"/>
    <dgm:cxn modelId="{D33DA2D7-2020-4020-A5A8-D48CD990C4C3}" type="presParOf" srcId="{AC7C77B5-657F-4DBA-87E0-BC72C9E933FC}" destId="{4A3EC81A-4A05-4A8C-A397-D9BCC091D679}" srcOrd="12" destOrd="0" presId="urn:microsoft.com/office/officeart/2005/8/layout/vProcess5"/>
    <dgm:cxn modelId="{E2B26321-8A24-475F-B1C1-35000866F743}" type="presParOf" srcId="{AC7C77B5-657F-4DBA-87E0-BC72C9E933FC}" destId="{34065117-B8A8-431B-92A8-72A2C69E603E}" srcOrd="13" destOrd="0" presId="urn:microsoft.com/office/officeart/2005/8/layout/vProcess5"/>
    <dgm:cxn modelId="{D1D412F1-FE42-4C1E-9518-505C78673007}" type="presParOf" srcId="{AC7C77B5-657F-4DBA-87E0-BC72C9E933FC}" destId="{5051FE53-F5F7-42F7-97B6-E25802495B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1314B-6FE2-4E47-9A58-7393CDD680A4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3F64C87-7EDE-4F97-A862-36575721EDFE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 observação 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0D6EB-A2B3-4CD0-B844-A73817EF1BA4}" type="parTrans" cxnId="{3249ACD5-7047-4496-8047-8969507A4C95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01D1F-B852-4F38-8B34-A43C921B06E8}" type="sibTrans" cxnId="{3249ACD5-7047-4496-8047-8969507A4C95}">
      <dgm:prSet custT="1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1F042-7FE3-49AB-9F27-2FF32A8C1DD5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lavagem e esterilização 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21D8D-84B8-4920-AC01-6067823CCA01}" type="parTrans" cxnId="{05C71B19-53C9-4C02-AE10-2568F5C178A5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C4425-BEFD-47CA-9F53-B0416A341721}" type="sibTrans" cxnId="{05C71B19-53C9-4C02-AE10-2568F5C178A5}">
      <dgm:prSet custT="1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25B44-1673-405E-AAFF-EDDA7102B0E0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farmácia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769CC-829C-469E-BDEA-EDB0E597DAA2}" type="parTrans" cxnId="{D718BA77-BA5E-44A6-9731-A5E202D885FB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5F470-F8B0-40E2-B5B2-8ED69DCB286E}" type="sibTrans" cxnId="{D718BA77-BA5E-44A6-9731-A5E202D885FB}">
      <dgm:prSet custT="1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EE4F2-BC3C-482B-B4CF-3F309A0325D5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02 banheiros (um adaptado deficientes)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E886D-4058-4199-BE7B-5D33EEA6337B}" type="parTrans" cxnId="{BA0289DB-AE70-4BD9-B206-DDD631A582B9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99FC0-B7B8-46E6-A2BF-FC925F9D32CE}" type="sibTrans" cxnId="{BA0289DB-AE70-4BD9-B206-DDD631A582B9}">
      <dgm:prSet custT="1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54BAE-ACA8-411E-85E0-713BB5F1E86E}">
      <dgm:prSet phldrT="[Texto]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8BEC3-6652-46AD-8F01-FD55AC681077}" type="parTrans" cxnId="{C41D5D96-BC40-4AC1-8D12-33F1F6EF9896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DE1F9-EC0D-4C5B-B307-38F10C235B5C}" type="sibTrans" cxnId="{C41D5D96-BC40-4AC1-8D12-33F1F6EF9896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4F924-DC5A-4F07-8645-DFB51917A65C}">
      <dgm:prSet phldrT="[Texto]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54EB7-B5B6-4DCC-9194-C3A8EE4EF8CD}" type="parTrans" cxnId="{6141502E-2A7E-4DE4-AD4B-332FD63D9000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D1697-1D8E-4F77-A9E4-F85A43F059A6}" type="sibTrans" cxnId="{6141502E-2A7E-4DE4-AD4B-332FD63D9000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A4AE1-CD50-476B-8B40-D98C16866EF5}">
      <dgm:prSet phldrT="[Texto]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B53BA-87E2-4941-91CA-F63B120DEA49}" type="parTrans" cxnId="{90F3384C-965F-4C3F-A78E-F540ADEFCBD5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93D1C-2A4C-4417-8E1A-102C38E74187}" type="sibTrans" cxnId="{90F3384C-965F-4C3F-A78E-F540ADEFCBD5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8FB16-642C-48B5-B279-9C45FF90DB39}">
      <dgm:prSet phldrT="[Texto]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23F24-CF7C-4CB6-9F4B-D781127E072B}" type="parTrans" cxnId="{D3A84F8B-9429-42DD-AC69-DDA7ED875626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8EB93-CF99-47EB-8577-91B23748FE2C}" type="sibTrans" cxnId="{D3A84F8B-9429-42DD-AC69-DDA7ED875626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E8449-C45A-41A1-82C8-E6B094F6F432}">
      <dgm:prSet phldrT="[Texto]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7E506-D1CA-420D-9CC2-C24C27DBDAD0}" type="parTrans" cxnId="{4B77E1E0-E0DF-4084-9BA1-A5BC70C49ABF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78ACD-B8E4-4E8E-B0E8-B67EC0E14A5B}" type="sibTrans" cxnId="{4B77E1E0-E0DF-4084-9BA1-A5BC70C49ABF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5BA18-A9FC-48D3-867B-9B2969FFD7EE}">
      <dgm:prSet phldrT="[Texto]"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841C1-EACD-4BC6-80F1-A559DD9C06E8}" type="parTrans" cxnId="{7CC05FEB-108A-42DC-85C5-02C8B88E657D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E8E44-4FE3-493A-B547-524B58900CFD}" type="sibTrans" cxnId="{7CC05FEB-108A-42DC-85C5-02C8B88E657D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BFE42-6C53-4B32-AB70-AF99B36E44A5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Compartimentos </a:t>
          </a:r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Interno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5D134-5A80-4396-9648-F53270ED0264}" type="sibTrans" cxnId="{BC7FD0CE-AB51-408F-B849-874A25EBCF06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0FE96-07CF-4739-A69F-D4DC3CC26E52}" type="parTrans" cxnId="{BC7FD0CE-AB51-408F-B849-874A25EBCF06}">
      <dgm:prSet/>
      <dgm:spPr/>
      <dgm:t>
        <a:bodyPr/>
        <a:lstStyle/>
        <a:p>
          <a:endParaRPr lang="pt-BR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C77B5-657F-4DBA-87E0-BC72C9E933FC}" type="pres">
      <dgm:prSet presAssocID="{9841314B-6FE2-4E47-9A58-7393CDD680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9BD0C0-6EAD-49E0-875F-BAD439D0AB59}" type="pres">
      <dgm:prSet presAssocID="{9841314B-6FE2-4E47-9A58-7393CDD680A4}" presName="dummyMaxCanvas" presStyleCnt="0">
        <dgm:presLayoutVars/>
      </dgm:prSet>
      <dgm:spPr/>
    </dgm:pt>
    <dgm:pt modelId="{5E1CA017-41BD-4212-8262-C8F29AFB0774}" type="pres">
      <dgm:prSet presAssocID="{9841314B-6FE2-4E47-9A58-7393CDD680A4}" presName="FiveNodes_1" presStyleLbl="node1" presStyleIdx="0" presStyleCnt="5" custLinFactNeighborX="6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1A2E6B-AB9A-44A8-B046-27D800E47EFD}" type="pres">
      <dgm:prSet presAssocID="{9841314B-6FE2-4E47-9A58-7393CDD680A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910EBB-41C3-44E4-A411-9A9477E9DD08}" type="pres">
      <dgm:prSet presAssocID="{9841314B-6FE2-4E47-9A58-7393CDD680A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CA1EDC-C185-4CB9-B429-CAB93D114522}" type="pres">
      <dgm:prSet presAssocID="{9841314B-6FE2-4E47-9A58-7393CDD680A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27F86F-78B2-42EC-AE6F-A7DBA94212EA}" type="pres">
      <dgm:prSet presAssocID="{9841314B-6FE2-4E47-9A58-7393CDD680A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93C645-DB36-4AB6-9278-7154BE3D096B}" type="pres">
      <dgm:prSet presAssocID="{9841314B-6FE2-4E47-9A58-7393CDD680A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66D216-957D-4A74-B78D-DCE2F8B01DA6}" type="pres">
      <dgm:prSet presAssocID="{9841314B-6FE2-4E47-9A58-7393CDD680A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2C1D3F-FDED-4EBC-BA1D-22B210C6341A}" type="pres">
      <dgm:prSet presAssocID="{9841314B-6FE2-4E47-9A58-7393CDD680A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737488-7BD3-4D2A-A390-8DC47C50C20D}" type="pres">
      <dgm:prSet presAssocID="{9841314B-6FE2-4E47-9A58-7393CDD680A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D5F39-66D9-4724-BC80-4C22914C250E}" type="pres">
      <dgm:prSet presAssocID="{9841314B-6FE2-4E47-9A58-7393CDD680A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660D03-1AEB-4CF8-9ACC-97594514ACCE}" type="pres">
      <dgm:prSet presAssocID="{9841314B-6FE2-4E47-9A58-7393CDD680A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3EC81A-4A05-4A8C-A397-D9BCC091D679}" type="pres">
      <dgm:prSet presAssocID="{9841314B-6FE2-4E47-9A58-7393CDD680A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065117-B8A8-431B-92A8-72A2C69E603E}" type="pres">
      <dgm:prSet presAssocID="{9841314B-6FE2-4E47-9A58-7393CDD680A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1FE53-F5F7-42F7-97B6-E25802495B0E}" type="pres">
      <dgm:prSet presAssocID="{9841314B-6FE2-4E47-9A58-7393CDD680A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74E33B-8784-44B8-80AA-59BE19BB4675}" type="presOf" srcId="{A97EE4F2-BC3C-482B-B4CF-3F309A0325D5}" destId="{92CA1EDC-C185-4CB9-B429-CAB93D114522}" srcOrd="0" destOrd="0" presId="urn:microsoft.com/office/officeart/2005/8/layout/vProcess5"/>
    <dgm:cxn modelId="{74305A95-1A80-4656-A6D3-BEFA1E7155CB}" type="presOf" srcId="{A7BC4425-BEFD-47CA-9F53-B0416A341721}" destId="{4F66D216-957D-4A74-B78D-DCE2F8B01DA6}" srcOrd="0" destOrd="0" presId="urn:microsoft.com/office/officeart/2005/8/layout/vProcess5"/>
    <dgm:cxn modelId="{9A60D92C-9D29-4544-A701-1FEB76C8D755}" type="presOf" srcId="{1B01F042-7FE3-49AB-9F27-2FF32A8C1DD5}" destId="{2B660D03-1AEB-4CF8-9ACC-97594514ACCE}" srcOrd="1" destOrd="0" presId="urn:microsoft.com/office/officeart/2005/8/layout/vProcess5"/>
    <dgm:cxn modelId="{FA3B38A5-AC59-4099-8042-6DB9C12030E5}" type="presOf" srcId="{1B01F042-7FE3-49AB-9F27-2FF32A8C1DD5}" destId="{D01A2E6B-AB9A-44A8-B046-27D800E47EFD}" srcOrd="0" destOrd="0" presId="urn:microsoft.com/office/officeart/2005/8/layout/vProcess5"/>
    <dgm:cxn modelId="{BA0289DB-AE70-4BD9-B206-DDD631A582B9}" srcId="{9841314B-6FE2-4E47-9A58-7393CDD680A4}" destId="{A97EE4F2-BC3C-482B-B4CF-3F309A0325D5}" srcOrd="3" destOrd="0" parTransId="{F12E886D-4058-4199-BE7B-5D33EEA6337B}" sibTransId="{65499FC0-B7B8-46E6-A2BF-FC925F9D32CE}"/>
    <dgm:cxn modelId="{2565CFEA-3A51-4BFE-BF23-96FD040FFCFE}" type="presOf" srcId="{A97EE4F2-BC3C-482B-B4CF-3F309A0325D5}" destId="{34065117-B8A8-431B-92A8-72A2C69E603E}" srcOrd="1" destOrd="0" presId="urn:microsoft.com/office/officeart/2005/8/layout/vProcess5"/>
    <dgm:cxn modelId="{D718BA77-BA5E-44A6-9731-A5E202D885FB}" srcId="{9841314B-6FE2-4E47-9A58-7393CDD680A4}" destId="{ECF25B44-1673-405E-AAFF-EDDA7102B0E0}" srcOrd="2" destOrd="0" parTransId="{A68769CC-829C-469E-BDEA-EDB0E597DAA2}" sibTransId="{3655F470-F8B0-40E2-B5B2-8ED69DCB286E}"/>
    <dgm:cxn modelId="{6141502E-2A7E-4DE4-AD4B-332FD63D9000}" srcId="{9841314B-6FE2-4E47-9A58-7393CDD680A4}" destId="{5A54F924-DC5A-4F07-8645-DFB51917A65C}" srcOrd="9" destOrd="0" parTransId="{2FD54EB7-B5B6-4DCC-9194-C3A8EE4EF8CD}" sibTransId="{BACD1697-1D8E-4F77-A9E4-F85A43F059A6}"/>
    <dgm:cxn modelId="{C41D5D96-BC40-4AC1-8D12-33F1F6EF9896}" srcId="{9841314B-6FE2-4E47-9A58-7393CDD680A4}" destId="{51C54BAE-ACA8-411E-85E0-713BB5F1E86E}" srcOrd="10" destOrd="0" parTransId="{5A68BEC3-6652-46AD-8F01-FD55AC681077}" sibTransId="{2A5DE1F9-EC0D-4C5B-B307-38F10C235B5C}"/>
    <dgm:cxn modelId="{3249ACD5-7047-4496-8047-8969507A4C95}" srcId="{9841314B-6FE2-4E47-9A58-7393CDD680A4}" destId="{F3F64C87-7EDE-4F97-A862-36575721EDFE}" srcOrd="0" destOrd="0" parTransId="{EE40D6EB-A2B3-4CD0-B844-A73817EF1BA4}" sibTransId="{02701D1F-B852-4F38-8B34-A43C921B06E8}"/>
    <dgm:cxn modelId="{8D5A5389-AB87-46F9-A607-F78686BCBFEF}" type="presOf" srcId="{E10BFE42-6C53-4B32-AB70-AF99B36E44A5}" destId="{9527F86F-78B2-42EC-AE6F-A7DBA94212EA}" srcOrd="0" destOrd="0" presId="urn:microsoft.com/office/officeart/2005/8/layout/vProcess5"/>
    <dgm:cxn modelId="{F56BAE08-1F3D-43FE-B499-4391D67F563C}" type="presOf" srcId="{E10BFE42-6C53-4B32-AB70-AF99B36E44A5}" destId="{5051FE53-F5F7-42F7-97B6-E25802495B0E}" srcOrd="1" destOrd="0" presId="urn:microsoft.com/office/officeart/2005/8/layout/vProcess5"/>
    <dgm:cxn modelId="{77551E36-A70F-490A-93E5-47BB9BA092FA}" type="presOf" srcId="{ECF25B44-1673-405E-AAFF-EDDA7102B0E0}" destId="{4A3EC81A-4A05-4A8C-A397-D9BCC091D679}" srcOrd="1" destOrd="0" presId="urn:microsoft.com/office/officeart/2005/8/layout/vProcess5"/>
    <dgm:cxn modelId="{3D32C41A-18A2-41F9-BABA-34879DC9DCA9}" type="presOf" srcId="{9841314B-6FE2-4E47-9A58-7393CDD680A4}" destId="{AC7C77B5-657F-4DBA-87E0-BC72C9E933FC}" srcOrd="0" destOrd="0" presId="urn:microsoft.com/office/officeart/2005/8/layout/vProcess5"/>
    <dgm:cxn modelId="{946B538B-EA8B-4E56-9444-0138E217E1E0}" type="presOf" srcId="{3655F470-F8B0-40E2-B5B2-8ED69DCB286E}" destId="{C02C1D3F-FDED-4EBC-BA1D-22B210C6341A}" srcOrd="0" destOrd="0" presId="urn:microsoft.com/office/officeart/2005/8/layout/vProcess5"/>
    <dgm:cxn modelId="{7CC05FEB-108A-42DC-85C5-02C8B88E657D}" srcId="{9841314B-6FE2-4E47-9A58-7393CDD680A4}" destId="{3905BA18-A9FC-48D3-867B-9B2969FFD7EE}" srcOrd="5" destOrd="0" parTransId="{3A1841C1-EACD-4BC6-80F1-A559DD9C06E8}" sibTransId="{C2AE8E44-4FE3-493A-B547-524B58900CFD}"/>
    <dgm:cxn modelId="{4B77E1E0-E0DF-4084-9BA1-A5BC70C49ABF}" srcId="{9841314B-6FE2-4E47-9A58-7393CDD680A4}" destId="{1DDE8449-C45A-41A1-82C8-E6B094F6F432}" srcOrd="7" destOrd="0" parTransId="{F637E506-D1CA-420D-9CC2-C24C27DBDAD0}" sibTransId="{0E678ACD-B8E4-4E8E-B0E8-B67EC0E14A5B}"/>
    <dgm:cxn modelId="{E9C34768-6D37-4B2D-80A4-70A09283BFA4}" type="presOf" srcId="{F3F64C87-7EDE-4F97-A862-36575721EDFE}" destId="{F19D5F39-66D9-4724-BC80-4C22914C250E}" srcOrd="1" destOrd="0" presId="urn:microsoft.com/office/officeart/2005/8/layout/vProcess5"/>
    <dgm:cxn modelId="{05C71B19-53C9-4C02-AE10-2568F5C178A5}" srcId="{9841314B-6FE2-4E47-9A58-7393CDD680A4}" destId="{1B01F042-7FE3-49AB-9F27-2FF32A8C1DD5}" srcOrd="1" destOrd="0" parTransId="{C3E21D8D-84B8-4920-AC01-6067823CCA01}" sibTransId="{A7BC4425-BEFD-47CA-9F53-B0416A341721}"/>
    <dgm:cxn modelId="{51782B23-46EB-4CE7-A8B6-7EFC1349564E}" type="presOf" srcId="{ECF25B44-1673-405E-AAFF-EDDA7102B0E0}" destId="{01910EBB-41C3-44E4-A411-9A9477E9DD08}" srcOrd="0" destOrd="0" presId="urn:microsoft.com/office/officeart/2005/8/layout/vProcess5"/>
    <dgm:cxn modelId="{D3A84F8B-9429-42DD-AC69-DDA7ED875626}" srcId="{9841314B-6FE2-4E47-9A58-7393CDD680A4}" destId="{2848FB16-642C-48B5-B279-9C45FF90DB39}" srcOrd="6" destOrd="0" parTransId="{69223F24-CF7C-4CB6-9F4B-D781127E072B}" sibTransId="{7A48EB93-CF99-47EB-8577-91B23748FE2C}"/>
    <dgm:cxn modelId="{3B0157D1-5BB8-434E-AAF5-9A357E8A1E57}" type="presOf" srcId="{65499FC0-B7B8-46E6-A2BF-FC925F9D32CE}" destId="{F6737488-7BD3-4D2A-A390-8DC47C50C20D}" srcOrd="0" destOrd="0" presId="urn:microsoft.com/office/officeart/2005/8/layout/vProcess5"/>
    <dgm:cxn modelId="{B3B7B4C6-26B4-4F61-81D5-336054AF878D}" type="presOf" srcId="{F3F64C87-7EDE-4F97-A862-36575721EDFE}" destId="{5E1CA017-41BD-4212-8262-C8F29AFB0774}" srcOrd="0" destOrd="0" presId="urn:microsoft.com/office/officeart/2005/8/layout/vProcess5"/>
    <dgm:cxn modelId="{BC7FD0CE-AB51-408F-B849-874A25EBCF06}" srcId="{9841314B-6FE2-4E47-9A58-7393CDD680A4}" destId="{E10BFE42-6C53-4B32-AB70-AF99B36E44A5}" srcOrd="4" destOrd="0" parTransId="{6790FE96-07CF-4739-A69F-D4DC3CC26E52}" sibTransId="{CC05D134-5A80-4396-9648-F53270ED0264}"/>
    <dgm:cxn modelId="{90F3384C-965F-4C3F-A78E-F540ADEFCBD5}" srcId="{9841314B-6FE2-4E47-9A58-7393CDD680A4}" destId="{DFBA4AE1-CD50-476B-8B40-D98C16866EF5}" srcOrd="8" destOrd="0" parTransId="{F93B53BA-87E2-4941-91CA-F63B120DEA49}" sibTransId="{00E93D1C-2A4C-4417-8E1A-102C38E74187}"/>
    <dgm:cxn modelId="{D1F776E7-C748-47D5-ABB4-FF79D04D78A4}" type="presOf" srcId="{02701D1F-B852-4F38-8B34-A43C921B06E8}" destId="{C393C645-DB36-4AB6-9278-7154BE3D096B}" srcOrd="0" destOrd="0" presId="urn:microsoft.com/office/officeart/2005/8/layout/vProcess5"/>
    <dgm:cxn modelId="{1031B92F-47CD-4233-9ABA-9FE8EE658C90}" type="presParOf" srcId="{AC7C77B5-657F-4DBA-87E0-BC72C9E933FC}" destId="{709BD0C0-6EAD-49E0-875F-BAD439D0AB59}" srcOrd="0" destOrd="0" presId="urn:microsoft.com/office/officeart/2005/8/layout/vProcess5"/>
    <dgm:cxn modelId="{04F6DEF7-BBCF-4863-838B-90B1BAEFADDC}" type="presParOf" srcId="{AC7C77B5-657F-4DBA-87E0-BC72C9E933FC}" destId="{5E1CA017-41BD-4212-8262-C8F29AFB0774}" srcOrd="1" destOrd="0" presId="urn:microsoft.com/office/officeart/2005/8/layout/vProcess5"/>
    <dgm:cxn modelId="{6B60FA9E-83AF-44C9-BE85-5B93ECA41691}" type="presParOf" srcId="{AC7C77B5-657F-4DBA-87E0-BC72C9E933FC}" destId="{D01A2E6B-AB9A-44A8-B046-27D800E47EFD}" srcOrd="2" destOrd="0" presId="urn:microsoft.com/office/officeart/2005/8/layout/vProcess5"/>
    <dgm:cxn modelId="{F2E334BC-63C1-4D48-9641-D642582AD1FB}" type="presParOf" srcId="{AC7C77B5-657F-4DBA-87E0-BC72C9E933FC}" destId="{01910EBB-41C3-44E4-A411-9A9477E9DD08}" srcOrd="3" destOrd="0" presId="urn:microsoft.com/office/officeart/2005/8/layout/vProcess5"/>
    <dgm:cxn modelId="{CBB99501-E697-4A06-9D53-CD667021F1E4}" type="presParOf" srcId="{AC7C77B5-657F-4DBA-87E0-BC72C9E933FC}" destId="{92CA1EDC-C185-4CB9-B429-CAB93D114522}" srcOrd="4" destOrd="0" presId="urn:microsoft.com/office/officeart/2005/8/layout/vProcess5"/>
    <dgm:cxn modelId="{8EADC013-B597-41B0-BF66-BC833B59C271}" type="presParOf" srcId="{AC7C77B5-657F-4DBA-87E0-BC72C9E933FC}" destId="{9527F86F-78B2-42EC-AE6F-A7DBA94212EA}" srcOrd="5" destOrd="0" presId="urn:microsoft.com/office/officeart/2005/8/layout/vProcess5"/>
    <dgm:cxn modelId="{87A7FF30-0228-4D63-ACFD-7447116BFD4B}" type="presParOf" srcId="{AC7C77B5-657F-4DBA-87E0-BC72C9E933FC}" destId="{C393C645-DB36-4AB6-9278-7154BE3D096B}" srcOrd="6" destOrd="0" presId="urn:microsoft.com/office/officeart/2005/8/layout/vProcess5"/>
    <dgm:cxn modelId="{11633178-BB26-4A20-98D4-FF18302E89E8}" type="presParOf" srcId="{AC7C77B5-657F-4DBA-87E0-BC72C9E933FC}" destId="{4F66D216-957D-4A74-B78D-DCE2F8B01DA6}" srcOrd="7" destOrd="0" presId="urn:microsoft.com/office/officeart/2005/8/layout/vProcess5"/>
    <dgm:cxn modelId="{247C2E7C-D19C-4A05-A0D4-92E5F50442A5}" type="presParOf" srcId="{AC7C77B5-657F-4DBA-87E0-BC72C9E933FC}" destId="{C02C1D3F-FDED-4EBC-BA1D-22B210C6341A}" srcOrd="8" destOrd="0" presId="urn:microsoft.com/office/officeart/2005/8/layout/vProcess5"/>
    <dgm:cxn modelId="{973052E8-4742-4A8D-8B2E-BC4396304223}" type="presParOf" srcId="{AC7C77B5-657F-4DBA-87E0-BC72C9E933FC}" destId="{F6737488-7BD3-4D2A-A390-8DC47C50C20D}" srcOrd="9" destOrd="0" presId="urn:microsoft.com/office/officeart/2005/8/layout/vProcess5"/>
    <dgm:cxn modelId="{431F2E14-73DD-4BEF-866B-5A8B5ED8D0F5}" type="presParOf" srcId="{AC7C77B5-657F-4DBA-87E0-BC72C9E933FC}" destId="{F19D5F39-66D9-4724-BC80-4C22914C250E}" srcOrd="10" destOrd="0" presId="urn:microsoft.com/office/officeart/2005/8/layout/vProcess5"/>
    <dgm:cxn modelId="{7FC440D7-CBC8-4CF6-8463-D91658BDA5B3}" type="presParOf" srcId="{AC7C77B5-657F-4DBA-87E0-BC72C9E933FC}" destId="{2B660D03-1AEB-4CF8-9ACC-97594514ACCE}" srcOrd="11" destOrd="0" presId="urn:microsoft.com/office/officeart/2005/8/layout/vProcess5"/>
    <dgm:cxn modelId="{E1B1597E-C6FB-4CEE-A4E9-D03E8563F51C}" type="presParOf" srcId="{AC7C77B5-657F-4DBA-87E0-BC72C9E933FC}" destId="{4A3EC81A-4A05-4A8C-A397-D9BCC091D679}" srcOrd="12" destOrd="0" presId="urn:microsoft.com/office/officeart/2005/8/layout/vProcess5"/>
    <dgm:cxn modelId="{0116760A-4F09-4B9D-A2A9-AA0DF0D6F4C8}" type="presParOf" srcId="{AC7C77B5-657F-4DBA-87E0-BC72C9E933FC}" destId="{34065117-B8A8-431B-92A8-72A2C69E603E}" srcOrd="13" destOrd="0" presId="urn:microsoft.com/office/officeart/2005/8/layout/vProcess5"/>
    <dgm:cxn modelId="{85D0A05D-BD16-466E-B788-F21A86C286C6}" type="presParOf" srcId="{AC7C77B5-657F-4DBA-87E0-BC72C9E933FC}" destId="{5051FE53-F5F7-42F7-97B6-E25802495B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0518D-DDF2-4EFD-8126-2452DC5F4D48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2C35F33-82E4-42E4-9D10-0498DFC734B4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63DA4-0CFA-496A-84E2-7C313CF975E3}" type="parTrans" cxnId="{0209DBEF-441D-4D73-B773-25B2BF1A132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296B2-DF86-4065-B0DC-A2DD5B1856C5}" type="sibTrans" cxnId="{0209DBEF-441D-4D73-B773-25B2BF1A132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7F22C-F39F-42E0-80CF-99D1DFC868BC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9ADC1-19CB-4BB5-840C-142063178671}" type="parTrans" cxnId="{35861E36-B8E5-4111-89EF-1A0DF39BB0EB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83C1D-16E0-44F9-A625-3AA91830F7E7}" type="sibTrans" cxnId="{35861E36-B8E5-4111-89EF-1A0DF39BB0EB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167ED-9865-4BB5-834E-A055A48BF2CD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Avaliação  de Risco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53131-A7F9-4BDD-B759-F1421ACE7C62}" type="parTrans" cxnId="{7C373DE0-C9E0-44B4-A677-D29FBB033CDD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6400F-AA8E-463C-912A-53C7619DA0A6}" type="sibTrans" cxnId="{7C373DE0-C9E0-44B4-A677-D29FBB033CDD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81C15-E6E5-48BE-BC67-82C92E8A5D79}">
      <dgm:prSet phldrT="[Texto]" custT="1"/>
      <dgm:spPr/>
      <dgm:t>
        <a:bodyPr/>
        <a:lstStyle/>
        <a:p>
          <a:r>
            <a:rPr lang="pt-BR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UBS Pedro Barros Monteiro 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151F1-1F23-4780-BB50-63C6C47F2488}" type="sibTrans" cxnId="{5A969C61-17DF-4B39-A7B5-16314F0DD60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8A3C0-3406-46AF-85C7-FA5F6A540901}" type="parTrans" cxnId="{5A969C61-17DF-4B39-A7B5-16314F0DD60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0CD5A-3602-4721-B92B-7A3E2B45472F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Qualidade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0C864-2A36-4764-ADD9-06A16A1556AB}" type="parTrans" cxnId="{89F2D45E-21FE-4777-B436-4BA43C17D6EA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970C3-6534-4A61-80DF-2B6E0CAAA68A}" type="sibTrans" cxnId="{89F2D45E-21FE-4777-B436-4BA43C17D6EA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64B8A-E6DD-4D6D-99E9-B1623C49B42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Adesão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2049B-50AF-499D-AAB6-CC9370E3C7D9}" type="parTrans" cxnId="{128AEB08-7D6B-43B2-B4C3-3DCBED52215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C8C3F-3951-4FCC-AC84-78DCB6CCC254}" type="sibTrans" cxnId="{128AEB08-7D6B-43B2-B4C3-3DCBED52215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D8CBF-0A64-496C-904B-A50F36AEC332}" type="pres">
      <dgm:prSet presAssocID="{E860518D-DDF2-4EFD-8126-2452DC5F4D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5C60B8A-12B0-4C4D-886B-5138040919E6}" type="pres">
      <dgm:prSet presAssocID="{CFF81C15-E6E5-48BE-BC67-82C92E8A5D79}" presName="hierRoot1" presStyleCnt="0">
        <dgm:presLayoutVars>
          <dgm:hierBranch val="init"/>
        </dgm:presLayoutVars>
      </dgm:prSet>
      <dgm:spPr/>
    </dgm:pt>
    <dgm:pt modelId="{3729DA5F-F871-41BB-AAAC-9645AEA2CB3E}" type="pres">
      <dgm:prSet presAssocID="{CFF81C15-E6E5-48BE-BC67-82C92E8A5D79}" presName="rootComposite1" presStyleCnt="0"/>
      <dgm:spPr/>
    </dgm:pt>
    <dgm:pt modelId="{6029208C-67F8-44E2-A87E-98CEDDB3851B}" type="pres">
      <dgm:prSet presAssocID="{CFF81C15-E6E5-48BE-BC67-82C92E8A5D79}" presName="rootText1" presStyleLbl="node0" presStyleIdx="0" presStyleCnt="1" custScaleX="147784" custScaleY="1794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A8E37C-8D67-4DCC-A51E-A690E22CDF1F}" type="pres">
      <dgm:prSet presAssocID="{CFF81C15-E6E5-48BE-BC67-82C92E8A5D7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F939C7B-8A82-42CD-AD08-20A3B6C329AB}" type="pres">
      <dgm:prSet presAssocID="{CFF81C15-E6E5-48BE-BC67-82C92E8A5D79}" presName="hierChild2" presStyleCnt="0"/>
      <dgm:spPr/>
    </dgm:pt>
    <dgm:pt modelId="{2F6A2E78-671E-4C82-8801-4B5EE02D709D}" type="pres">
      <dgm:prSet presAssocID="{C2E63DA4-0CFA-496A-84E2-7C313CF975E3}" presName="Name37" presStyleLbl="parChTrans1D2" presStyleIdx="0" presStyleCnt="5"/>
      <dgm:spPr/>
      <dgm:t>
        <a:bodyPr/>
        <a:lstStyle/>
        <a:p>
          <a:endParaRPr lang="pt-BR"/>
        </a:p>
      </dgm:t>
    </dgm:pt>
    <dgm:pt modelId="{4B2BAD52-E0CE-4AFD-87F5-ED3C9B1D2924}" type="pres">
      <dgm:prSet presAssocID="{72C35F33-82E4-42E4-9D10-0498DFC734B4}" presName="hierRoot2" presStyleCnt="0">
        <dgm:presLayoutVars>
          <dgm:hierBranch val="init"/>
        </dgm:presLayoutVars>
      </dgm:prSet>
      <dgm:spPr/>
    </dgm:pt>
    <dgm:pt modelId="{660D9F57-687D-4277-AB3E-8A8860A226C8}" type="pres">
      <dgm:prSet presAssocID="{72C35F33-82E4-42E4-9D10-0498DFC734B4}" presName="rootComposite" presStyleCnt="0"/>
      <dgm:spPr/>
    </dgm:pt>
    <dgm:pt modelId="{460299D8-A788-4210-BCE9-49E53FBDF69D}" type="pres">
      <dgm:prSet presAssocID="{72C35F33-82E4-42E4-9D10-0498DFC734B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5EAE76-5355-4447-ACBA-361BA8C03CA2}" type="pres">
      <dgm:prSet presAssocID="{72C35F33-82E4-42E4-9D10-0498DFC734B4}" presName="rootConnector" presStyleLbl="node2" presStyleIdx="0" presStyleCnt="5"/>
      <dgm:spPr/>
      <dgm:t>
        <a:bodyPr/>
        <a:lstStyle/>
        <a:p>
          <a:endParaRPr lang="pt-BR"/>
        </a:p>
      </dgm:t>
    </dgm:pt>
    <dgm:pt modelId="{5BFE97AE-7331-4C92-BC6A-A9765116374A}" type="pres">
      <dgm:prSet presAssocID="{72C35F33-82E4-42E4-9D10-0498DFC734B4}" presName="hierChild4" presStyleCnt="0"/>
      <dgm:spPr/>
    </dgm:pt>
    <dgm:pt modelId="{47E872CB-03C9-49D9-ADB8-DF2A3ECBADAF}" type="pres">
      <dgm:prSet presAssocID="{72C35F33-82E4-42E4-9D10-0498DFC734B4}" presName="hierChild5" presStyleCnt="0"/>
      <dgm:spPr/>
    </dgm:pt>
    <dgm:pt modelId="{78380C55-496D-45A8-A11F-51763EE0840E}" type="pres">
      <dgm:prSet presAssocID="{B0B0C864-2A36-4764-ADD9-06A16A1556AB}" presName="Name37" presStyleLbl="parChTrans1D2" presStyleIdx="1" presStyleCnt="5"/>
      <dgm:spPr/>
      <dgm:t>
        <a:bodyPr/>
        <a:lstStyle/>
        <a:p>
          <a:endParaRPr lang="pt-BR"/>
        </a:p>
      </dgm:t>
    </dgm:pt>
    <dgm:pt modelId="{9B0232D2-7CF8-47DD-ACE1-1EAAEFB8E0A6}" type="pres">
      <dgm:prSet presAssocID="{8240CD5A-3602-4721-B92B-7A3E2B45472F}" presName="hierRoot2" presStyleCnt="0">
        <dgm:presLayoutVars>
          <dgm:hierBranch val="init"/>
        </dgm:presLayoutVars>
      </dgm:prSet>
      <dgm:spPr/>
    </dgm:pt>
    <dgm:pt modelId="{6B52FCCA-A17A-4BF7-8BE5-6DE60067151B}" type="pres">
      <dgm:prSet presAssocID="{8240CD5A-3602-4721-B92B-7A3E2B45472F}" presName="rootComposite" presStyleCnt="0"/>
      <dgm:spPr/>
    </dgm:pt>
    <dgm:pt modelId="{23D38DEB-4322-400E-B2E5-90910CA5D978}" type="pres">
      <dgm:prSet presAssocID="{8240CD5A-3602-4721-B92B-7A3E2B45472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1D127A-C394-4369-A7A8-33D988A1C66E}" type="pres">
      <dgm:prSet presAssocID="{8240CD5A-3602-4721-B92B-7A3E2B45472F}" presName="rootConnector" presStyleLbl="node2" presStyleIdx="1" presStyleCnt="5"/>
      <dgm:spPr/>
      <dgm:t>
        <a:bodyPr/>
        <a:lstStyle/>
        <a:p>
          <a:endParaRPr lang="pt-BR"/>
        </a:p>
      </dgm:t>
    </dgm:pt>
    <dgm:pt modelId="{448F794B-6BD9-42B2-AA8C-E26DA91BC5D1}" type="pres">
      <dgm:prSet presAssocID="{8240CD5A-3602-4721-B92B-7A3E2B45472F}" presName="hierChild4" presStyleCnt="0"/>
      <dgm:spPr/>
    </dgm:pt>
    <dgm:pt modelId="{FD8E1E79-60D2-4B8A-AC7A-9E9F297A42D0}" type="pres">
      <dgm:prSet presAssocID="{8240CD5A-3602-4721-B92B-7A3E2B45472F}" presName="hierChild5" presStyleCnt="0"/>
      <dgm:spPr/>
    </dgm:pt>
    <dgm:pt modelId="{89BA847F-4AB8-461C-A9BF-220B1BD0C7F0}" type="pres">
      <dgm:prSet presAssocID="{2132049B-50AF-499D-AAB6-CC9370E3C7D9}" presName="Name37" presStyleLbl="parChTrans1D2" presStyleIdx="2" presStyleCnt="5"/>
      <dgm:spPr/>
      <dgm:t>
        <a:bodyPr/>
        <a:lstStyle/>
        <a:p>
          <a:endParaRPr lang="pt-BR"/>
        </a:p>
      </dgm:t>
    </dgm:pt>
    <dgm:pt modelId="{D73FD49F-F8D5-4F1E-BCE8-5618FD489AD5}" type="pres">
      <dgm:prSet presAssocID="{5D764B8A-E6DD-4D6D-99E9-B1623C49B42B}" presName="hierRoot2" presStyleCnt="0">
        <dgm:presLayoutVars>
          <dgm:hierBranch val="init"/>
        </dgm:presLayoutVars>
      </dgm:prSet>
      <dgm:spPr/>
    </dgm:pt>
    <dgm:pt modelId="{4E911C21-14BE-4F91-9F1B-BDE25457C8E3}" type="pres">
      <dgm:prSet presAssocID="{5D764B8A-E6DD-4D6D-99E9-B1623C49B42B}" presName="rootComposite" presStyleCnt="0"/>
      <dgm:spPr/>
    </dgm:pt>
    <dgm:pt modelId="{A5BDC6EB-D03D-430B-9465-37FDD44FFE4E}" type="pres">
      <dgm:prSet presAssocID="{5D764B8A-E6DD-4D6D-99E9-B1623C49B42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571E42-C712-4159-A5D4-BAE3F9EACD28}" type="pres">
      <dgm:prSet presAssocID="{5D764B8A-E6DD-4D6D-99E9-B1623C49B42B}" presName="rootConnector" presStyleLbl="node2" presStyleIdx="2" presStyleCnt="5"/>
      <dgm:spPr/>
      <dgm:t>
        <a:bodyPr/>
        <a:lstStyle/>
        <a:p>
          <a:endParaRPr lang="pt-BR"/>
        </a:p>
      </dgm:t>
    </dgm:pt>
    <dgm:pt modelId="{C592B4AD-9C79-4F34-A996-720B9AC62716}" type="pres">
      <dgm:prSet presAssocID="{5D764B8A-E6DD-4D6D-99E9-B1623C49B42B}" presName="hierChild4" presStyleCnt="0"/>
      <dgm:spPr/>
    </dgm:pt>
    <dgm:pt modelId="{88394C64-0260-4BB7-A649-C010AD9394A6}" type="pres">
      <dgm:prSet presAssocID="{5D764B8A-E6DD-4D6D-99E9-B1623C49B42B}" presName="hierChild5" presStyleCnt="0"/>
      <dgm:spPr/>
    </dgm:pt>
    <dgm:pt modelId="{130C6D03-9919-4E5A-9DD7-38A6A41B8760}" type="pres">
      <dgm:prSet presAssocID="{0709ADC1-19CB-4BB5-840C-142063178671}" presName="Name37" presStyleLbl="parChTrans1D2" presStyleIdx="3" presStyleCnt="5"/>
      <dgm:spPr/>
      <dgm:t>
        <a:bodyPr/>
        <a:lstStyle/>
        <a:p>
          <a:endParaRPr lang="pt-BR"/>
        </a:p>
      </dgm:t>
    </dgm:pt>
    <dgm:pt modelId="{57872C4E-ADB1-4582-83C7-844590801507}" type="pres">
      <dgm:prSet presAssocID="{B407F22C-F39F-42E0-80CF-99D1DFC868BC}" presName="hierRoot2" presStyleCnt="0">
        <dgm:presLayoutVars>
          <dgm:hierBranch val="init"/>
        </dgm:presLayoutVars>
      </dgm:prSet>
      <dgm:spPr/>
    </dgm:pt>
    <dgm:pt modelId="{03F49231-6A4E-4A26-8817-D7EE01A4E76B}" type="pres">
      <dgm:prSet presAssocID="{B407F22C-F39F-42E0-80CF-99D1DFC868BC}" presName="rootComposite" presStyleCnt="0"/>
      <dgm:spPr/>
    </dgm:pt>
    <dgm:pt modelId="{4FF241E5-9338-4C09-932A-392BFDEF720F}" type="pres">
      <dgm:prSet presAssocID="{B407F22C-F39F-42E0-80CF-99D1DFC868B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3F23E0-541D-4FDD-92DF-B85AD93E21E6}" type="pres">
      <dgm:prSet presAssocID="{B407F22C-F39F-42E0-80CF-99D1DFC868BC}" presName="rootConnector" presStyleLbl="node2" presStyleIdx="3" presStyleCnt="5"/>
      <dgm:spPr/>
      <dgm:t>
        <a:bodyPr/>
        <a:lstStyle/>
        <a:p>
          <a:endParaRPr lang="pt-BR"/>
        </a:p>
      </dgm:t>
    </dgm:pt>
    <dgm:pt modelId="{DEBDF503-95EA-45C0-A980-1F15E3B8D0A0}" type="pres">
      <dgm:prSet presAssocID="{B407F22C-F39F-42E0-80CF-99D1DFC868BC}" presName="hierChild4" presStyleCnt="0"/>
      <dgm:spPr/>
    </dgm:pt>
    <dgm:pt modelId="{E95A5A34-EEC1-4734-986F-89AAACEA41A2}" type="pres">
      <dgm:prSet presAssocID="{B407F22C-F39F-42E0-80CF-99D1DFC868BC}" presName="hierChild5" presStyleCnt="0"/>
      <dgm:spPr/>
    </dgm:pt>
    <dgm:pt modelId="{2FE35CE0-0ED0-4AA1-8859-2A63B86C437F}" type="pres">
      <dgm:prSet presAssocID="{53A53131-A7F9-4BDD-B759-F1421ACE7C62}" presName="Name37" presStyleLbl="parChTrans1D2" presStyleIdx="4" presStyleCnt="5"/>
      <dgm:spPr/>
      <dgm:t>
        <a:bodyPr/>
        <a:lstStyle/>
        <a:p>
          <a:endParaRPr lang="pt-BR"/>
        </a:p>
      </dgm:t>
    </dgm:pt>
    <dgm:pt modelId="{80C9AF20-B7DA-48F9-83C6-1F44C2F1AA95}" type="pres">
      <dgm:prSet presAssocID="{3AE167ED-9865-4BB5-834E-A055A48BF2CD}" presName="hierRoot2" presStyleCnt="0">
        <dgm:presLayoutVars>
          <dgm:hierBranch val="init"/>
        </dgm:presLayoutVars>
      </dgm:prSet>
      <dgm:spPr/>
    </dgm:pt>
    <dgm:pt modelId="{78623734-645D-45F8-81F0-378DF118A805}" type="pres">
      <dgm:prSet presAssocID="{3AE167ED-9865-4BB5-834E-A055A48BF2CD}" presName="rootComposite" presStyleCnt="0"/>
      <dgm:spPr/>
    </dgm:pt>
    <dgm:pt modelId="{FCF0225C-3825-48B7-B542-DCBBBC31C5E4}" type="pres">
      <dgm:prSet presAssocID="{3AE167ED-9865-4BB5-834E-A055A48BF2C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8D6610-117E-4146-908F-3669AE3AC387}" type="pres">
      <dgm:prSet presAssocID="{3AE167ED-9865-4BB5-834E-A055A48BF2CD}" presName="rootConnector" presStyleLbl="node2" presStyleIdx="4" presStyleCnt="5"/>
      <dgm:spPr/>
      <dgm:t>
        <a:bodyPr/>
        <a:lstStyle/>
        <a:p>
          <a:endParaRPr lang="pt-BR"/>
        </a:p>
      </dgm:t>
    </dgm:pt>
    <dgm:pt modelId="{AC311A9A-B065-4D41-83EB-17CA51C25495}" type="pres">
      <dgm:prSet presAssocID="{3AE167ED-9865-4BB5-834E-A055A48BF2CD}" presName="hierChild4" presStyleCnt="0"/>
      <dgm:spPr/>
    </dgm:pt>
    <dgm:pt modelId="{5AA9EE64-ABC2-4C23-A3A5-6EDEC81F0D45}" type="pres">
      <dgm:prSet presAssocID="{3AE167ED-9865-4BB5-834E-A055A48BF2CD}" presName="hierChild5" presStyleCnt="0"/>
      <dgm:spPr/>
    </dgm:pt>
    <dgm:pt modelId="{5C3A0755-C622-4716-ADCA-630DFA3F7414}" type="pres">
      <dgm:prSet presAssocID="{CFF81C15-E6E5-48BE-BC67-82C92E8A5D79}" presName="hierChild3" presStyleCnt="0"/>
      <dgm:spPr/>
    </dgm:pt>
  </dgm:ptLst>
  <dgm:cxnLst>
    <dgm:cxn modelId="{89F2D45E-21FE-4777-B436-4BA43C17D6EA}" srcId="{CFF81C15-E6E5-48BE-BC67-82C92E8A5D79}" destId="{8240CD5A-3602-4721-B92B-7A3E2B45472F}" srcOrd="1" destOrd="0" parTransId="{B0B0C864-2A36-4764-ADD9-06A16A1556AB}" sibTransId="{1C7970C3-6534-4A61-80DF-2B6E0CAAA68A}"/>
    <dgm:cxn modelId="{5A969C61-17DF-4B39-A7B5-16314F0DD60F}" srcId="{E860518D-DDF2-4EFD-8126-2452DC5F4D48}" destId="{CFF81C15-E6E5-48BE-BC67-82C92E8A5D79}" srcOrd="0" destOrd="0" parTransId="{9EE8A3C0-3406-46AF-85C7-FA5F6A540901}" sibTransId="{867151F1-1F23-4780-BB50-63C6C47F2488}"/>
    <dgm:cxn modelId="{A688EACC-7270-4DBF-9F1F-C0F5498B45E0}" type="presOf" srcId="{8240CD5A-3602-4721-B92B-7A3E2B45472F}" destId="{23D38DEB-4322-400E-B2E5-90910CA5D978}" srcOrd="0" destOrd="0" presId="urn:microsoft.com/office/officeart/2005/8/layout/orgChart1"/>
    <dgm:cxn modelId="{704C8BAD-6264-458F-A1B8-1E9E75B411F1}" type="presOf" srcId="{2132049B-50AF-499D-AAB6-CC9370E3C7D9}" destId="{89BA847F-4AB8-461C-A9BF-220B1BD0C7F0}" srcOrd="0" destOrd="0" presId="urn:microsoft.com/office/officeart/2005/8/layout/orgChart1"/>
    <dgm:cxn modelId="{4F5DAE81-966F-49AB-9CFF-BBD5F096CE63}" type="presOf" srcId="{B407F22C-F39F-42E0-80CF-99D1DFC868BC}" destId="{4FF241E5-9338-4C09-932A-392BFDEF720F}" srcOrd="0" destOrd="0" presId="urn:microsoft.com/office/officeart/2005/8/layout/orgChart1"/>
    <dgm:cxn modelId="{35861E36-B8E5-4111-89EF-1A0DF39BB0EB}" srcId="{CFF81C15-E6E5-48BE-BC67-82C92E8A5D79}" destId="{B407F22C-F39F-42E0-80CF-99D1DFC868BC}" srcOrd="3" destOrd="0" parTransId="{0709ADC1-19CB-4BB5-840C-142063178671}" sibTransId="{69583C1D-16E0-44F9-A625-3AA91830F7E7}"/>
    <dgm:cxn modelId="{C0889052-6E0F-437F-881B-00133C2FADB4}" type="presOf" srcId="{3AE167ED-9865-4BB5-834E-A055A48BF2CD}" destId="{928D6610-117E-4146-908F-3669AE3AC387}" srcOrd="1" destOrd="0" presId="urn:microsoft.com/office/officeart/2005/8/layout/orgChart1"/>
    <dgm:cxn modelId="{0209DBEF-441D-4D73-B773-25B2BF1A132C}" srcId="{CFF81C15-E6E5-48BE-BC67-82C92E8A5D79}" destId="{72C35F33-82E4-42E4-9D10-0498DFC734B4}" srcOrd="0" destOrd="0" parTransId="{C2E63DA4-0CFA-496A-84E2-7C313CF975E3}" sibTransId="{422296B2-DF86-4065-B0DC-A2DD5B1856C5}"/>
    <dgm:cxn modelId="{1F9F2D52-B040-4A7B-84CF-5818C3CD01D6}" type="presOf" srcId="{72C35F33-82E4-42E4-9D10-0498DFC734B4}" destId="{C55EAE76-5355-4447-ACBA-361BA8C03CA2}" srcOrd="1" destOrd="0" presId="urn:microsoft.com/office/officeart/2005/8/layout/orgChart1"/>
    <dgm:cxn modelId="{CA4299F3-662E-4758-9F0E-DDC2078E3494}" type="presOf" srcId="{B0B0C864-2A36-4764-ADD9-06A16A1556AB}" destId="{78380C55-496D-45A8-A11F-51763EE0840E}" srcOrd="0" destOrd="0" presId="urn:microsoft.com/office/officeart/2005/8/layout/orgChart1"/>
    <dgm:cxn modelId="{2E6663E4-7B66-4B72-94DA-5D95DCA5796C}" type="presOf" srcId="{72C35F33-82E4-42E4-9D10-0498DFC734B4}" destId="{460299D8-A788-4210-BCE9-49E53FBDF69D}" srcOrd="0" destOrd="0" presId="urn:microsoft.com/office/officeart/2005/8/layout/orgChart1"/>
    <dgm:cxn modelId="{FEBCE267-FD18-4508-A1FC-B83FBA4A73CE}" type="presOf" srcId="{C2E63DA4-0CFA-496A-84E2-7C313CF975E3}" destId="{2F6A2E78-671E-4C82-8801-4B5EE02D709D}" srcOrd="0" destOrd="0" presId="urn:microsoft.com/office/officeart/2005/8/layout/orgChart1"/>
    <dgm:cxn modelId="{05A0AF6B-D1DC-46A7-BED9-AAC20C117547}" type="presOf" srcId="{5D764B8A-E6DD-4D6D-99E9-B1623C49B42B}" destId="{A5BDC6EB-D03D-430B-9465-37FDD44FFE4E}" srcOrd="0" destOrd="0" presId="urn:microsoft.com/office/officeart/2005/8/layout/orgChart1"/>
    <dgm:cxn modelId="{62A7330C-0AF1-4E9A-BF5B-6AF699242D2B}" type="presOf" srcId="{8240CD5A-3602-4721-B92B-7A3E2B45472F}" destId="{F91D127A-C394-4369-A7A8-33D988A1C66E}" srcOrd="1" destOrd="0" presId="urn:microsoft.com/office/officeart/2005/8/layout/orgChart1"/>
    <dgm:cxn modelId="{5DC88061-CA66-4C4F-B1DC-933E59981477}" type="presOf" srcId="{0709ADC1-19CB-4BB5-840C-142063178671}" destId="{130C6D03-9919-4E5A-9DD7-38A6A41B8760}" srcOrd="0" destOrd="0" presId="urn:microsoft.com/office/officeart/2005/8/layout/orgChart1"/>
    <dgm:cxn modelId="{25FBEC57-5FE6-4606-902E-95A29A872F0C}" type="presOf" srcId="{E860518D-DDF2-4EFD-8126-2452DC5F4D48}" destId="{B71D8CBF-0A64-496C-904B-A50F36AEC332}" srcOrd="0" destOrd="0" presId="urn:microsoft.com/office/officeart/2005/8/layout/orgChart1"/>
    <dgm:cxn modelId="{7C373DE0-C9E0-44B4-A677-D29FBB033CDD}" srcId="{CFF81C15-E6E5-48BE-BC67-82C92E8A5D79}" destId="{3AE167ED-9865-4BB5-834E-A055A48BF2CD}" srcOrd="4" destOrd="0" parTransId="{53A53131-A7F9-4BDD-B759-F1421ACE7C62}" sibTransId="{0AF6400F-AA8E-463C-912A-53C7619DA0A6}"/>
    <dgm:cxn modelId="{53098A09-DA2C-48C2-9A21-9B85CD8FC7EB}" type="presOf" srcId="{CFF81C15-E6E5-48BE-BC67-82C92E8A5D79}" destId="{28A8E37C-8D67-4DCC-A51E-A690E22CDF1F}" srcOrd="1" destOrd="0" presId="urn:microsoft.com/office/officeart/2005/8/layout/orgChart1"/>
    <dgm:cxn modelId="{C370B939-DE3E-4EB4-A490-8E1694A82C80}" type="presOf" srcId="{3AE167ED-9865-4BB5-834E-A055A48BF2CD}" destId="{FCF0225C-3825-48B7-B542-DCBBBC31C5E4}" srcOrd="0" destOrd="0" presId="urn:microsoft.com/office/officeart/2005/8/layout/orgChart1"/>
    <dgm:cxn modelId="{128AEB08-7D6B-43B2-B4C3-3DCBED522152}" srcId="{CFF81C15-E6E5-48BE-BC67-82C92E8A5D79}" destId="{5D764B8A-E6DD-4D6D-99E9-B1623C49B42B}" srcOrd="2" destOrd="0" parTransId="{2132049B-50AF-499D-AAB6-CC9370E3C7D9}" sibTransId="{4D2C8C3F-3951-4FCC-AC84-78DCB6CCC254}"/>
    <dgm:cxn modelId="{4AFEFC6C-6DBE-4E56-A015-5CBA5D32CF30}" type="presOf" srcId="{B407F22C-F39F-42E0-80CF-99D1DFC868BC}" destId="{F93F23E0-541D-4FDD-92DF-B85AD93E21E6}" srcOrd="1" destOrd="0" presId="urn:microsoft.com/office/officeart/2005/8/layout/orgChart1"/>
    <dgm:cxn modelId="{4657832F-D22E-4C9F-B475-28683D9B211E}" type="presOf" srcId="{5D764B8A-E6DD-4D6D-99E9-B1623C49B42B}" destId="{78571E42-C712-4159-A5D4-BAE3F9EACD28}" srcOrd="1" destOrd="0" presId="urn:microsoft.com/office/officeart/2005/8/layout/orgChart1"/>
    <dgm:cxn modelId="{76119E7B-DF75-4778-AD77-42D10E7A5301}" type="presOf" srcId="{53A53131-A7F9-4BDD-B759-F1421ACE7C62}" destId="{2FE35CE0-0ED0-4AA1-8859-2A63B86C437F}" srcOrd="0" destOrd="0" presId="urn:microsoft.com/office/officeart/2005/8/layout/orgChart1"/>
    <dgm:cxn modelId="{EC90A5E9-5FB9-4E51-BB35-00C3AF7DE348}" type="presOf" srcId="{CFF81C15-E6E5-48BE-BC67-82C92E8A5D79}" destId="{6029208C-67F8-44E2-A87E-98CEDDB3851B}" srcOrd="0" destOrd="0" presId="urn:microsoft.com/office/officeart/2005/8/layout/orgChart1"/>
    <dgm:cxn modelId="{2C52E437-4EC9-42EE-B288-E936EE5BD716}" type="presParOf" srcId="{B71D8CBF-0A64-496C-904B-A50F36AEC332}" destId="{E5C60B8A-12B0-4C4D-886B-5138040919E6}" srcOrd="0" destOrd="0" presId="urn:microsoft.com/office/officeart/2005/8/layout/orgChart1"/>
    <dgm:cxn modelId="{E1E57A9D-88C8-4E44-9A3B-125049EDA55A}" type="presParOf" srcId="{E5C60B8A-12B0-4C4D-886B-5138040919E6}" destId="{3729DA5F-F871-41BB-AAAC-9645AEA2CB3E}" srcOrd="0" destOrd="0" presId="urn:microsoft.com/office/officeart/2005/8/layout/orgChart1"/>
    <dgm:cxn modelId="{C66B5EFC-D618-4AB7-A8CD-1681F90DE5F1}" type="presParOf" srcId="{3729DA5F-F871-41BB-AAAC-9645AEA2CB3E}" destId="{6029208C-67F8-44E2-A87E-98CEDDB3851B}" srcOrd="0" destOrd="0" presId="urn:microsoft.com/office/officeart/2005/8/layout/orgChart1"/>
    <dgm:cxn modelId="{8F8B937F-5A3C-4B1A-AFEC-FE7C8F6AC9E5}" type="presParOf" srcId="{3729DA5F-F871-41BB-AAAC-9645AEA2CB3E}" destId="{28A8E37C-8D67-4DCC-A51E-A690E22CDF1F}" srcOrd="1" destOrd="0" presId="urn:microsoft.com/office/officeart/2005/8/layout/orgChart1"/>
    <dgm:cxn modelId="{C8B9BA25-D61D-4CCF-9A0E-3597181631A0}" type="presParOf" srcId="{E5C60B8A-12B0-4C4D-886B-5138040919E6}" destId="{1F939C7B-8A82-42CD-AD08-20A3B6C329AB}" srcOrd="1" destOrd="0" presId="urn:microsoft.com/office/officeart/2005/8/layout/orgChart1"/>
    <dgm:cxn modelId="{EE8D3756-AC95-4DB0-9044-C66CF061E3FF}" type="presParOf" srcId="{1F939C7B-8A82-42CD-AD08-20A3B6C329AB}" destId="{2F6A2E78-671E-4C82-8801-4B5EE02D709D}" srcOrd="0" destOrd="0" presId="urn:microsoft.com/office/officeart/2005/8/layout/orgChart1"/>
    <dgm:cxn modelId="{9DA0D428-E839-4662-ACCC-82EB3B3C81A7}" type="presParOf" srcId="{1F939C7B-8A82-42CD-AD08-20A3B6C329AB}" destId="{4B2BAD52-E0CE-4AFD-87F5-ED3C9B1D2924}" srcOrd="1" destOrd="0" presId="urn:microsoft.com/office/officeart/2005/8/layout/orgChart1"/>
    <dgm:cxn modelId="{9E1E3FD2-18C2-404B-872E-B493CD5F37B9}" type="presParOf" srcId="{4B2BAD52-E0CE-4AFD-87F5-ED3C9B1D2924}" destId="{660D9F57-687D-4277-AB3E-8A8860A226C8}" srcOrd="0" destOrd="0" presId="urn:microsoft.com/office/officeart/2005/8/layout/orgChart1"/>
    <dgm:cxn modelId="{0E57BEED-12B6-40C8-9179-B11CC594CC4B}" type="presParOf" srcId="{660D9F57-687D-4277-AB3E-8A8860A226C8}" destId="{460299D8-A788-4210-BCE9-49E53FBDF69D}" srcOrd="0" destOrd="0" presId="urn:microsoft.com/office/officeart/2005/8/layout/orgChart1"/>
    <dgm:cxn modelId="{DEDDDEAE-D343-46DD-A8CF-CD5D70B2F978}" type="presParOf" srcId="{660D9F57-687D-4277-AB3E-8A8860A226C8}" destId="{C55EAE76-5355-4447-ACBA-361BA8C03CA2}" srcOrd="1" destOrd="0" presId="urn:microsoft.com/office/officeart/2005/8/layout/orgChart1"/>
    <dgm:cxn modelId="{967E2832-9489-4AB7-A782-5F024F2CE776}" type="presParOf" srcId="{4B2BAD52-E0CE-4AFD-87F5-ED3C9B1D2924}" destId="{5BFE97AE-7331-4C92-BC6A-A9765116374A}" srcOrd="1" destOrd="0" presId="urn:microsoft.com/office/officeart/2005/8/layout/orgChart1"/>
    <dgm:cxn modelId="{E28A9BE3-D7C2-45C7-B408-38B9C18EA07C}" type="presParOf" srcId="{4B2BAD52-E0CE-4AFD-87F5-ED3C9B1D2924}" destId="{47E872CB-03C9-49D9-ADB8-DF2A3ECBADAF}" srcOrd="2" destOrd="0" presId="urn:microsoft.com/office/officeart/2005/8/layout/orgChart1"/>
    <dgm:cxn modelId="{74D9FB05-32A7-43B8-B4A1-4958BD7375D4}" type="presParOf" srcId="{1F939C7B-8A82-42CD-AD08-20A3B6C329AB}" destId="{78380C55-496D-45A8-A11F-51763EE0840E}" srcOrd="2" destOrd="0" presId="urn:microsoft.com/office/officeart/2005/8/layout/orgChart1"/>
    <dgm:cxn modelId="{2A62D416-EABF-446E-A5C6-115AA97200E0}" type="presParOf" srcId="{1F939C7B-8A82-42CD-AD08-20A3B6C329AB}" destId="{9B0232D2-7CF8-47DD-ACE1-1EAAEFB8E0A6}" srcOrd="3" destOrd="0" presId="urn:microsoft.com/office/officeart/2005/8/layout/orgChart1"/>
    <dgm:cxn modelId="{EEA0610B-FC9C-4852-AADC-90FE5F4A71C2}" type="presParOf" srcId="{9B0232D2-7CF8-47DD-ACE1-1EAAEFB8E0A6}" destId="{6B52FCCA-A17A-4BF7-8BE5-6DE60067151B}" srcOrd="0" destOrd="0" presId="urn:microsoft.com/office/officeart/2005/8/layout/orgChart1"/>
    <dgm:cxn modelId="{DCE34403-C886-42B0-BAEE-28B3A14C35C9}" type="presParOf" srcId="{6B52FCCA-A17A-4BF7-8BE5-6DE60067151B}" destId="{23D38DEB-4322-400E-B2E5-90910CA5D978}" srcOrd="0" destOrd="0" presId="urn:microsoft.com/office/officeart/2005/8/layout/orgChart1"/>
    <dgm:cxn modelId="{6E383071-D018-4EE8-B72B-67F513E0925D}" type="presParOf" srcId="{6B52FCCA-A17A-4BF7-8BE5-6DE60067151B}" destId="{F91D127A-C394-4369-A7A8-33D988A1C66E}" srcOrd="1" destOrd="0" presId="urn:microsoft.com/office/officeart/2005/8/layout/orgChart1"/>
    <dgm:cxn modelId="{7570C23C-181E-497D-9F5D-F5AA6EF3A72D}" type="presParOf" srcId="{9B0232D2-7CF8-47DD-ACE1-1EAAEFB8E0A6}" destId="{448F794B-6BD9-42B2-AA8C-E26DA91BC5D1}" srcOrd="1" destOrd="0" presId="urn:microsoft.com/office/officeart/2005/8/layout/orgChart1"/>
    <dgm:cxn modelId="{E97443EC-F4AA-46CF-8307-5ED2EC3878F5}" type="presParOf" srcId="{9B0232D2-7CF8-47DD-ACE1-1EAAEFB8E0A6}" destId="{FD8E1E79-60D2-4B8A-AC7A-9E9F297A42D0}" srcOrd="2" destOrd="0" presId="urn:microsoft.com/office/officeart/2005/8/layout/orgChart1"/>
    <dgm:cxn modelId="{B4F7AE9A-6A48-4FD2-9D38-2E167F4A0063}" type="presParOf" srcId="{1F939C7B-8A82-42CD-AD08-20A3B6C329AB}" destId="{89BA847F-4AB8-461C-A9BF-220B1BD0C7F0}" srcOrd="4" destOrd="0" presId="urn:microsoft.com/office/officeart/2005/8/layout/orgChart1"/>
    <dgm:cxn modelId="{5696DC37-0982-4BF0-824E-E3958B0D0F99}" type="presParOf" srcId="{1F939C7B-8A82-42CD-AD08-20A3B6C329AB}" destId="{D73FD49F-F8D5-4F1E-BCE8-5618FD489AD5}" srcOrd="5" destOrd="0" presId="urn:microsoft.com/office/officeart/2005/8/layout/orgChart1"/>
    <dgm:cxn modelId="{599C84A8-E6AD-4D5B-A0B2-F135431C2D0A}" type="presParOf" srcId="{D73FD49F-F8D5-4F1E-BCE8-5618FD489AD5}" destId="{4E911C21-14BE-4F91-9F1B-BDE25457C8E3}" srcOrd="0" destOrd="0" presId="urn:microsoft.com/office/officeart/2005/8/layout/orgChart1"/>
    <dgm:cxn modelId="{F43CD55C-0318-46B8-9C09-EE4B0231C56B}" type="presParOf" srcId="{4E911C21-14BE-4F91-9F1B-BDE25457C8E3}" destId="{A5BDC6EB-D03D-430B-9465-37FDD44FFE4E}" srcOrd="0" destOrd="0" presId="urn:microsoft.com/office/officeart/2005/8/layout/orgChart1"/>
    <dgm:cxn modelId="{044F7997-71F4-48C5-B606-7C7CDA6E98D1}" type="presParOf" srcId="{4E911C21-14BE-4F91-9F1B-BDE25457C8E3}" destId="{78571E42-C712-4159-A5D4-BAE3F9EACD28}" srcOrd="1" destOrd="0" presId="urn:microsoft.com/office/officeart/2005/8/layout/orgChart1"/>
    <dgm:cxn modelId="{4037C9FE-99D0-47B0-BA83-000F8211F6FD}" type="presParOf" srcId="{D73FD49F-F8D5-4F1E-BCE8-5618FD489AD5}" destId="{C592B4AD-9C79-4F34-A996-720B9AC62716}" srcOrd="1" destOrd="0" presId="urn:microsoft.com/office/officeart/2005/8/layout/orgChart1"/>
    <dgm:cxn modelId="{A7951ACC-58EC-4E46-A653-CD50877321E5}" type="presParOf" srcId="{D73FD49F-F8D5-4F1E-BCE8-5618FD489AD5}" destId="{88394C64-0260-4BB7-A649-C010AD9394A6}" srcOrd="2" destOrd="0" presId="urn:microsoft.com/office/officeart/2005/8/layout/orgChart1"/>
    <dgm:cxn modelId="{F35D40BF-B3C6-4D77-9C71-E35CD13869AA}" type="presParOf" srcId="{1F939C7B-8A82-42CD-AD08-20A3B6C329AB}" destId="{130C6D03-9919-4E5A-9DD7-38A6A41B8760}" srcOrd="6" destOrd="0" presId="urn:microsoft.com/office/officeart/2005/8/layout/orgChart1"/>
    <dgm:cxn modelId="{ECA08284-DFB5-472D-8105-0D08EE13CBEC}" type="presParOf" srcId="{1F939C7B-8A82-42CD-AD08-20A3B6C329AB}" destId="{57872C4E-ADB1-4582-83C7-844590801507}" srcOrd="7" destOrd="0" presId="urn:microsoft.com/office/officeart/2005/8/layout/orgChart1"/>
    <dgm:cxn modelId="{109DE55E-07AE-4A59-9133-70931B786AAF}" type="presParOf" srcId="{57872C4E-ADB1-4582-83C7-844590801507}" destId="{03F49231-6A4E-4A26-8817-D7EE01A4E76B}" srcOrd="0" destOrd="0" presId="urn:microsoft.com/office/officeart/2005/8/layout/orgChart1"/>
    <dgm:cxn modelId="{97594E22-CFAB-4CDC-B677-15BAE0A4786E}" type="presParOf" srcId="{03F49231-6A4E-4A26-8817-D7EE01A4E76B}" destId="{4FF241E5-9338-4C09-932A-392BFDEF720F}" srcOrd="0" destOrd="0" presId="urn:microsoft.com/office/officeart/2005/8/layout/orgChart1"/>
    <dgm:cxn modelId="{F90D48A5-9AD4-476E-B8F9-F2D28CDF6465}" type="presParOf" srcId="{03F49231-6A4E-4A26-8817-D7EE01A4E76B}" destId="{F93F23E0-541D-4FDD-92DF-B85AD93E21E6}" srcOrd="1" destOrd="0" presId="urn:microsoft.com/office/officeart/2005/8/layout/orgChart1"/>
    <dgm:cxn modelId="{348418C2-A6D1-4D2E-9FC5-22BC6EAB0FCA}" type="presParOf" srcId="{57872C4E-ADB1-4582-83C7-844590801507}" destId="{DEBDF503-95EA-45C0-A980-1F15E3B8D0A0}" srcOrd="1" destOrd="0" presId="urn:microsoft.com/office/officeart/2005/8/layout/orgChart1"/>
    <dgm:cxn modelId="{C9B080F1-BC58-4B58-895A-226B64DD1932}" type="presParOf" srcId="{57872C4E-ADB1-4582-83C7-844590801507}" destId="{E95A5A34-EEC1-4734-986F-89AAACEA41A2}" srcOrd="2" destOrd="0" presId="urn:microsoft.com/office/officeart/2005/8/layout/orgChart1"/>
    <dgm:cxn modelId="{C349DBC4-58F4-4D84-99FF-496AFD3E64F7}" type="presParOf" srcId="{1F939C7B-8A82-42CD-AD08-20A3B6C329AB}" destId="{2FE35CE0-0ED0-4AA1-8859-2A63B86C437F}" srcOrd="8" destOrd="0" presId="urn:microsoft.com/office/officeart/2005/8/layout/orgChart1"/>
    <dgm:cxn modelId="{77135462-6341-40FB-AA02-FEEA06793D01}" type="presParOf" srcId="{1F939C7B-8A82-42CD-AD08-20A3B6C329AB}" destId="{80C9AF20-B7DA-48F9-83C6-1F44C2F1AA95}" srcOrd="9" destOrd="0" presId="urn:microsoft.com/office/officeart/2005/8/layout/orgChart1"/>
    <dgm:cxn modelId="{36FC197C-54AA-4A9B-AB6B-E1599AD65144}" type="presParOf" srcId="{80C9AF20-B7DA-48F9-83C6-1F44C2F1AA95}" destId="{78623734-645D-45F8-81F0-378DF118A805}" srcOrd="0" destOrd="0" presId="urn:microsoft.com/office/officeart/2005/8/layout/orgChart1"/>
    <dgm:cxn modelId="{15E418B3-8E25-4987-ACEB-9001FCC5EE3C}" type="presParOf" srcId="{78623734-645D-45F8-81F0-378DF118A805}" destId="{FCF0225C-3825-48B7-B542-DCBBBC31C5E4}" srcOrd="0" destOrd="0" presId="urn:microsoft.com/office/officeart/2005/8/layout/orgChart1"/>
    <dgm:cxn modelId="{AE9E6377-A334-4BF4-9C2E-B10681753FE2}" type="presParOf" srcId="{78623734-645D-45F8-81F0-378DF118A805}" destId="{928D6610-117E-4146-908F-3669AE3AC387}" srcOrd="1" destOrd="0" presId="urn:microsoft.com/office/officeart/2005/8/layout/orgChart1"/>
    <dgm:cxn modelId="{29E10F5D-8EE2-478F-A62B-611472C5EC3B}" type="presParOf" srcId="{80C9AF20-B7DA-48F9-83C6-1F44C2F1AA95}" destId="{AC311A9A-B065-4D41-83EB-17CA51C25495}" srcOrd="1" destOrd="0" presId="urn:microsoft.com/office/officeart/2005/8/layout/orgChart1"/>
    <dgm:cxn modelId="{407D5918-2035-4490-9199-2EE0819A5B86}" type="presParOf" srcId="{80C9AF20-B7DA-48F9-83C6-1F44C2F1AA95}" destId="{5AA9EE64-ABC2-4C23-A3A5-6EDEC81F0D45}" srcOrd="2" destOrd="0" presId="urn:microsoft.com/office/officeart/2005/8/layout/orgChart1"/>
    <dgm:cxn modelId="{486FBFE6-8AB1-4368-B13F-310DF42D467C}" type="presParOf" srcId="{E5C60B8A-12B0-4C4D-886B-5138040919E6}" destId="{5C3A0755-C622-4716-ADCA-630DFA3F7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77A130-6B75-4CAA-BCDC-0145F5D873D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6DA400-8D6B-42F4-ACF9-7E0D895C8BA2}">
      <dgm:prSet phldrT="[Texto]"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Avaliação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6B250-A188-42F4-8B0B-A63D94B2A95F}" type="parTrans" cxnId="{87DFCA40-8A74-4CE8-9237-7E730665780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283EA-FC21-4633-AF72-369E25938E6F}" type="sibTrans" cxnId="{87DFCA40-8A74-4CE8-9237-7E730665780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D59A3-01DE-417E-8295-B7D5F7B80D2F}">
      <dgm:prSet phldrT="[Texto]" custT="1"/>
      <dgm:spPr/>
      <dgm:t>
        <a:bodyPr/>
        <a:lstStyle/>
        <a:p>
          <a:endParaRPr lang="pt-B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Estado </a:t>
          </a:r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Nutricional</a:t>
          </a:r>
        </a:p>
        <a:p>
          <a:endParaRPr lang="pt-B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IMC </a:t>
          </a:r>
        </a:p>
        <a:p>
          <a:endParaRPr lang="pt-BR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34C4B-AFAB-4588-B96A-B5F1DAD3DDB7}" type="parTrans" cxnId="{BA5A6B0B-B2D7-46D3-9B14-DC408F927C78}">
      <dgm:prSet custT="1"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4421C-B2BC-472D-9215-F14848FF8BA2}" type="sibTrans" cxnId="{BA5A6B0B-B2D7-46D3-9B14-DC408F927C78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E379A-B0BE-4975-97FD-3B89498EE55E}">
      <dgm:prSet phldrT="[Texto]"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Hemograma </a:t>
          </a:r>
        </a:p>
        <a:p>
          <a:endParaRPr lang="pt-B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Anemias e Infecções 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B7C24-1ADB-4561-8329-0D56E265BD7D}" type="parTrans" cxnId="{30F42D8B-D621-402F-B3C9-A68ED698EBBB}">
      <dgm:prSet custT="1"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18725-1E18-4A7C-9597-E1F3E33D7793}" type="sibTrans" cxnId="{30F42D8B-D621-402F-B3C9-A68ED698EBBB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3F0AA-C304-4916-BF84-EA4E198EB542}">
      <dgm:prSet phldrT="[Texto]"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Saúde Mental</a:t>
          </a:r>
        </a:p>
        <a:p>
          <a:endParaRPr lang="pt-B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MEEM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4557B-284A-48BE-AFFA-F0F0665F7ED9}" type="parTrans" cxnId="{16D28B89-0356-4EE0-BCDC-1FF49CD4D3B7}">
      <dgm:prSet custT="1"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CBCBC-26A7-4DC2-B20D-457865B3BD7D}" type="sibTrans" cxnId="{16D28B89-0356-4EE0-BCDC-1FF49CD4D3B7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DB378-DD78-4B48-A2BC-F1BF966A391B}">
      <dgm:prSet phldrT="[Texto]" custT="1"/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Atividade Física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DDB88-00B5-4DFB-B8B3-96C98E9F759A}" type="sibTrans" cxnId="{4E0E455F-3978-426E-9794-F84360B709F2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EBA8C-C5F9-4066-ACFB-DB62A1F3E0DE}" type="parTrans" cxnId="{4E0E455F-3978-426E-9794-F84360B709F2}">
      <dgm:prSet custT="1"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51881-1016-4B49-9715-BC8AD2AADF3A}">
      <dgm:prSet phldrT="[Texto]"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054DD-D80F-475A-A4BA-BF87963609C8}" type="parTrans" cxnId="{025C276F-2054-4CAB-AEB8-71B7F85E583C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6A546-D3AA-436F-9734-F0CBD525C429}" type="sibTrans" cxnId="{025C276F-2054-4CAB-AEB8-71B7F85E583C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D419E-90C4-4A44-B7FB-AEE132E83E3C}">
      <dgm:prSet phldrT="[Texto]" custT="1"/>
      <dgm:spPr/>
      <dgm:t>
        <a:bodyPr/>
        <a:lstStyle/>
        <a:p>
          <a:endParaRPr lang="pt-B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Saúde </a:t>
          </a:r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Bucal</a:t>
          </a:r>
        </a:p>
        <a:p>
          <a:endParaRPr lang="pt-B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EF239-B54B-47D9-B91C-FC3B722FB2AF}" type="parTrans" cxnId="{C4F38F30-F22D-4EBD-8430-DEB76F80B555}">
      <dgm:prSet custT="1"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5140A-98CB-4FAE-9330-46FC4DB1968C}" type="sibTrans" cxnId="{C4F38F30-F22D-4EBD-8430-DEB76F80B555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3BF64-7751-49E5-B876-2B9A0849D0CB}" type="pres">
      <dgm:prSet presAssocID="{FA77A130-6B75-4CAA-BCDC-0145F5D873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1867FA-9954-40B1-871D-5840FDA14708}" type="pres">
      <dgm:prSet presAssocID="{F56DA400-8D6B-42F4-ACF9-7E0D895C8BA2}" presName="centerShape" presStyleLbl="node0" presStyleIdx="0" presStyleCnt="1"/>
      <dgm:spPr/>
      <dgm:t>
        <a:bodyPr/>
        <a:lstStyle/>
        <a:p>
          <a:endParaRPr lang="pt-BR"/>
        </a:p>
      </dgm:t>
    </dgm:pt>
    <dgm:pt modelId="{90689045-951B-49C9-9D13-CCFF4CD03251}" type="pres">
      <dgm:prSet presAssocID="{B2534C4B-AFAB-4588-B96A-B5F1DAD3DDB7}" presName="parTrans" presStyleLbl="sibTrans2D1" presStyleIdx="0" presStyleCnt="5"/>
      <dgm:spPr/>
      <dgm:t>
        <a:bodyPr/>
        <a:lstStyle/>
        <a:p>
          <a:endParaRPr lang="pt-BR"/>
        </a:p>
      </dgm:t>
    </dgm:pt>
    <dgm:pt modelId="{62685569-50A7-4315-8A8D-3D35F42F7DDB}" type="pres">
      <dgm:prSet presAssocID="{B2534C4B-AFAB-4588-B96A-B5F1DAD3DDB7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2B3ADF17-FED0-4847-9942-2764FA44A86C}" type="pres">
      <dgm:prSet presAssocID="{0FAD59A3-01DE-417E-8295-B7D5F7B80D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8C8C44-59A1-4EC3-8CE8-8B6747176EFA}" type="pres">
      <dgm:prSet presAssocID="{9A9B7C24-1ADB-4561-8329-0D56E265BD7D}" presName="parTrans" presStyleLbl="sibTrans2D1" presStyleIdx="1" presStyleCnt="5"/>
      <dgm:spPr/>
      <dgm:t>
        <a:bodyPr/>
        <a:lstStyle/>
        <a:p>
          <a:endParaRPr lang="pt-BR"/>
        </a:p>
      </dgm:t>
    </dgm:pt>
    <dgm:pt modelId="{F36B8592-5784-4ED2-993A-78C8D9DAA5D7}" type="pres">
      <dgm:prSet presAssocID="{9A9B7C24-1ADB-4561-8329-0D56E265BD7D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8AC05FFE-82E1-464A-952D-41AABCE0FF15}" type="pres">
      <dgm:prSet presAssocID="{0DCE379A-B0BE-4975-97FD-3B89498EE55E}" presName="node" presStyleLbl="node1" presStyleIdx="1" presStyleCnt="5" custScaleX="1138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93FB8-B135-4821-826C-FED03EC45601}" type="pres">
      <dgm:prSet presAssocID="{BBC4557B-284A-48BE-AFFA-F0F0665F7ED9}" presName="parTrans" presStyleLbl="sibTrans2D1" presStyleIdx="2" presStyleCnt="5"/>
      <dgm:spPr/>
      <dgm:t>
        <a:bodyPr/>
        <a:lstStyle/>
        <a:p>
          <a:endParaRPr lang="pt-BR"/>
        </a:p>
      </dgm:t>
    </dgm:pt>
    <dgm:pt modelId="{AB624D66-C159-448F-BB35-0599A5EE7C81}" type="pres">
      <dgm:prSet presAssocID="{BBC4557B-284A-48BE-AFFA-F0F0665F7ED9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1E09EA29-6D2B-46DE-8641-F49ACBA5BC79}" type="pres">
      <dgm:prSet presAssocID="{2C73F0AA-C304-4916-BF84-EA4E198EB542}" presName="node" presStyleLbl="node1" presStyleIdx="2" presStyleCnt="5" custScaleX="1126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87739D-993D-496D-9CF7-D17F39E96EA9}" type="pres">
      <dgm:prSet presAssocID="{2DAEF239-B54B-47D9-B91C-FC3B722FB2AF}" presName="parTrans" presStyleLbl="sibTrans2D1" presStyleIdx="3" presStyleCnt="5"/>
      <dgm:spPr/>
      <dgm:t>
        <a:bodyPr/>
        <a:lstStyle/>
        <a:p>
          <a:endParaRPr lang="pt-BR"/>
        </a:p>
      </dgm:t>
    </dgm:pt>
    <dgm:pt modelId="{2FD68645-1CE9-40C7-B553-607264CC65FD}" type="pres">
      <dgm:prSet presAssocID="{2DAEF239-B54B-47D9-B91C-FC3B722FB2AF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57F8EC84-EF64-4D4C-BC8F-C8EA181CCC60}" type="pres">
      <dgm:prSet presAssocID="{E67D419E-90C4-4A44-B7FB-AEE132E83E3C}" presName="node" presStyleLbl="node1" presStyleIdx="3" presStyleCnt="5" custScaleX="1126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DB4539-C55A-478B-8653-B4C498994BFA}" type="pres">
      <dgm:prSet presAssocID="{130EBA8C-C5F9-4066-ACFB-DB62A1F3E0DE}" presName="parTrans" presStyleLbl="sibTrans2D1" presStyleIdx="4" presStyleCnt="5"/>
      <dgm:spPr/>
      <dgm:t>
        <a:bodyPr/>
        <a:lstStyle/>
        <a:p>
          <a:endParaRPr lang="pt-BR"/>
        </a:p>
      </dgm:t>
    </dgm:pt>
    <dgm:pt modelId="{8AC8E13F-2157-4773-95AA-37C6D267F6BF}" type="pres">
      <dgm:prSet presAssocID="{130EBA8C-C5F9-4066-ACFB-DB62A1F3E0DE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0540F48C-E9DF-4D46-91E3-333B0B4EE258}" type="pres">
      <dgm:prSet presAssocID="{4E9DB378-DD78-4B48-A2BC-F1BF966A39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9D3083-C834-416B-9053-AFBCA49E5D1F}" type="presOf" srcId="{F56DA400-8D6B-42F4-ACF9-7E0D895C8BA2}" destId="{771867FA-9954-40B1-871D-5840FDA14708}" srcOrd="0" destOrd="0" presId="urn:microsoft.com/office/officeart/2005/8/layout/radial5"/>
    <dgm:cxn modelId="{BA5A6B0B-B2D7-46D3-9B14-DC408F927C78}" srcId="{F56DA400-8D6B-42F4-ACF9-7E0D895C8BA2}" destId="{0FAD59A3-01DE-417E-8295-B7D5F7B80D2F}" srcOrd="0" destOrd="0" parTransId="{B2534C4B-AFAB-4588-B96A-B5F1DAD3DDB7}" sibTransId="{1744421C-B2BC-472D-9215-F14848FF8BA2}"/>
    <dgm:cxn modelId="{86A7044A-012F-4CE0-B0CA-A337D61C54BB}" type="presOf" srcId="{0FAD59A3-01DE-417E-8295-B7D5F7B80D2F}" destId="{2B3ADF17-FED0-4847-9942-2764FA44A86C}" srcOrd="0" destOrd="0" presId="urn:microsoft.com/office/officeart/2005/8/layout/radial5"/>
    <dgm:cxn modelId="{AA85C46C-66C3-4483-AEAA-E2787305C43D}" type="presOf" srcId="{2DAEF239-B54B-47D9-B91C-FC3B722FB2AF}" destId="{2FD68645-1CE9-40C7-B553-607264CC65FD}" srcOrd="1" destOrd="0" presId="urn:microsoft.com/office/officeart/2005/8/layout/radial5"/>
    <dgm:cxn modelId="{16D28B89-0356-4EE0-BCDC-1FF49CD4D3B7}" srcId="{F56DA400-8D6B-42F4-ACF9-7E0D895C8BA2}" destId="{2C73F0AA-C304-4916-BF84-EA4E198EB542}" srcOrd="2" destOrd="0" parTransId="{BBC4557B-284A-48BE-AFFA-F0F0665F7ED9}" sibTransId="{BBFCBCBC-26A7-4DC2-B20D-457865B3BD7D}"/>
    <dgm:cxn modelId="{90246085-7B87-4786-B1CA-3D4F7562E4C0}" type="presOf" srcId="{9A9B7C24-1ADB-4561-8329-0D56E265BD7D}" destId="{218C8C44-59A1-4EC3-8CE8-8B6747176EFA}" srcOrd="0" destOrd="0" presId="urn:microsoft.com/office/officeart/2005/8/layout/radial5"/>
    <dgm:cxn modelId="{F8E242C0-9F05-459E-84AD-48509F22C0C8}" type="presOf" srcId="{BBC4557B-284A-48BE-AFFA-F0F0665F7ED9}" destId="{6C393FB8-B135-4821-826C-FED03EC45601}" srcOrd="0" destOrd="0" presId="urn:microsoft.com/office/officeart/2005/8/layout/radial5"/>
    <dgm:cxn modelId="{AA3C60D2-9E73-4106-B4E1-68954B15F991}" type="presOf" srcId="{9A9B7C24-1ADB-4561-8329-0D56E265BD7D}" destId="{F36B8592-5784-4ED2-993A-78C8D9DAA5D7}" srcOrd="1" destOrd="0" presId="urn:microsoft.com/office/officeart/2005/8/layout/radial5"/>
    <dgm:cxn modelId="{D996E53F-7C61-49DB-A0DC-AA34A77E67A3}" type="presOf" srcId="{130EBA8C-C5F9-4066-ACFB-DB62A1F3E0DE}" destId="{55DB4539-C55A-478B-8653-B4C498994BFA}" srcOrd="0" destOrd="0" presId="urn:microsoft.com/office/officeart/2005/8/layout/radial5"/>
    <dgm:cxn modelId="{BD22C0BC-5947-4B68-9735-BD77A65DB693}" type="presOf" srcId="{0DCE379A-B0BE-4975-97FD-3B89498EE55E}" destId="{8AC05FFE-82E1-464A-952D-41AABCE0FF15}" srcOrd="0" destOrd="0" presId="urn:microsoft.com/office/officeart/2005/8/layout/radial5"/>
    <dgm:cxn modelId="{9428866D-F08F-4D73-BB5A-58BDD8A29AF7}" type="presOf" srcId="{B2534C4B-AFAB-4588-B96A-B5F1DAD3DDB7}" destId="{90689045-951B-49C9-9D13-CCFF4CD03251}" srcOrd="0" destOrd="0" presId="urn:microsoft.com/office/officeart/2005/8/layout/radial5"/>
    <dgm:cxn modelId="{B22E79D5-0286-4719-9CEF-D37122CEE85D}" type="presOf" srcId="{130EBA8C-C5F9-4066-ACFB-DB62A1F3E0DE}" destId="{8AC8E13F-2157-4773-95AA-37C6D267F6BF}" srcOrd="1" destOrd="0" presId="urn:microsoft.com/office/officeart/2005/8/layout/radial5"/>
    <dgm:cxn modelId="{79BDFADA-F4BD-4EE7-891A-3D5440731A87}" type="presOf" srcId="{2C73F0AA-C304-4916-BF84-EA4E198EB542}" destId="{1E09EA29-6D2B-46DE-8641-F49ACBA5BC79}" srcOrd="0" destOrd="0" presId="urn:microsoft.com/office/officeart/2005/8/layout/radial5"/>
    <dgm:cxn modelId="{C4F38F30-F22D-4EBD-8430-DEB76F80B555}" srcId="{F56DA400-8D6B-42F4-ACF9-7E0D895C8BA2}" destId="{E67D419E-90C4-4A44-B7FB-AEE132E83E3C}" srcOrd="3" destOrd="0" parTransId="{2DAEF239-B54B-47D9-B91C-FC3B722FB2AF}" sibTransId="{B685140A-98CB-4FAE-9330-46FC4DB1968C}"/>
    <dgm:cxn modelId="{2EC86DC9-0AC2-4D5D-A628-E3E48FD2ED0E}" type="presOf" srcId="{E67D419E-90C4-4A44-B7FB-AEE132E83E3C}" destId="{57F8EC84-EF64-4D4C-BC8F-C8EA181CCC60}" srcOrd="0" destOrd="0" presId="urn:microsoft.com/office/officeart/2005/8/layout/radial5"/>
    <dgm:cxn modelId="{87DFCA40-8A74-4CE8-9237-7E730665780B}" srcId="{FA77A130-6B75-4CAA-BCDC-0145F5D873D8}" destId="{F56DA400-8D6B-42F4-ACF9-7E0D895C8BA2}" srcOrd="0" destOrd="0" parTransId="{EA56B250-A188-42F4-8B0B-A63D94B2A95F}" sibTransId="{DA3283EA-FC21-4633-AF72-369E25938E6F}"/>
    <dgm:cxn modelId="{F204938B-6F83-4A49-AA58-BEEB8141D396}" type="presOf" srcId="{FA77A130-6B75-4CAA-BCDC-0145F5D873D8}" destId="{1A73BF64-7751-49E5-B876-2B9A0849D0CB}" srcOrd="0" destOrd="0" presId="urn:microsoft.com/office/officeart/2005/8/layout/radial5"/>
    <dgm:cxn modelId="{4E0E455F-3978-426E-9794-F84360B709F2}" srcId="{F56DA400-8D6B-42F4-ACF9-7E0D895C8BA2}" destId="{4E9DB378-DD78-4B48-A2BC-F1BF966A391B}" srcOrd="4" destOrd="0" parTransId="{130EBA8C-C5F9-4066-ACFB-DB62A1F3E0DE}" sibTransId="{3F7DDB88-00B5-4DFB-B8B3-96C98E9F759A}"/>
    <dgm:cxn modelId="{CBCE344F-0FD2-4730-901B-A86C0CF59506}" type="presOf" srcId="{2DAEF239-B54B-47D9-B91C-FC3B722FB2AF}" destId="{BC87739D-993D-496D-9CF7-D17F39E96EA9}" srcOrd="0" destOrd="0" presId="urn:microsoft.com/office/officeart/2005/8/layout/radial5"/>
    <dgm:cxn modelId="{61D3810C-AA73-493A-B661-60DF28717E4F}" type="presOf" srcId="{B2534C4B-AFAB-4588-B96A-B5F1DAD3DDB7}" destId="{62685569-50A7-4315-8A8D-3D35F42F7DDB}" srcOrd="1" destOrd="0" presId="urn:microsoft.com/office/officeart/2005/8/layout/radial5"/>
    <dgm:cxn modelId="{30F42D8B-D621-402F-B3C9-A68ED698EBBB}" srcId="{F56DA400-8D6B-42F4-ACF9-7E0D895C8BA2}" destId="{0DCE379A-B0BE-4975-97FD-3B89498EE55E}" srcOrd="1" destOrd="0" parTransId="{9A9B7C24-1ADB-4561-8329-0D56E265BD7D}" sibTransId="{75618725-1E18-4A7C-9597-E1F3E33D7793}"/>
    <dgm:cxn modelId="{3236397A-8AE7-40A3-B7B9-63D44B1F7D5E}" type="presOf" srcId="{4E9DB378-DD78-4B48-A2BC-F1BF966A391B}" destId="{0540F48C-E9DF-4D46-91E3-333B0B4EE258}" srcOrd="0" destOrd="0" presId="urn:microsoft.com/office/officeart/2005/8/layout/radial5"/>
    <dgm:cxn modelId="{025C276F-2054-4CAB-AEB8-71B7F85E583C}" srcId="{FA77A130-6B75-4CAA-BCDC-0145F5D873D8}" destId="{DC251881-1016-4B49-9715-BC8AD2AADF3A}" srcOrd="1" destOrd="0" parTransId="{2F8054DD-D80F-475A-A4BA-BF87963609C8}" sibTransId="{8416A546-D3AA-436F-9734-F0CBD525C429}"/>
    <dgm:cxn modelId="{5870DD09-8907-46D7-AAD1-DA55143084B1}" type="presOf" srcId="{BBC4557B-284A-48BE-AFFA-F0F0665F7ED9}" destId="{AB624D66-C159-448F-BB35-0599A5EE7C81}" srcOrd="1" destOrd="0" presId="urn:microsoft.com/office/officeart/2005/8/layout/radial5"/>
    <dgm:cxn modelId="{13D7C421-20BF-4F2A-96B3-5A9BFD725043}" type="presParOf" srcId="{1A73BF64-7751-49E5-B876-2B9A0849D0CB}" destId="{771867FA-9954-40B1-871D-5840FDA14708}" srcOrd="0" destOrd="0" presId="urn:microsoft.com/office/officeart/2005/8/layout/radial5"/>
    <dgm:cxn modelId="{95FB4798-EF18-4208-9BF7-9BF733F2CBAB}" type="presParOf" srcId="{1A73BF64-7751-49E5-B876-2B9A0849D0CB}" destId="{90689045-951B-49C9-9D13-CCFF4CD03251}" srcOrd="1" destOrd="0" presId="urn:microsoft.com/office/officeart/2005/8/layout/radial5"/>
    <dgm:cxn modelId="{3F60334D-27EB-4581-981F-96E155A1FEDC}" type="presParOf" srcId="{90689045-951B-49C9-9D13-CCFF4CD03251}" destId="{62685569-50A7-4315-8A8D-3D35F42F7DDB}" srcOrd="0" destOrd="0" presId="urn:microsoft.com/office/officeart/2005/8/layout/radial5"/>
    <dgm:cxn modelId="{1D4EFD3D-C153-4731-8994-889EC3584AE9}" type="presParOf" srcId="{1A73BF64-7751-49E5-B876-2B9A0849D0CB}" destId="{2B3ADF17-FED0-4847-9942-2764FA44A86C}" srcOrd="2" destOrd="0" presId="urn:microsoft.com/office/officeart/2005/8/layout/radial5"/>
    <dgm:cxn modelId="{19E3231F-56D2-4D60-83B7-538D7A729AC6}" type="presParOf" srcId="{1A73BF64-7751-49E5-B876-2B9A0849D0CB}" destId="{218C8C44-59A1-4EC3-8CE8-8B6747176EFA}" srcOrd="3" destOrd="0" presId="urn:microsoft.com/office/officeart/2005/8/layout/radial5"/>
    <dgm:cxn modelId="{BA7CD269-8A93-4B4E-82DD-92D52B67E856}" type="presParOf" srcId="{218C8C44-59A1-4EC3-8CE8-8B6747176EFA}" destId="{F36B8592-5784-4ED2-993A-78C8D9DAA5D7}" srcOrd="0" destOrd="0" presId="urn:microsoft.com/office/officeart/2005/8/layout/radial5"/>
    <dgm:cxn modelId="{4D6CCD9A-CD66-43CF-BEC1-E36A5F6AC6F5}" type="presParOf" srcId="{1A73BF64-7751-49E5-B876-2B9A0849D0CB}" destId="{8AC05FFE-82E1-464A-952D-41AABCE0FF15}" srcOrd="4" destOrd="0" presId="urn:microsoft.com/office/officeart/2005/8/layout/radial5"/>
    <dgm:cxn modelId="{C01A7D7D-F520-490A-8489-04E466D2FA18}" type="presParOf" srcId="{1A73BF64-7751-49E5-B876-2B9A0849D0CB}" destId="{6C393FB8-B135-4821-826C-FED03EC45601}" srcOrd="5" destOrd="0" presId="urn:microsoft.com/office/officeart/2005/8/layout/radial5"/>
    <dgm:cxn modelId="{675D91AB-184A-40A0-9BF6-82F8423F0A2A}" type="presParOf" srcId="{6C393FB8-B135-4821-826C-FED03EC45601}" destId="{AB624D66-C159-448F-BB35-0599A5EE7C81}" srcOrd="0" destOrd="0" presId="urn:microsoft.com/office/officeart/2005/8/layout/radial5"/>
    <dgm:cxn modelId="{BA68B7A2-1EAD-4FCF-9005-70154315156C}" type="presParOf" srcId="{1A73BF64-7751-49E5-B876-2B9A0849D0CB}" destId="{1E09EA29-6D2B-46DE-8641-F49ACBA5BC79}" srcOrd="6" destOrd="0" presId="urn:microsoft.com/office/officeart/2005/8/layout/radial5"/>
    <dgm:cxn modelId="{0EBFDB52-2F51-404C-9023-DA00B82C6F6D}" type="presParOf" srcId="{1A73BF64-7751-49E5-B876-2B9A0849D0CB}" destId="{BC87739D-993D-496D-9CF7-D17F39E96EA9}" srcOrd="7" destOrd="0" presId="urn:microsoft.com/office/officeart/2005/8/layout/radial5"/>
    <dgm:cxn modelId="{49DBC69E-94F6-4BC4-B649-13D16676B1A3}" type="presParOf" srcId="{BC87739D-993D-496D-9CF7-D17F39E96EA9}" destId="{2FD68645-1CE9-40C7-B553-607264CC65FD}" srcOrd="0" destOrd="0" presId="urn:microsoft.com/office/officeart/2005/8/layout/radial5"/>
    <dgm:cxn modelId="{453C9F15-64CC-4253-A0A9-13F2398E3D9C}" type="presParOf" srcId="{1A73BF64-7751-49E5-B876-2B9A0849D0CB}" destId="{57F8EC84-EF64-4D4C-BC8F-C8EA181CCC60}" srcOrd="8" destOrd="0" presId="urn:microsoft.com/office/officeart/2005/8/layout/radial5"/>
    <dgm:cxn modelId="{BED85E11-6F19-4DE3-9CC0-7D2E8E54D7F1}" type="presParOf" srcId="{1A73BF64-7751-49E5-B876-2B9A0849D0CB}" destId="{55DB4539-C55A-478B-8653-B4C498994BFA}" srcOrd="9" destOrd="0" presId="urn:microsoft.com/office/officeart/2005/8/layout/radial5"/>
    <dgm:cxn modelId="{FFC39588-DBA6-47E8-8826-9150F4883989}" type="presParOf" srcId="{55DB4539-C55A-478B-8653-B4C498994BFA}" destId="{8AC8E13F-2157-4773-95AA-37C6D267F6BF}" srcOrd="0" destOrd="0" presId="urn:microsoft.com/office/officeart/2005/8/layout/radial5"/>
    <dgm:cxn modelId="{9EE97819-46EF-4F05-97DE-2023BCEE302C}" type="presParOf" srcId="{1A73BF64-7751-49E5-B876-2B9A0849D0CB}" destId="{0540F48C-E9DF-4D46-91E3-333B0B4EE25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D7DCF-E07C-464F-A763-C2863EC16CD1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BB59-BD4C-4689-9B6E-27BF1999497A}">
      <dsp:nvSpPr>
        <dsp:cNvPr id="0" name=""/>
        <dsp:cNvSpPr/>
      </dsp:nvSpPr>
      <dsp:spPr>
        <a:xfrm>
          <a:off x="649656" y="468052"/>
          <a:ext cx="6198520" cy="9361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Nosso município situa-se no </a:t>
          </a:r>
          <a:r>
            <a:rPr lang="pt-B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extremo norte</a:t>
          </a: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cidade de </a:t>
          </a:r>
          <a:r>
            <a:rPr lang="pt-B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Macapá</a:t>
          </a:r>
          <a:r>
            <a:rPr lang="pt-B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</a:t>
          </a:r>
          <a:r>
            <a:rPr lang="pt-B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 </a:t>
          </a:r>
          <a:r>
            <a:rPr lang="pt-B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 do Amapá.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49656" y="468052"/>
        <a:ext cx="6198520" cy="936104"/>
      </dsp:txXfrm>
    </dsp:sp>
    <dsp:sp modelId="{502CB538-107B-4526-AF01-B2886041A3A9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76B76D-A137-4A1A-942F-26A116FC6C91}">
      <dsp:nvSpPr>
        <dsp:cNvPr id="0" name=""/>
        <dsp:cNvSpPr/>
      </dsp:nvSpPr>
      <dsp:spPr>
        <a:xfrm>
          <a:off x="989929" y="1872208"/>
          <a:ext cx="5858246" cy="9361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População estimada em </a:t>
          </a:r>
          <a:r>
            <a:rPr lang="pt-B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446 757 habitantes.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989929" y="1872208"/>
        <a:ext cx="5858246" cy="936104"/>
      </dsp:txXfrm>
    </dsp:sp>
    <dsp:sp modelId="{FEC04153-2902-4580-8E4D-9B94FF51FB28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FA3D0-16C4-4AD3-A63D-7614E504441F}">
      <dsp:nvSpPr>
        <dsp:cNvPr id="0" name=""/>
        <dsp:cNvSpPr/>
      </dsp:nvSpPr>
      <dsp:spPr>
        <a:xfrm>
          <a:off x="649656" y="3276364"/>
          <a:ext cx="6198520" cy="9361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Única capital brasileira </a:t>
          </a:r>
          <a:r>
            <a:rPr lang="pt-B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banhada pelo Rio Amazonas</a:t>
          </a:r>
          <a:r>
            <a:rPr lang="pt-B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cortada pela linha imaginária do Equador, localizada em dois hemisférios (Norte/Sul).</a:t>
          </a:r>
          <a:endParaRPr lang="pt-BR" sz="2000" kern="1200" dirty="0"/>
        </a:p>
      </dsp:txBody>
      <dsp:txXfrm>
        <a:off x="649656" y="3276364"/>
        <a:ext cx="6198520" cy="936104"/>
      </dsp:txXfrm>
    </dsp:sp>
    <dsp:sp modelId="{66CCE599-9DA5-4971-8195-264C729419F8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D7DCF-E07C-464F-A763-C2863EC16CD1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BB59-BD4C-4689-9B6E-27BF1999497A}">
      <dsp:nvSpPr>
        <dsp:cNvPr id="0" name=""/>
        <dsp:cNvSpPr/>
      </dsp:nvSpPr>
      <dsp:spPr>
        <a:xfrm>
          <a:off x="649656" y="468052"/>
          <a:ext cx="6198520" cy="9361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 a 53ª cidade mais populosa do Brasil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649656" y="468052"/>
        <a:ext cx="6198520" cy="936104"/>
      </dsp:txXfrm>
    </dsp:sp>
    <dsp:sp modelId="{502CB538-107B-4526-AF01-B2886041A3A9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76B76D-A137-4A1A-942F-26A116FC6C91}">
      <dsp:nvSpPr>
        <dsp:cNvPr id="0" name=""/>
        <dsp:cNvSpPr/>
      </dsp:nvSpPr>
      <dsp:spPr>
        <a:xfrm>
          <a:off x="989929" y="1872208"/>
          <a:ext cx="5858246" cy="9361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5ª mais populosa do norte</a:t>
          </a:r>
          <a:r>
            <a:rPr lang="pt-BR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989929" y="1872208"/>
        <a:ext cx="5858246" cy="936104"/>
      </dsp:txXfrm>
    </dsp:sp>
    <dsp:sp modelId="{FEC04153-2902-4580-8E4D-9B94FF51FB28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FA3D0-16C4-4AD3-A63D-7614E504441F}">
      <dsp:nvSpPr>
        <dsp:cNvPr id="0" name=""/>
        <dsp:cNvSpPr/>
      </dsp:nvSpPr>
      <dsp:spPr>
        <a:xfrm>
          <a:off x="649656" y="3276364"/>
          <a:ext cx="6198520" cy="9361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 nossa capital </a:t>
          </a:r>
          <a:r>
            <a:rPr lang="pt-BR" sz="1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dispomos de </a:t>
          </a:r>
          <a:r>
            <a:rPr lang="pt-BR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Unidades Básicas de Saúde (UBS), </a:t>
          </a:r>
          <a:r>
            <a:rPr lang="pt-BR" sz="1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sendo</a:t>
          </a:r>
          <a:r>
            <a:rPr lang="pt-BR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05 compostas de Estratégia Saúde da Família (ESF)</a:t>
          </a:r>
          <a:r>
            <a:rPr lang="pt-BR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pt-BR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UBS tradicionais.</a:t>
          </a:r>
        </a:p>
      </dsp:txBody>
      <dsp:txXfrm>
        <a:off x="649656" y="3276364"/>
        <a:ext cx="6198520" cy="936104"/>
      </dsp:txXfrm>
    </dsp:sp>
    <dsp:sp modelId="{66CCE599-9DA5-4971-8195-264C729419F8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A017-41BD-4212-8262-C8F29AFB0774}">
      <dsp:nvSpPr>
        <dsp:cNvPr id="0" name=""/>
        <dsp:cNvSpPr/>
      </dsp:nvSpPr>
      <dsp:spPr>
        <a:xfrm>
          <a:off x="20900" y="0"/>
          <a:ext cx="3437661" cy="666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04 consultórios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27" y="19527"/>
        <a:ext cx="2640222" cy="627658"/>
      </dsp:txXfrm>
    </dsp:sp>
    <dsp:sp modelId="{D01A2E6B-AB9A-44A8-B046-27D800E47EFD}">
      <dsp:nvSpPr>
        <dsp:cNvPr id="0" name=""/>
        <dsp:cNvSpPr/>
      </dsp:nvSpPr>
      <dsp:spPr>
        <a:xfrm>
          <a:off x="256708" y="759311"/>
          <a:ext cx="3437661" cy="666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vacinas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235" y="778838"/>
        <a:ext cx="2708536" cy="627658"/>
      </dsp:txXfrm>
    </dsp:sp>
    <dsp:sp modelId="{01910EBB-41C3-44E4-A411-9A9477E9DD08}">
      <dsp:nvSpPr>
        <dsp:cNvPr id="0" name=""/>
        <dsp:cNvSpPr/>
      </dsp:nvSpPr>
      <dsp:spPr>
        <a:xfrm>
          <a:off x="513417" y="1518623"/>
          <a:ext cx="3437661" cy="666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coletas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944" y="1538150"/>
        <a:ext cx="2708536" cy="627658"/>
      </dsp:txXfrm>
    </dsp:sp>
    <dsp:sp modelId="{92CA1EDC-C185-4CB9-B429-CAB93D114522}">
      <dsp:nvSpPr>
        <dsp:cNvPr id="0" name=""/>
        <dsp:cNvSpPr/>
      </dsp:nvSpPr>
      <dsp:spPr>
        <a:xfrm>
          <a:off x="770125" y="2277935"/>
          <a:ext cx="3437661" cy="666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pequenos procedimentos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652" y="2297462"/>
        <a:ext cx="2708536" cy="627658"/>
      </dsp:txXfrm>
    </dsp:sp>
    <dsp:sp modelId="{9527F86F-78B2-42EC-AE6F-A7DBA94212EA}">
      <dsp:nvSpPr>
        <dsp:cNvPr id="0" name=""/>
        <dsp:cNvSpPr/>
      </dsp:nvSpPr>
      <dsp:spPr>
        <a:xfrm>
          <a:off x="1026834" y="3037247"/>
          <a:ext cx="3437661" cy="666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atividades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6361" y="3056774"/>
        <a:ext cx="2708536" cy="627658"/>
      </dsp:txXfrm>
    </dsp:sp>
    <dsp:sp modelId="{C393C645-DB36-4AB6-9278-7154BE3D096B}">
      <dsp:nvSpPr>
        <dsp:cNvPr id="0" name=""/>
        <dsp:cNvSpPr/>
      </dsp:nvSpPr>
      <dsp:spPr>
        <a:xfrm>
          <a:off x="3004298" y="487070"/>
          <a:ext cx="433363" cy="433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805" y="487070"/>
        <a:ext cx="238349" cy="326106"/>
      </dsp:txXfrm>
    </dsp:sp>
    <dsp:sp modelId="{4F66D216-957D-4A74-B78D-DCE2F8B01DA6}">
      <dsp:nvSpPr>
        <dsp:cNvPr id="0" name=""/>
        <dsp:cNvSpPr/>
      </dsp:nvSpPr>
      <dsp:spPr>
        <a:xfrm>
          <a:off x="3261007" y="1246382"/>
          <a:ext cx="433363" cy="433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8514" y="1246382"/>
        <a:ext cx="238349" cy="326106"/>
      </dsp:txXfrm>
    </dsp:sp>
    <dsp:sp modelId="{C02C1D3F-FDED-4EBC-BA1D-22B210C6341A}">
      <dsp:nvSpPr>
        <dsp:cNvPr id="0" name=""/>
        <dsp:cNvSpPr/>
      </dsp:nvSpPr>
      <dsp:spPr>
        <a:xfrm>
          <a:off x="3517715" y="1994582"/>
          <a:ext cx="433363" cy="433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222" y="1994582"/>
        <a:ext cx="238349" cy="326106"/>
      </dsp:txXfrm>
    </dsp:sp>
    <dsp:sp modelId="{F6737488-7BD3-4D2A-A390-8DC47C50C20D}">
      <dsp:nvSpPr>
        <dsp:cNvPr id="0" name=""/>
        <dsp:cNvSpPr/>
      </dsp:nvSpPr>
      <dsp:spPr>
        <a:xfrm>
          <a:off x="3774424" y="2761302"/>
          <a:ext cx="433363" cy="433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1931" y="2761302"/>
        <a:ext cx="238349" cy="326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A017-41BD-4212-8262-C8F29AFB0774}">
      <dsp:nvSpPr>
        <dsp:cNvPr id="0" name=""/>
        <dsp:cNvSpPr/>
      </dsp:nvSpPr>
      <dsp:spPr>
        <a:xfrm>
          <a:off x="21575" y="0"/>
          <a:ext cx="3548554" cy="692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 observação 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62" y="20287"/>
        <a:ext cx="2720107" cy="652061"/>
      </dsp:txXfrm>
    </dsp:sp>
    <dsp:sp modelId="{D01A2E6B-AB9A-44A8-B046-27D800E47EFD}">
      <dsp:nvSpPr>
        <dsp:cNvPr id="0" name=""/>
        <dsp:cNvSpPr/>
      </dsp:nvSpPr>
      <dsp:spPr>
        <a:xfrm>
          <a:off x="264989" y="788835"/>
          <a:ext cx="3548554" cy="692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sala de lavagem e esterilização 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76" y="809122"/>
        <a:ext cx="2792777" cy="652061"/>
      </dsp:txXfrm>
    </dsp:sp>
    <dsp:sp modelId="{01910EBB-41C3-44E4-A411-9A9477E9DD08}">
      <dsp:nvSpPr>
        <dsp:cNvPr id="0" name=""/>
        <dsp:cNvSpPr/>
      </dsp:nvSpPr>
      <dsp:spPr>
        <a:xfrm>
          <a:off x="529978" y="1577670"/>
          <a:ext cx="3548554" cy="692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 farmácia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65" y="1597957"/>
        <a:ext cx="2792777" cy="652061"/>
      </dsp:txXfrm>
    </dsp:sp>
    <dsp:sp modelId="{92CA1EDC-C185-4CB9-B429-CAB93D114522}">
      <dsp:nvSpPr>
        <dsp:cNvPr id="0" name=""/>
        <dsp:cNvSpPr/>
      </dsp:nvSpPr>
      <dsp:spPr>
        <a:xfrm>
          <a:off x="794968" y="2366505"/>
          <a:ext cx="3548554" cy="692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02 banheiros (um adaptado deficientes)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255" y="2386792"/>
        <a:ext cx="2792777" cy="652061"/>
      </dsp:txXfrm>
    </dsp:sp>
    <dsp:sp modelId="{9527F86F-78B2-42EC-AE6F-A7DBA94212EA}">
      <dsp:nvSpPr>
        <dsp:cNvPr id="0" name=""/>
        <dsp:cNvSpPr/>
      </dsp:nvSpPr>
      <dsp:spPr>
        <a:xfrm>
          <a:off x="1059957" y="3155340"/>
          <a:ext cx="3548554" cy="692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Compartimentos </a:t>
          </a: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Interno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0244" y="3175627"/>
        <a:ext cx="2792777" cy="652061"/>
      </dsp:txXfrm>
    </dsp:sp>
    <dsp:sp modelId="{C393C645-DB36-4AB6-9278-7154BE3D096B}">
      <dsp:nvSpPr>
        <dsp:cNvPr id="0" name=""/>
        <dsp:cNvSpPr/>
      </dsp:nvSpPr>
      <dsp:spPr>
        <a:xfrm>
          <a:off x="3098341" y="506008"/>
          <a:ext cx="450213" cy="450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9639" y="506008"/>
        <a:ext cx="247617" cy="338785"/>
      </dsp:txXfrm>
    </dsp:sp>
    <dsp:sp modelId="{4F66D216-957D-4A74-B78D-DCE2F8B01DA6}">
      <dsp:nvSpPr>
        <dsp:cNvPr id="0" name=""/>
        <dsp:cNvSpPr/>
      </dsp:nvSpPr>
      <dsp:spPr>
        <a:xfrm>
          <a:off x="3363330" y="1294843"/>
          <a:ext cx="450213" cy="450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4628" y="1294843"/>
        <a:ext cx="247617" cy="338785"/>
      </dsp:txXfrm>
    </dsp:sp>
    <dsp:sp modelId="{C02C1D3F-FDED-4EBC-BA1D-22B210C6341A}">
      <dsp:nvSpPr>
        <dsp:cNvPr id="0" name=""/>
        <dsp:cNvSpPr/>
      </dsp:nvSpPr>
      <dsp:spPr>
        <a:xfrm>
          <a:off x="3628319" y="2072135"/>
          <a:ext cx="450213" cy="450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9617" y="2072135"/>
        <a:ext cx="247617" cy="338785"/>
      </dsp:txXfrm>
    </dsp:sp>
    <dsp:sp modelId="{F6737488-7BD3-4D2A-A390-8DC47C50C20D}">
      <dsp:nvSpPr>
        <dsp:cNvPr id="0" name=""/>
        <dsp:cNvSpPr/>
      </dsp:nvSpPr>
      <dsp:spPr>
        <a:xfrm>
          <a:off x="3893309" y="2868666"/>
          <a:ext cx="450213" cy="450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607" y="2868666"/>
        <a:ext cx="247617" cy="338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35CE0-0ED0-4AA1-8859-2A63B86C437F}">
      <dsp:nvSpPr>
        <dsp:cNvPr id="0" name=""/>
        <dsp:cNvSpPr/>
      </dsp:nvSpPr>
      <dsp:spPr>
        <a:xfrm>
          <a:off x="4186963" y="2150459"/>
          <a:ext cx="3469424" cy="301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32"/>
              </a:lnTo>
              <a:lnTo>
                <a:pt x="3469424" y="150532"/>
              </a:lnTo>
              <a:lnTo>
                <a:pt x="3469424" y="3010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C6D03-9919-4E5A-9DD7-38A6A41B8760}">
      <dsp:nvSpPr>
        <dsp:cNvPr id="0" name=""/>
        <dsp:cNvSpPr/>
      </dsp:nvSpPr>
      <dsp:spPr>
        <a:xfrm>
          <a:off x="4186963" y="2150459"/>
          <a:ext cx="1734712" cy="301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32"/>
              </a:lnTo>
              <a:lnTo>
                <a:pt x="1734712" y="150532"/>
              </a:lnTo>
              <a:lnTo>
                <a:pt x="1734712" y="3010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847F-4AB8-461C-A9BF-220B1BD0C7F0}">
      <dsp:nvSpPr>
        <dsp:cNvPr id="0" name=""/>
        <dsp:cNvSpPr/>
      </dsp:nvSpPr>
      <dsp:spPr>
        <a:xfrm>
          <a:off x="4141243" y="2150459"/>
          <a:ext cx="91440" cy="301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0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80C55-496D-45A8-A11F-51763EE0840E}">
      <dsp:nvSpPr>
        <dsp:cNvPr id="0" name=""/>
        <dsp:cNvSpPr/>
      </dsp:nvSpPr>
      <dsp:spPr>
        <a:xfrm>
          <a:off x="2452250" y="2150459"/>
          <a:ext cx="1734712" cy="301065"/>
        </a:xfrm>
        <a:custGeom>
          <a:avLst/>
          <a:gdLst/>
          <a:ahLst/>
          <a:cxnLst/>
          <a:rect l="0" t="0" r="0" b="0"/>
          <a:pathLst>
            <a:path>
              <a:moveTo>
                <a:pt x="1734712" y="0"/>
              </a:moveTo>
              <a:lnTo>
                <a:pt x="1734712" y="150532"/>
              </a:lnTo>
              <a:lnTo>
                <a:pt x="0" y="150532"/>
              </a:lnTo>
              <a:lnTo>
                <a:pt x="0" y="3010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A2E78-671E-4C82-8801-4B5EE02D709D}">
      <dsp:nvSpPr>
        <dsp:cNvPr id="0" name=""/>
        <dsp:cNvSpPr/>
      </dsp:nvSpPr>
      <dsp:spPr>
        <a:xfrm>
          <a:off x="717538" y="2150459"/>
          <a:ext cx="3469424" cy="301065"/>
        </a:xfrm>
        <a:custGeom>
          <a:avLst/>
          <a:gdLst/>
          <a:ahLst/>
          <a:cxnLst/>
          <a:rect l="0" t="0" r="0" b="0"/>
          <a:pathLst>
            <a:path>
              <a:moveTo>
                <a:pt x="3469424" y="0"/>
              </a:moveTo>
              <a:lnTo>
                <a:pt x="3469424" y="150532"/>
              </a:lnTo>
              <a:lnTo>
                <a:pt x="0" y="150532"/>
              </a:lnTo>
              <a:lnTo>
                <a:pt x="0" y="3010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9208C-67F8-44E2-A87E-98CEDDB3851B}">
      <dsp:nvSpPr>
        <dsp:cNvPr id="0" name=""/>
        <dsp:cNvSpPr/>
      </dsp:nvSpPr>
      <dsp:spPr>
        <a:xfrm>
          <a:off x="3127613" y="864099"/>
          <a:ext cx="2118699" cy="1286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UBS Pedro Barros Monteiro 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7613" y="864099"/>
        <a:ext cx="2118699" cy="1286360"/>
      </dsp:txXfrm>
    </dsp:sp>
    <dsp:sp modelId="{460299D8-A788-4210-BCE9-49E53FBDF69D}">
      <dsp:nvSpPr>
        <dsp:cNvPr id="0" name=""/>
        <dsp:cNvSpPr/>
      </dsp:nvSpPr>
      <dsp:spPr>
        <a:xfrm>
          <a:off x="715" y="2451525"/>
          <a:ext cx="1433646" cy="716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" y="2451525"/>
        <a:ext cx="1433646" cy="716823"/>
      </dsp:txXfrm>
    </dsp:sp>
    <dsp:sp modelId="{23D38DEB-4322-400E-B2E5-90910CA5D978}">
      <dsp:nvSpPr>
        <dsp:cNvPr id="0" name=""/>
        <dsp:cNvSpPr/>
      </dsp:nvSpPr>
      <dsp:spPr>
        <a:xfrm>
          <a:off x="1735427" y="2451525"/>
          <a:ext cx="1433646" cy="716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Qualidade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5427" y="2451525"/>
        <a:ext cx="1433646" cy="716823"/>
      </dsp:txXfrm>
    </dsp:sp>
    <dsp:sp modelId="{A5BDC6EB-D03D-430B-9465-37FDD44FFE4E}">
      <dsp:nvSpPr>
        <dsp:cNvPr id="0" name=""/>
        <dsp:cNvSpPr/>
      </dsp:nvSpPr>
      <dsp:spPr>
        <a:xfrm>
          <a:off x="3470139" y="2451525"/>
          <a:ext cx="1433646" cy="716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Adesão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0139" y="2451525"/>
        <a:ext cx="1433646" cy="716823"/>
      </dsp:txXfrm>
    </dsp:sp>
    <dsp:sp modelId="{4FF241E5-9338-4C09-932A-392BFDEF720F}">
      <dsp:nvSpPr>
        <dsp:cNvPr id="0" name=""/>
        <dsp:cNvSpPr/>
      </dsp:nvSpPr>
      <dsp:spPr>
        <a:xfrm>
          <a:off x="5204851" y="2451525"/>
          <a:ext cx="1433646" cy="716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4851" y="2451525"/>
        <a:ext cx="1433646" cy="716823"/>
      </dsp:txXfrm>
    </dsp:sp>
    <dsp:sp modelId="{FCF0225C-3825-48B7-B542-DCBBBC31C5E4}">
      <dsp:nvSpPr>
        <dsp:cNvPr id="0" name=""/>
        <dsp:cNvSpPr/>
      </dsp:nvSpPr>
      <dsp:spPr>
        <a:xfrm>
          <a:off x="6939564" y="2451525"/>
          <a:ext cx="1433646" cy="716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Avaliação  de Risco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9564" y="2451525"/>
        <a:ext cx="1433646" cy="716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867FA-9954-40B1-871D-5840FDA14708}">
      <dsp:nvSpPr>
        <dsp:cNvPr id="0" name=""/>
        <dsp:cNvSpPr/>
      </dsp:nvSpPr>
      <dsp:spPr>
        <a:xfrm>
          <a:off x="3634191" y="2175077"/>
          <a:ext cx="1270233" cy="12702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Avaliação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0212" y="2361098"/>
        <a:ext cx="898191" cy="898191"/>
      </dsp:txXfrm>
    </dsp:sp>
    <dsp:sp modelId="{90689045-951B-49C9-9D13-CCFF4CD03251}">
      <dsp:nvSpPr>
        <dsp:cNvPr id="0" name=""/>
        <dsp:cNvSpPr/>
      </dsp:nvSpPr>
      <dsp:spPr>
        <a:xfrm rot="16200000">
          <a:off x="4085030" y="1586772"/>
          <a:ext cx="368553" cy="5020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313" y="1742472"/>
        <a:ext cx="257987" cy="301253"/>
      </dsp:txXfrm>
    </dsp:sp>
    <dsp:sp modelId="{2B3ADF17-FED0-4847-9942-2764FA44A86C}">
      <dsp:nvSpPr>
        <dsp:cNvPr id="0" name=""/>
        <dsp:cNvSpPr/>
      </dsp:nvSpPr>
      <dsp:spPr>
        <a:xfrm>
          <a:off x="3530944" y="2966"/>
          <a:ext cx="1476726" cy="14767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Estado </a:t>
          </a: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Nutricional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7206" y="219228"/>
        <a:ext cx="1044202" cy="1044202"/>
      </dsp:txXfrm>
    </dsp:sp>
    <dsp:sp modelId="{218C8C44-59A1-4EC3-8CE8-8B6747176EFA}">
      <dsp:nvSpPr>
        <dsp:cNvPr id="0" name=""/>
        <dsp:cNvSpPr/>
      </dsp:nvSpPr>
      <dsp:spPr>
        <a:xfrm rot="20520000">
          <a:off x="4992017" y="2272261"/>
          <a:ext cx="320486" cy="5020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4370" y="2387533"/>
        <a:ext cx="224340" cy="301253"/>
      </dsp:txXfrm>
    </dsp:sp>
    <dsp:sp modelId="{8AC05FFE-82E1-464A-952D-41AABCE0FF15}">
      <dsp:nvSpPr>
        <dsp:cNvPr id="0" name=""/>
        <dsp:cNvSpPr/>
      </dsp:nvSpPr>
      <dsp:spPr>
        <a:xfrm>
          <a:off x="5396207" y="1432516"/>
          <a:ext cx="1681415" cy="14767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Hemograma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Anemias e Infecções 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2445" y="1648778"/>
        <a:ext cx="1188939" cy="1044202"/>
      </dsp:txXfrm>
    </dsp:sp>
    <dsp:sp modelId="{6C393FB8-B135-4821-826C-FED03EC45601}">
      <dsp:nvSpPr>
        <dsp:cNvPr id="0" name=""/>
        <dsp:cNvSpPr/>
      </dsp:nvSpPr>
      <dsp:spPr>
        <a:xfrm rot="3240000">
          <a:off x="4656005" y="3334577"/>
          <a:ext cx="353367" cy="5020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854" y="3392112"/>
        <a:ext cx="247357" cy="301253"/>
      </dsp:txXfrm>
    </dsp:sp>
    <dsp:sp modelId="{1E09EA29-6D2B-46DE-8641-F49ACBA5BC79}">
      <dsp:nvSpPr>
        <dsp:cNvPr id="0" name=""/>
        <dsp:cNvSpPr/>
      </dsp:nvSpPr>
      <dsp:spPr>
        <a:xfrm>
          <a:off x="4653464" y="3745577"/>
          <a:ext cx="1663783" cy="14767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Saúde Mental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MEEM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7119" y="3961839"/>
        <a:ext cx="1176473" cy="1044202"/>
      </dsp:txXfrm>
    </dsp:sp>
    <dsp:sp modelId="{BC87739D-993D-496D-9CF7-D17F39E96EA9}">
      <dsp:nvSpPr>
        <dsp:cNvPr id="0" name=""/>
        <dsp:cNvSpPr/>
      </dsp:nvSpPr>
      <dsp:spPr>
        <a:xfrm rot="7560000">
          <a:off x="3529242" y="3334577"/>
          <a:ext cx="353367" cy="5020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13403" y="3392112"/>
        <a:ext cx="247357" cy="301253"/>
      </dsp:txXfrm>
    </dsp:sp>
    <dsp:sp modelId="{57F8EC84-EF64-4D4C-BC8F-C8EA181CCC60}">
      <dsp:nvSpPr>
        <dsp:cNvPr id="0" name=""/>
        <dsp:cNvSpPr/>
      </dsp:nvSpPr>
      <dsp:spPr>
        <a:xfrm>
          <a:off x="2221367" y="3745577"/>
          <a:ext cx="1663783" cy="14767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Saúde </a:t>
          </a: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Bucal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5022" y="3961839"/>
        <a:ext cx="1176473" cy="1044202"/>
      </dsp:txXfrm>
    </dsp:sp>
    <dsp:sp modelId="{55DB4539-C55A-478B-8653-B4C498994BFA}">
      <dsp:nvSpPr>
        <dsp:cNvPr id="0" name=""/>
        <dsp:cNvSpPr/>
      </dsp:nvSpPr>
      <dsp:spPr>
        <a:xfrm rot="11880000">
          <a:off x="3160244" y="2258669"/>
          <a:ext cx="368553" cy="5020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68104" y="2376169"/>
        <a:ext cx="257987" cy="301253"/>
      </dsp:txXfrm>
    </dsp:sp>
    <dsp:sp modelId="{0540F48C-E9DF-4D46-91E3-333B0B4EE258}">
      <dsp:nvSpPr>
        <dsp:cNvPr id="0" name=""/>
        <dsp:cNvSpPr/>
      </dsp:nvSpPr>
      <dsp:spPr>
        <a:xfrm>
          <a:off x="1563337" y="1432516"/>
          <a:ext cx="1476726" cy="14767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Atividade Física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9599" y="1648778"/>
        <a:ext cx="1044202" cy="1044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56104B-06C0-4B25-88BB-EE43B637C2BE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319977-A36D-4817-B96C-CEFD6BF261D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553200" cy="457200"/>
          </a:xfrm>
        </p:spPr>
        <p:txBody>
          <a:bodyPr>
            <a:no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Modalidade a Distância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Turma 6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6629400" cy="1440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PELOTAS</a:t>
            </a:r>
            <a:br>
              <a:rPr lang="pt-BR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Especialização em Saúde da Família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91880" y="637203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Fevereiro 2015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2114" b="4266"/>
          <a:stretch/>
        </p:blipFill>
        <p:spPr>
          <a:xfrm>
            <a:off x="2117036" y="14943"/>
            <a:ext cx="6912768" cy="644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6460774"/>
            <a:ext cx="8784976" cy="380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/>
              <a:t>Fonte: </a:t>
            </a:r>
            <a:r>
              <a:rPr lang="pt-BR" sz="1000" b="1" dirty="0" err="1" smtClean="0"/>
              <a:t>Brucki</a:t>
            </a:r>
            <a:r>
              <a:rPr lang="pt-BR" sz="1000" b="1" dirty="0" smtClean="0"/>
              <a:t> SMD, </a:t>
            </a:r>
            <a:r>
              <a:rPr lang="pt-BR" sz="1000" b="1" dirty="0" err="1" smtClean="0"/>
              <a:t>Nitrini</a:t>
            </a:r>
            <a:r>
              <a:rPr lang="pt-BR" sz="1000" b="1" dirty="0" smtClean="0"/>
              <a:t> R, </a:t>
            </a:r>
            <a:r>
              <a:rPr lang="pt-BR" sz="1000" b="1" dirty="0" err="1" smtClean="0"/>
              <a:t>Caramelli</a:t>
            </a:r>
            <a:r>
              <a:rPr lang="pt-BR" sz="1000" b="1" dirty="0" smtClean="0"/>
              <a:t> P, Bertolucci PHF, Okamoto IH. Sugestões para o uso do </a:t>
            </a:r>
            <a:r>
              <a:rPr lang="pt-BR" sz="1000" b="1" dirty="0" err="1" smtClean="0"/>
              <a:t>mini-exame</a:t>
            </a:r>
            <a:r>
              <a:rPr lang="pt-BR" sz="1000" b="1" dirty="0" smtClean="0"/>
              <a:t> mental no Brasil. Arq. </a:t>
            </a:r>
            <a:r>
              <a:rPr lang="pt-BR" sz="1000" b="1" dirty="0" err="1" smtClean="0"/>
              <a:t>Neuropsiquiatr</a:t>
            </a:r>
            <a:r>
              <a:rPr lang="pt-BR" sz="1000" b="1" dirty="0" smtClean="0"/>
              <a:t>. 2003; 61(3B):777-81</a:t>
            </a:r>
            <a:r>
              <a:rPr lang="pt-BR" sz="800" b="1" dirty="0" smtClean="0"/>
              <a:t>.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2420888"/>
            <a:ext cx="3039562" cy="64807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Exame do Estado Mental</a:t>
            </a:r>
          </a:p>
        </p:txBody>
      </p:sp>
    </p:spTree>
    <p:extLst>
      <p:ext uri="{BB962C8B-B14F-4D97-AF65-F5344CB8AC3E}">
        <p14:creationId xmlns:p14="http://schemas.microsoft.com/office/powerpoint/2010/main" val="6060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88431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Resultado1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Ampliar a cobertura do Programa de Saúde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Idoso.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9760692"/>
              </p:ext>
            </p:extLst>
          </p:nvPr>
        </p:nvGraphicFramePr>
        <p:xfrm>
          <a:off x="1331640" y="2636912"/>
          <a:ext cx="61206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0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51410205"/>
              </p:ext>
            </p:extLst>
          </p:nvPr>
        </p:nvGraphicFramePr>
        <p:xfrm>
          <a:off x="1835696" y="2708920"/>
          <a:ext cx="59286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21142994"/>
              </p:ext>
            </p:extLst>
          </p:nvPr>
        </p:nvGraphicFramePr>
        <p:xfrm>
          <a:off x="2195736" y="2636912"/>
          <a:ext cx="54726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6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12721650"/>
              </p:ext>
            </p:extLst>
          </p:nvPr>
        </p:nvGraphicFramePr>
        <p:xfrm>
          <a:off x="1907704" y="2492896"/>
          <a:ext cx="5856684" cy="429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9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45806174"/>
              </p:ext>
            </p:extLst>
          </p:nvPr>
        </p:nvGraphicFramePr>
        <p:xfrm>
          <a:off x="1542782" y="2564904"/>
          <a:ext cx="6048672" cy="412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4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29759596"/>
              </p:ext>
            </p:extLst>
          </p:nvPr>
        </p:nvGraphicFramePr>
        <p:xfrm>
          <a:off x="1729834" y="2564904"/>
          <a:ext cx="5674568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16898222"/>
              </p:ext>
            </p:extLst>
          </p:nvPr>
        </p:nvGraphicFramePr>
        <p:xfrm>
          <a:off x="2051720" y="2564904"/>
          <a:ext cx="5741814" cy="414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94089076"/>
              </p:ext>
            </p:extLst>
          </p:nvPr>
        </p:nvGraphicFramePr>
        <p:xfrm>
          <a:off x="2123728" y="2564904"/>
          <a:ext cx="5544616" cy="41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25246578"/>
              </p:ext>
            </p:extLst>
          </p:nvPr>
        </p:nvGraphicFramePr>
        <p:xfrm>
          <a:off x="2267745" y="2564904"/>
          <a:ext cx="5832648" cy="415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6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805" y="4725144"/>
            <a:ext cx="6553200" cy="380256"/>
          </a:xfrm>
        </p:spPr>
        <p:txBody>
          <a:bodyPr>
            <a:normAutofit/>
          </a:bodyPr>
          <a:lstStyle/>
          <a:p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José Maria Costa Rassy Filho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420" y="3140968"/>
            <a:ext cx="7056784" cy="13681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de Intervenção para Melhoria da Qualidade do Atendimento à População de Usuários Idosos da                   UBS Pedro Barros Monteiro em Macapá</a:t>
            </a:r>
            <a:r>
              <a:rPr lang="pt-BR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318" y="1628800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da atenção ao idoso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30403118"/>
              </p:ext>
            </p:extLst>
          </p:nvPr>
        </p:nvGraphicFramePr>
        <p:xfrm>
          <a:off x="1907704" y="2492896"/>
          <a:ext cx="6145287" cy="422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4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028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a adesão dos idosos ao Programa de Saúde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Idoso.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15131266"/>
              </p:ext>
            </p:extLst>
          </p:nvPr>
        </p:nvGraphicFramePr>
        <p:xfrm>
          <a:off x="2195736" y="2636912"/>
          <a:ext cx="5544616" cy="409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registro das informações.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94943791"/>
              </p:ext>
            </p:extLst>
          </p:nvPr>
        </p:nvGraphicFramePr>
        <p:xfrm>
          <a:off x="1763688" y="2348880"/>
          <a:ext cx="58864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5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registro das informações.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25038567"/>
              </p:ext>
            </p:extLst>
          </p:nvPr>
        </p:nvGraphicFramePr>
        <p:xfrm>
          <a:off x="1835696" y="2276872"/>
          <a:ext cx="5616624" cy="418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3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idosos de risco da área de abrangência.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12584420"/>
              </p:ext>
            </p:extLst>
          </p:nvPr>
        </p:nvGraphicFramePr>
        <p:xfrm>
          <a:off x="1763688" y="2708920"/>
          <a:ext cx="5400600" cy="39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5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435280" cy="7402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5.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idosos de risco da área de abrangência.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6449113"/>
              </p:ext>
            </p:extLst>
          </p:nvPr>
        </p:nvGraphicFramePr>
        <p:xfrm>
          <a:off x="1835696" y="2636912"/>
          <a:ext cx="5688632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7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7402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Mapear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idosos de risco da área de abrangência.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50367947"/>
              </p:ext>
            </p:extLst>
          </p:nvPr>
        </p:nvGraphicFramePr>
        <p:xfrm>
          <a:off x="1979712" y="2636912"/>
          <a:ext cx="5616624" cy="409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9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saúde dos idosos.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80977972"/>
              </p:ext>
            </p:extLst>
          </p:nvPr>
        </p:nvGraphicFramePr>
        <p:xfrm>
          <a:off x="1907704" y="2420888"/>
          <a:ext cx="5645993" cy="425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2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568" y="1628800"/>
            <a:ext cx="8229600" cy="5242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saúde dos idosos.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73476330"/>
              </p:ext>
            </p:extLst>
          </p:nvPr>
        </p:nvGraphicFramePr>
        <p:xfrm>
          <a:off x="1979712" y="2132856"/>
          <a:ext cx="5760640" cy="460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6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2568" y="1628800"/>
            <a:ext cx="8229600" cy="5242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e Resultado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saúde dos idosos.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30951609"/>
              </p:ext>
            </p:extLst>
          </p:nvPr>
        </p:nvGraphicFramePr>
        <p:xfrm>
          <a:off x="2195736" y="2204864"/>
          <a:ext cx="54726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854" y="1772816"/>
            <a:ext cx="8229600" cy="1728192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população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brasileira vem passando por transformações no seu perfil demográfico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epidemiológico nas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últimas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décadas, este contexto é caracterizado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envelhecimento populacional e aumento das doenças crônico-degenerativas.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totalclipping.com.br/v1/docs/noticias/g/16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7943"/>
          <a:stretch/>
        </p:blipFill>
        <p:spPr bwMode="auto">
          <a:xfrm>
            <a:off x="899425" y="3645024"/>
            <a:ext cx="3745308" cy="262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52120" y="4077072"/>
            <a:ext cx="2304256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 nosso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trabalho visou 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melhorar a qualidade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 vida dos idosos da região 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Norte do Brasil.</a:t>
            </a:r>
            <a:endParaRPr lang="pt-BR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994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Unidade Básica de Saúde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ropiciou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ampliação na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atenção aos idosos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residentes nesta área, além de 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realizarmos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rastreio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Diabetes e Hipertensão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projeto exigiu 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 das equipes para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os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protocolos e recomendações do Ministério da Saúde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relativas ao rastreamento, monitoramento e tratamento dos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idosos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promoveu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integrado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médico, enfermeira, auxiliares de enfermagem, Agentes Comunitários de Saúde, dentista, psicóloga, nutricionista e Educadora Física.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Reflexão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crítica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9013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minhas expectativas iniciais eram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máxima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assistência aos idosos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desse programa pude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aprimorar o atendimento aos idosos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identificando falhas existentes e corrigindo-as. 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Consegui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acompanhar os progressos dos pacientes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de constantes conversas, ilustrando a importância da saúde para uma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 qualidade de vida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8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Reflexão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crítica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06387" y="2276872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Observei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da equipe multidisciplinar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pois juntos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traçamos metas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um melhor condicionamento do paciente.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 experiência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irei levar para o resto de minha vida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 aplicarei todo conhecimento aqui conquistado em prol da população.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Cilente\Downloads\foto 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lente\Downloads\macapÃ¡-resultado-en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15"/>
            <a:ext cx="9144000" cy="69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31840" y="57332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16135357"/>
              </p:ext>
            </p:extLst>
          </p:nvPr>
        </p:nvGraphicFramePr>
        <p:xfrm>
          <a:off x="827584" y="1522276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27584" y="1385158"/>
            <a:ext cx="6984776" cy="5366318"/>
            <a:chOff x="1187624" y="1385158"/>
            <a:chExt cx="6984776" cy="5366318"/>
          </a:xfrm>
        </p:grpSpPr>
        <p:grpSp>
          <p:nvGrpSpPr>
            <p:cNvPr id="7" name="Grupo 6"/>
            <p:cNvGrpSpPr/>
            <p:nvPr/>
          </p:nvGrpSpPr>
          <p:grpSpPr>
            <a:xfrm>
              <a:off x="1187624" y="1509942"/>
              <a:ext cx="6984776" cy="5241534"/>
              <a:chOff x="2295358" y="1700808"/>
              <a:chExt cx="6080003" cy="5128832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2295358" y="1700808"/>
                <a:ext cx="6080003" cy="50736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26" name="Picture 2" descr="C:\Users\Cilente\Downloads\mapa (1) (1)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1755956"/>
                <a:ext cx="6035609" cy="5073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Elipse 7"/>
            <p:cNvSpPr/>
            <p:nvPr/>
          </p:nvSpPr>
          <p:spPr>
            <a:xfrm>
              <a:off x="4016503" y="1385158"/>
              <a:ext cx="1136742" cy="119282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7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1158382"/>
              </p:ext>
            </p:extLst>
          </p:nvPr>
        </p:nvGraphicFramePr>
        <p:xfrm>
          <a:off x="1043608" y="1628800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>
          <a:xfrm>
            <a:off x="827584" y="1700808"/>
            <a:ext cx="7704856" cy="453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0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782" y="1628800"/>
            <a:ext cx="8229600" cy="5040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 é composto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4252701"/>
              </p:ext>
            </p:extLst>
          </p:nvPr>
        </p:nvGraphicFramePr>
        <p:xfrm>
          <a:off x="251520" y="2420888"/>
          <a:ext cx="4464496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27620961"/>
              </p:ext>
            </p:extLst>
          </p:nvPr>
        </p:nvGraphicFramePr>
        <p:xfrm>
          <a:off x="4355976" y="2420888"/>
          <a:ext cx="460851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2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634" y="2204864"/>
            <a:ext cx="8712968" cy="24482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consultórios detém atendimento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clínico,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ginecológico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pediátrico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odontológico.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 realiza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curativos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de pressão arterial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retiradas de pontos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75273" y="1916832"/>
            <a:ext cx="8383690" cy="4720009"/>
            <a:chOff x="375273" y="1988840"/>
            <a:chExt cx="8383690" cy="4720009"/>
          </a:xfrm>
        </p:grpSpPr>
        <p:sp>
          <p:nvSpPr>
            <p:cNvPr id="2" name="CaixaDeTexto 1"/>
            <p:cNvSpPr txBox="1"/>
            <p:nvPr/>
          </p:nvSpPr>
          <p:spPr>
            <a:xfrm>
              <a:off x="653163" y="6093296"/>
              <a:ext cx="809565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 da intervenção o posto tinha uma baixa adesão dos idosos e dos tratamento.</a:t>
              </a:r>
            </a:p>
            <a:p>
              <a:endParaRPr lang="pt-BR" dirty="0"/>
            </a:p>
          </p:txBody>
        </p:sp>
        <p:pic>
          <p:nvPicPr>
            <p:cNvPr id="6" name="Imagem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56"/>
            <a:stretch/>
          </p:blipFill>
          <p:spPr>
            <a:xfrm>
              <a:off x="375273" y="1988840"/>
              <a:ext cx="8383690" cy="41044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61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854" y="1477693"/>
            <a:ext cx="8229600" cy="4209331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da Qualidade do Atendimento à População de Usuários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Idosos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mantendo a planilha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acompanhamento de 30% dos idosos atualizada na unidade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43364269"/>
              </p:ext>
            </p:extLst>
          </p:nvPr>
        </p:nvGraphicFramePr>
        <p:xfrm>
          <a:off x="309194" y="2996952"/>
          <a:ext cx="837392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6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6782" y="40466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14335209"/>
              </p:ext>
            </p:extLst>
          </p:nvPr>
        </p:nvGraphicFramePr>
        <p:xfrm>
          <a:off x="179512" y="1444090"/>
          <a:ext cx="8640960" cy="522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2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êutico">
  <a:themeElements>
    <a:clrScheme name="Farmacêutic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êutic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265</TotalTime>
  <Words>1028</Words>
  <Application>Microsoft Office PowerPoint</Application>
  <PresentationFormat>Apresentação na tela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Farmacêutico</vt:lpstr>
      <vt:lpstr>          UNIVERSIDADE FEDERAL DE PELOTAS Especialização em Saúde da Família </vt:lpstr>
      <vt:lpstr>           Projeto de Intervenção para Melhoria da Qualidade do Atendimento à População de Usuários Idosos da                   UBS Pedro Barros Monteiro em Macapá- 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 crítica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Especialização em Saúde da Família</dc:title>
  <dc:creator>Cilente</dc:creator>
  <cp:lastModifiedBy>Cilente</cp:lastModifiedBy>
  <cp:revision>62</cp:revision>
  <dcterms:created xsi:type="dcterms:W3CDTF">2015-01-19T19:01:36Z</dcterms:created>
  <dcterms:modified xsi:type="dcterms:W3CDTF">2015-01-21T19:21:38Z</dcterms:modified>
</cp:coreProperties>
</file>