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nande" initials="E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1056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2-23T12:06:51.592" idx="1">
    <p:pos x="5066" y="529"/>
    <p:text>tudo bem, mas lembre-se que tem qeu ser bem rápido, pois só tem 15 minutos e o mais importante são os resultados.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2-23T12:08:49.625" idx="2">
    <p:pos x="4008" y="2962"/>
    <p:text>Tem que ser no minimo esse tamanho de fonte. Poderia cortas algumas metas especificas ou cortar toda escrita, por o inicio apenas e lembrar do resto. E lembre-se, bem rápido isso. Melhor não ler, mas falar sem ser, se consguir ficar bom.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2-23T12:11:11.697" idx="3">
    <p:pos x="3103" y="952"/>
    <p:text>Seria bom colocar o gráfico e falar de cabeça, consegue? Ler slide irrita todo mundo e não demosntra segurança.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2-23T12:11:42.466" idx="4">
    <p:pos x="10" y="10"/>
    <p:text>Pode deixar asssim, mas eviete ler</p:tex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AC120C-9A3A-402D-90C2-0B8C235D414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34EA62-3915-4BF1-9D3B-7AECE50272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C120C-9A3A-402D-90C2-0B8C235D414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4EA62-3915-4BF1-9D3B-7AECE50272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C120C-9A3A-402D-90C2-0B8C235D414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4EA62-3915-4BF1-9D3B-7AECE50272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C120C-9A3A-402D-90C2-0B8C235D414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4EA62-3915-4BF1-9D3B-7AECE502723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C120C-9A3A-402D-90C2-0B8C235D414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4EA62-3915-4BF1-9D3B-7AECE502723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C120C-9A3A-402D-90C2-0B8C235D414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4EA62-3915-4BF1-9D3B-7AECE502723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C120C-9A3A-402D-90C2-0B8C235D414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4EA62-3915-4BF1-9D3B-7AECE50272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C120C-9A3A-402D-90C2-0B8C235D414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4EA62-3915-4BF1-9D3B-7AECE502723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C120C-9A3A-402D-90C2-0B8C235D414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4EA62-3915-4BF1-9D3B-7AECE50272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8AC120C-9A3A-402D-90C2-0B8C235D414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4EA62-3915-4BF1-9D3B-7AECE50272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AC120C-9A3A-402D-90C2-0B8C235D414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34EA62-3915-4BF1-9D3B-7AECE502723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8AC120C-9A3A-402D-90C2-0B8C235D414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34EA62-3915-4BF1-9D3B-7AECE50272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5090" y="3341996"/>
            <a:ext cx="7743852" cy="222198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INTERVENÇÃO NO PROGRAMA DE ATENÇÃO AO PRÉ-NATAL E PUERPÉRIO DO MUNICIPIO DE ALVORADA DO GURGUEIA, PIAUÍ</a:t>
            </a:r>
            <a:br>
              <a:rPr lang="pt-BR" sz="2700" dirty="0" smtClean="0">
                <a:solidFill>
                  <a:schemeClr val="tx1"/>
                </a:solidFill>
                <a:effectLst/>
                <a:latin typeface="Arial Black" pitchFamily="34" charset="0"/>
              </a:rPr>
            </a:br>
            <a:r>
              <a:rPr lang="pt-BR" sz="2700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/>
            </a:r>
            <a:br>
              <a:rPr lang="pt-BR" sz="2700" dirty="0" smtClean="0">
                <a:solidFill>
                  <a:schemeClr val="tx1"/>
                </a:solidFill>
                <a:effectLst/>
                <a:latin typeface="Arial Black" pitchFamily="34" charset="0"/>
              </a:rPr>
            </a:br>
            <a:r>
              <a:rPr lang="pt-BR" sz="2700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/>
            </a:r>
            <a:br>
              <a:rPr lang="pt-BR" sz="2700" dirty="0" smtClean="0">
                <a:solidFill>
                  <a:schemeClr val="tx1"/>
                </a:solidFill>
                <a:effectLst/>
                <a:latin typeface="Arial Black" pitchFamily="34" charset="0"/>
              </a:rPr>
            </a:br>
            <a:r>
              <a:rPr lang="pt-BR" sz="2700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Orientador: Ernande Valentin do Prado</a:t>
            </a:r>
            <a:r>
              <a:rPr lang="pt-BR" dirty="0" smtClean="0">
                <a:effectLst/>
              </a:rPr>
              <a:t/>
            </a:r>
            <a:br>
              <a:rPr lang="pt-BR" dirty="0" smtClean="0">
                <a:effectLst/>
              </a:rPr>
            </a:br>
            <a:endParaRPr lang="pt-BR" dirty="0">
              <a:effectLst/>
            </a:endParaRPr>
          </a:p>
        </p:txBody>
      </p:sp>
      <p:pic>
        <p:nvPicPr>
          <p:cNvPr id="4" name="Imagem 3" descr="ufpe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0657" y="913490"/>
            <a:ext cx="1432718" cy="116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857488" y="285728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009888" y="366690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4577" name="Caixa de texto 14"/>
          <p:cNvSpPr txBox="1">
            <a:spLocks noChangeArrowheads="1"/>
          </p:cNvSpPr>
          <p:nvPr/>
        </p:nvSpPr>
        <p:spPr bwMode="auto">
          <a:xfrm>
            <a:off x="5413375" y="457200"/>
            <a:ext cx="250825" cy="1809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42910" y="35716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 Black" pitchFamily="34" charset="0"/>
              </a:rPr>
              <a:t>JULIANA MELO ALENCAR</a:t>
            </a:r>
            <a:endParaRPr lang="pt-BR" sz="2400" dirty="0">
              <a:latin typeface="Arial Black" pitchFamily="34" charset="0"/>
            </a:endParaRPr>
          </a:p>
        </p:txBody>
      </p:sp>
      <p:pic>
        <p:nvPicPr>
          <p:cNvPr id="9" name="Imagem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406" t="29854" r="48961" b="55734"/>
          <a:stretch>
            <a:fillRect/>
          </a:stretch>
        </p:blipFill>
        <p:spPr bwMode="auto">
          <a:xfrm>
            <a:off x="1112354" y="5586702"/>
            <a:ext cx="1312638" cy="96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m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094" y="5617467"/>
            <a:ext cx="1248850" cy="963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BRASIL. Ministério da Saúde. Secretaria de Atenção à Saúde. Departamento de Atenção Básica.Atenção ao pré-natal de baixo risco.Brasília :Editora do Ministério da Saúde, 2012.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CIAMPO, Luiz Antonio Del; GARCIA, Rubens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Ricco</a:t>
            </a:r>
            <a:r>
              <a:rPr lang="pt-BR" dirty="0">
                <a:latin typeface="Arial" pitchFamily="34" charset="0"/>
                <a:cs typeface="Arial" pitchFamily="34" charset="0"/>
              </a:rPr>
              <a:t>; DANELUZZI, Julio César; CIAMPO, Leda Regina Lopes Del; FERRAZ, Ivan Savioli; ALMEIDA, Carlos Alberto Nogueira. O Programa de Saúde da Família e a Puericultura.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Ciênc</a:t>
            </a:r>
            <a:r>
              <a:rPr lang="pt-BR" dirty="0">
                <a:latin typeface="Arial" pitchFamily="34" charset="0"/>
                <a:cs typeface="Arial" pitchFamily="34" charset="0"/>
              </a:rPr>
              <a:t> Saúde Coletiva, Julho-Setembro,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año</a:t>
            </a:r>
            <a:r>
              <a:rPr lang="pt-BR" dirty="0">
                <a:latin typeface="Arial" pitchFamily="34" charset="0"/>
                <a:cs typeface="Arial" pitchFamily="34" charset="0"/>
              </a:rPr>
              <a:t>/vol. 11, número 003. Associação Brasileira de Pós-Graduação em Saúde Coletiva. Rio de Janeiro- 2006, Brasil pp. 739-743.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COSTA, G. D.; COTTA, R. M. M.; REIS, J. R.; SIQUEIRA-BATISTA, R.; GOMES, A. P.; FRANCESCHINI, S. C. C. Avaliação do cuidado à saúde da gestante no contexto do Programa Saúde da Família. Ciência e Saúde Coletiva, v 14, n. 1, p. 1347- 1357. 2009.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ORGANIZAÇÃO MUNDIAL DA SAÚDE. Estratégia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global para </a:t>
            </a:r>
            <a:r>
              <a:rPr lang="pt-BR" dirty="0">
                <a:latin typeface="Arial" pitchFamily="34" charset="0"/>
                <a:cs typeface="Arial" pitchFamily="34" charset="0"/>
              </a:rPr>
              <a:t>a alimentação de lactentes 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crianças de </a:t>
            </a:r>
            <a:r>
              <a:rPr lang="pt-BR" dirty="0">
                <a:latin typeface="Arial" pitchFamily="34" charset="0"/>
                <a:cs typeface="Arial" pitchFamily="34" charset="0"/>
              </a:rPr>
              <a:t>primeira infância.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Arial Black" pitchFamily="34" charset="0"/>
              </a:rPr>
              <a:t>REFERÊNCIAS</a:t>
            </a:r>
            <a:endParaRPr lang="pt-BR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O município de Alvorada do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Gurguéia</a:t>
            </a:r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O serviço de saúde</a:t>
            </a:r>
          </a:p>
          <a:p>
            <a:pPr>
              <a:buNone/>
            </a:pPr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A equipe de saúde</a:t>
            </a:r>
          </a:p>
          <a:p>
            <a:pPr>
              <a:buNone/>
            </a:pPr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A população adstrita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chemeClr val="tx1"/>
                </a:solidFill>
                <a:latin typeface="Arial Black" pitchFamily="34" charset="0"/>
              </a:rPr>
              <a:t>CARACTERIZAÇÃO DO MUNICÍPIO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Consultas de Pré-Natal;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Atividades educativas;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Atendimento a demanda espontânea;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Saúde da criança;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Saúde bucal;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Prevenção câncer ginecológico;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Registros;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Atualização profissional.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SITUAÇÃO DO MUNICÍPIO ANTES DA INTERVENÇÃO</a:t>
            </a:r>
            <a:endParaRPr lang="pt-BR" dirty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Objetivo Geral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1"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Melhoria da Atenção ao Pré-natal e Puerpério em Alvorada do Gurgueia, PI.</a:t>
            </a:r>
          </a:p>
          <a:p>
            <a:pPr lvl="1"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Metas </a:t>
            </a:r>
          </a:p>
          <a:p>
            <a:pPr lvl="1"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Ampliar a cobertura; Melhorar a adesão;</a:t>
            </a:r>
          </a:p>
          <a:p>
            <a:pPr lvl="1"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a qualidade; Melhorar registros das informações; Mapear as gestantes de risco; Realizar promoção da Saúde com as gestante e os familiares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OBJETIVOS E METAS</a:t>
            </a:r>
            <a:endParaRPr lang="pt-BR" dirty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Período de realização</a:t>
            </a:r>
          </a:p>
          <a:p>
            <a:pPr marL="109728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Local</a:t>
            </a:r>
          </a:p>
          <a:p>
            <a:pPr marL="109728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Participantes</a:t>
            </a:r>
          </a:p>
          <a:p>
            <a:pPr marL="109728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Execução do projeto</a:t>
            </a:r>
          </a:p>
          <a:p>
            <a:pPr marL="109728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Ações a serem desenvolvidas</a:t>
            </a:r>
          </a:p>
          <a:p>
            <a:pPr marL="109728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Logística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METODOLOGIA</a:t>
            </a:r>
            <a:endParaRPr lang="pt-BR" dirty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Ampliação da cobertura de acompanhamento pré-natal de 46 (80,7%) gestantes antes da implementação do projeto de intervenção para 95,7% ao final do quarto mês de intervenção.</a:t>
            </a:r>
          </a:p>
          <a:p>
            <a:pPr algn="just"/>
            <a:r>
              <a:rPr lang="pt-PT" dirty="0" smtClean="0">
                <a:latin typeface="Arial" pitchFamily="34" charset="0"/>
                <a:cs typeface="Arial" pitchFamily="34" charset="0"/>
              </a:rPr>
              <a:t>Dentro das possibilidades encontradas, buscamos nos adequar a realidade e fazer o que estava ao nosso alcance, com isso aumentamos e melhoramos os cuidados as gestantes no município.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RESULTADOS E DISCUSSÕES</a:t>
            </a:r>
            <a:endParaRPr lang="pt-BR" dirty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Gestante sem atendimento pré-natal captadas para o acompanhamento;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Gestantes que faltaram a consulta e foram captadas para reagendamento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Prescrição de sulfato ferroso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Solicitação de exames laboratoriais na 1ªconsulta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Atendimento das intercorrências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Avaliação puerperal 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Registro de vacinação na ficha espelho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Avaliação do risco gestacional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Orientações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METAS ALCANÇADAS</a:t>
            </a:r>
            <a:endParaRPr lang="pt-BR" dirty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Capacitação profissional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Gestantes que realizam pré-natal na área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Gestantes com consultas em dia de acordo com protocolo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Inicio pré-natal no 1ºtrimestre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Exame ginecológico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Exame clínico das mamas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Prescrição de ácido fólico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Exames laboratoriais em dia de acordo com trimestre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Vacinação antitetânica e hepatite B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Pré-natal odontológico (avaliação saúde bucal)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Consultas com especialista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Investigação de saúde dos familiares das gestantes.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METAS NÃO ALCANÇADAS</a:t>
            </a:r>
            <a:endParaRPr lang="pt-BR" dirty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Expectativas</a:t>
            </a:r>
          </a:p>
          <a:p>
            <a:pPr marL="109728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Dificuldades vivenciadas</a:t>
            </a:r>
          </a:p>
          <a:p>
            <a:pPr marL="109728" indent="0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Benefícios alcançados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REFLEXÃO CRÍTICA</a:t>
            </a:r>
            <a:endParaRPr lang="pt-BR" dirty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</TotalTime>
  <Words>524</Words>
  <Application>Microsoft Office PowerPoint</Application>
  <PresentationFormat>Apresentação na tela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Concurso</vt:lpstr>
      <vt:lpstr>INTERVENÇÃO NO PROGRAMA DE ATENÇÃO AO PRÉ-NATAL E PUERPÉRIO DO MUNICIPIO DE ALVORADA DO GURGUEIA, PIAUÍ   Orientador: Ernande Valentin do Prado </vt:lpstr>
      <vt:lpstr>CARACTERIZAÇÃO DO MUNICÍPIO</vt:lpstr>
      <vt:lpstr>SITUAÇÃO DO MUNICÍPIO ANTES DA INTERVENÇÃO</vt:lpstr>
      <vt:lpstr>OBJETIVOS E METAS</vt:lpstr>
      <vt:lpstr>METODOLOGIA</vt:lpstr>
      <vt:lpstr>RESULTADOS E DISCUSSÕES</vt:lpstr>
      <vt:lpstr>METAS ALCANÇADAS</vt:lpstr>
      <vt:lpstr>METAS NÃO ALCANÇADAS</vt:lpstr>
      <vt:lpstr>REFLEXÃO CRÍTICA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Windows</cp:lastModifiedBy>
  <cp:revision>16</cp:revision>
  <dcterms:created xsi:type="dcterms:W3CDTF">2014-02-17T23:48:32Z</dcterms:created>
  <dcterms:modified xsi:type="dcterms:W3CDTF">2014-02-27T13:48:21Z</dcterms:modified>
</cp:coreProperties>
</file>