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5" r:id="rId5"/>
    <p:sldId id="266" r:id="rId6"/>
    <p:sldId id="276" r:id="rId7"/>
    <p:sldId id="278" r:id="rId8"/>
    <p:sldId id="280" r:id="rId9"/>
    <p:sldId id="288" r:id="rId10"/>
    <p:sldId id="290" r:id="rId11"/>
    <p:sldId id="293" r:id="rId12"/>
    <p:sldId id="305" r:id="rId13"/>
    <p:sldId id="306" r:id="rId14"/>
    <p:sldId id="301" r:id="rId15"/>
    <p:sldId id="30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1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grid\Downloads\Coleta%20de%20dados%20Programa%20de%20controle%20de%20CA%20de%20colo%20e%20mama%20%20final.katy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ngrid\Downloads\Coleta%20de%20dados%20Programa%20de%20controle%20de%20CA%20de%20colo%20e%20mama%20%20final.katy%20(3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Ingrid\Downloads\Coleta%20de%20dados%20Programa%20de%20controle%20de%20CA%20de%20colo%20e%20mama%20%20final.katy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675000000000058"/>
          <c:y val="0.33575000000000038"/>
          <c:w val="0.84675000000000833"/>
          <c:h val="0.5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0.22300469483568094</c:v>
                </c:pt>
                <c:pt idx="1">
                  <c:v>0.41784037558685994</c:v>
                </c:pt>
                <c:pt idx="2">
                  <c:v>0.81220657276995256</c:v>
                </c:pt>
                <c:pt idx="3">
                  <c:v>0</c:v>
                </c:pt>
              </c:numCache>
            </c:numRef>
          </c:val>
        </c:ser>
        <c:dLbls/>
        <c:axId val="66643072"/>
        <c:axId val="66644608"/>
      </c:barChart>
      <c:catAx>
        <c:axId val="66643072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808080"/>
            </a:solidFill>
          </a:ln>
        </c:spPr>
        <c:crossAx val="66644608"/>
        <c:crosses val="autoZero"/>
        <c:lblAlgn val="ctr"/>
        <c:lblOffset val="100"/>
        <c:tickLblSkip val="1"/>
      </c:catAx>
      <c:valAx>
        <c:axId val="666446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</a:ln>
        </c:spPr>
        <c:crossAx val="666430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bg1"/>
    </a:solidFill>
    <a:ln w="3175">
      <a:solidFill>
        <a:srgbClr val="808080"/>
      </a:solidFill>
    </a:ln>
  </c:spPr>
  <c:txPr>
    <a:bodyPr/>
    <a:lstStyle/>
    <a:p>
      <a:pPr>
        <a:defRPr sz="900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725000000000002"/>
          <c:y val="0.29900000000000032"/>
          <c:w val="0.84600000000000064"/>
          <c:h val="0.57950000000000002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Programa de controle de CA de colo e mama  final.katy (3).xlsx]Indicadores'!$C$10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cat>
            <c:strRef>
              <c:f>'[Coleta de dados Programa de controle de CA de colo e mama  final.katy (3).xlsx]Indicadores'!$D$9:$G$9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Programa de controle de CA de colo e mama  final.katy (3).xlsx]Indicadores'!$D$10:$G$10</c:f>
              <c:numCache>
                <c:formatCode>0.0%</c:formatCode>
                <c:ptCount val="4"/>
                <c:pt idx="0">
                  <c:v>5.434782608695652E-2</c:v>
                </c:pt>
                <c:pt idx="1">
                  <c:v>0.23913043478260929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70257280"/>
        <c:axId val="70267264"/>
      </c:barChart>
      <c:catAx>
        <c:axId val="70257280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lang="es-ES"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70267264"/>
        <c:crosses val="autoZero"/>
        <c:lblAlgn val="ctr"/>
        <c:lblOffset val="100"/>
        <c:tickLblSkip val="1"/>
      </c:catAx>
      <c:valAx>
        <c:axId val="702672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lang="es-ES"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70257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950000000000006"/>
          <c:y val="0.26675000000000004"/>
          <c:w val="0.83600000000000063"/>
          <c:h val="0.6095000000000000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0.36842105263157893</c:v>
                </c:pt>
                <c:pt idx="1">
                  <c:v>0.42028985507246752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70278528"/>
        <c:axId val="70321280"/>
      </c:barChart>
      <c:catAx>
        <c:axId val="70278528"/>
        <c:scaling>
          <c:orientation val="minMax"/>
        </c:scaling>
        <c:axPos val="b"/>
        <c:numFmt formatCode="General" sourceLinked="0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lang="es-ES"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70321280"/>
        <c:crosses val="autoZero"/>
        <c:lblAlgn val="ctr"/>
        <c:lblOffset val="100"/>
        <c:tickLblSkip val="1"/>
      </c:catAx>
      <c:valAx>
        <c:axId val="703212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</a:ln>
        </c:spPr>
        <c:txPr>
          <a:bodyPr/>
          <a:lstStyle/>
          <a:p>
            <a:pPr>
              <a:defRPr lang="es-ES" sz="1000" b="0" i="0" u="none" strike="noStrike">
                <a:solidFill>
                  <a:srgbClr val="000000"/>
                </a:solidFill>
              </a:defRPr>
            </a:pPr>
            <a:endParaRPr lang="pt-BR"/>
          </a:p>
        </c:txPr>
        <c:crossAx val="702785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</a:ln>
  </c:sp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0.02818</cdr:x>
      <cdr:y>0.07143</cdr:y>
    </cdr:from>
    <cdr:to>
      <cdr:x>1</cdr:x>
      <cdr:y>0.17857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2933" y="285756"/>
          <a:ext cx="4929197" cy="42861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0.0434</cdr:x>
      <cdr:y>0.08457</cdr:y>
    </cdr:from>
    <cdr:to>
      <cdr:x>0.96355</cdr:x>
      <cdr:y>0.14286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7190" y="465194"/>
          <a:ext cx="7572428" cy="320623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0.15476</cdr:x>
      <cdr:y>0.04</cdr:y>
    </cdr:from>
    <cdr:to>
      <cdr:x>0.84216</cdr:x>
      <cdr:y>0.14641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28694" y="214314"/>
          <a:ext cx="4124903" cy="570113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BCB0-4A07-4F85-9782-2627B6E92783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B3C0-FD8D-490C-AC60-1BD81EB048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pt-BR" sz="2200" b="1" dirty="0"/>
              <a:t>UNIVERSIDADE ABERTA DO SUS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b="1" dirty="0"/>
              <a:t>UNIVERSIDADE FEDERAL DE PELOTAS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b="1" dirty="0"/>
              <a:t>Especialização em Saúde da Família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b="1" dirty="0"/>
              <a:t>Modalidade a Distância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b="1" dirty="0"/>
              <a:t>Turma nº7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rcRect l="19225" t="18695" r="19223" b="18871"/>
          <a:stretch>
            <a:fillRect/>
          </a:stretch>
        </p:blipFill>
        <p:spPr bwMode="auto">
          <a:xfrm>
            <a:off x="4143372" y="1928803"/>
            <a:ext cx="928694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296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428992" y="3227190"/>
            <a:ext cx="26432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Trabalho de Conclusão de Curso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4143380"/>
            <a:ext cx="5857916" cy="93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MELHORIA DAS AÇÕES DE PREVENÇÃO E CONTROLE DO CÂNCER DE COLO DE ÚTERO E DE MAMA NA USF WALTER GOMES</a:t>
            </a:r>
            <a:r>
              <a:rPr kumimoji="0" lang="pt-BR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PORTELA,         CAROEBE/RR.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214951"/>
            <a:ext cx="86439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Katiuska González Castro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851001" y="5929330"/>
            <a:ext cx="14353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Pelotas, 2015</a:t>
            </a:r>
            <a:endParaRPr lang="pt-BR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571604" y="5500702"/>
            <a:ext cx="52864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Orientadora: Ingrid D’</a:t>
            </a:r>
            <a:r>
              <a:rPr kumimoji="0" 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avilla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Freire Pereira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114300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6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Promover a saúde das mulheres que realizam detecção precoce de câncer de útero e de mama na Unidade de Saúde</a:t>
            </a: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428728" y="2786058"/>
            <a:ext cx="6500858" cy="132343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8" algn="just"/>
            <a:endParaRPr lang="pt-B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Forem orientadas 100% das mulheres cadastradas sobre doenças sexualmente transmissíveis (DST) e fatores de risco para câncer de mama.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00232" y="1571613"/>
            <a:ext cx="5143536" cy="132343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Forem orientadas 100% das mulheres cadastradas sobre doenças sexualmente transmissíveis (DST) e fatores de risco para câncer de colo de útero.</a:t>
            </a:r>
            <a:endParaRPr lang="pt-BR" sz="2000" dirty="0">
              <a:solidFill>
                <a:schemeClr val="bg1"/>
              </a:solidFill>
            </a:endParaRPr>
          </a:p>
        </p:txBody>
      </p:sp>
      <p:pic>
        <p:nvPicPr>
          <p:cNvPr id="6" name="Espaço Reservado para Conteúdo 3" descr="20150512_08483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271461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kati"/>
          <p:cNvPicPr/>
          <p:nvPr/>
        </p:nvPicPr>
        <p:blipFill>
          <a:blip r:embed="rId3"/>
          <a:srcRect r="8734"/>
          <a:stretch>
            <a:fillRect/>
          </a:stretch>
        </p:blipFill>
        <p:spPr bwMode="auto">
          <a:xfrm>
            <a:off x="6215074" y="4071942"/>
            <a:ext cx="2928926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20150407_1339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071942"/>
            <a:ext cx="350046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uxograma: Conector 9"/>
          <p:cNvSpPr/>
          <p:nvPr/>
        </p:nvSpPr>
        <p:spPr>
          <a:xfrm>
            <a:off x="6643702" y="1214422"/>
            <a:ext cx="1643074" cy="88582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Mulheres de 25-64 anos 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214282" y="2285992"/>
            <a:ext cx="1714512" cy="92869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Mulheres  de 50-69 anos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3786214" cy="93978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u="sng" dirty="0" smtClean="0"/>
              <a:t>Discussão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2605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Ampliação da cobertura no programa de prevenção e Controle do Câncer de Colo de Útero e da Mama;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Qualificação dos atendimentos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Realização de orientações sobre fatores de risco de câncer de colo de útero e mama e prevenção de DSTs em cada consulta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agendada.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tualização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dos registros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programa.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intervenção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foi incorporada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rotina do serviço da unidade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20150326_082210"/>
          <p:cNvPicPr>
            <a:picLocks noGrp="1"/>
          </p:cNvPicPr>
          <p:nvPr>
            <p:ph idx="1"/>
          </p:nvPr>
        </p:nvPicPr>
        <p:blipFill>
          <a:blip r:embed="rId2"/>
          <a:srcRect l="13287" r="13287" b="21075"/>
          <a:stretch>
            <a:fillRect/>
          </a:stretch>
        </p:blipFill>
        <p:spPr bwMode="auto">
          <a:xfrm>
            <a:off x="0" y="0"/>
            <a:ext cx="635795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20150205_09172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419475"/>
            <a:ext cx="4643438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20150409_08563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"/>
            <a:ext cx="27860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20150409_0859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6"/>
            <a:ext cx="450056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20150428_10282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00628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20150323_14132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20150506_15335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0"/>
            <a:ext cx="428624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786742" cy="11430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7800000" scaled="0"/>
          </a:gradFill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   Dificuldades iniciais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acesso à internet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idioma.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partir do início do desenvolvimento das atividades pude compreender como estava organizado 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curso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curso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forneceu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ferramentas para garantir um atendimento com qualidade das ações programáticas envolvendo toda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pPr algn="just"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Concluído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curso, percebo a sua relevância para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conhecimento sobre a atenção primária à saúde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no Brasil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2075579" y="2967335"/>
            <a:ext cx="5507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MUITO OBRIGADA</a:t>
            </a:r>
            <a:endParaRPr lang="pt-B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pPr>
              <a:tabLst>
                <a:tab pos="6099175" algn="l"/>
              </a:tabLst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534182" cy="4799456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9200000" scaled="0"/>
            <a:tileRect/>
          </a:gradFill>
        </p:spPr>
        <p:txBody>
          <a:bodyPr>
            <a:noAutofit/>
          </a:bodyPr>
          <a:lstStyle/>
          <a:p>
            <a:pPr indent="15875" algn="just">
              <a:buNone/>
              <a:tabLst>
                <a:tab pos="8704263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- Elevada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incidência e mortalidade por câncer do colo do útero e da mama no Brasil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indent="15875" algn="just">
              <a:buNone/>
              <a:tabLst>
                <a:tab pos="8704263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 Necessidade de ações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promoção à saúde, prevenção e detecção precoce, tratamento e de cuidados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paliativos;</a:t>
            </a:r>
          </a:p>
          <a:p>
            <a:pPr indent="15875" algn="just">
              <a:buNone/>
              <a:tabLst>
                <a:tab pos="8704263" algn="l"/>
              </a:tabLst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-  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Prevenção do câncer de colo de útero e da mama tem muita importância para alcançar o controle destas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doenças;</a:t>
            </a:r>
          </a:p>
          <a:p>
            <a:pPr indent="15875" algn="just">
              <a:buNone/>
              <a:tabLst>
                <a:tab pos="8704263" algn="l"/>
              </a:tabLst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:\Users\Yeniel\Desktop\20150715_09005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54292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571604" y="285728"/>
            <a:ext cx="600079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USF Walter Gomes Portela(ESF) ,Entre Rios –Caroebe ,RR.</a:t>
            </a:r>
            <a:endParaRPr lang="pt-BR" dirty="0"/>
          </a:p>
        </p:txBody>
      </p:sp>
      <p:sp>
        <p:nvSpPr>
          <p:cNvPr id="7" name="Seta para baixo 6"/>
          <p:cNvSpPr/>
          <p:nvPr/>
        </p:nvSpPr>
        <p:spPr>
          <a:xfrm>
            <a:off x="4357686" y="64291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357950" y="1571612"/>
            <a:ext cx="2000264" cy="7143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2000 Habitantes</a:t>
            </a:r>
            <a:endParaRPr lang="pt-BR" dirty="0"/>
          </a:p>
        </p:txBody>
      </p:sp>
      <p:sp>
        <p:nvSpPr>
          <p:cNvPr id="10" name="Seta dobrada para cima 9"/>
          <p:cNvSpPr/>
          <p:nvPr/>
        </p:nvSpPr>
        <p:spPr>
          <a:xfrm>
            <a:off x="6215074" y="2357430"/>
            <a:ext cx="1285884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214414" y="3857628"/>
            <a:ext cx="650085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Programa de Prevenção do Câncer  de  Colo de Útero e da Mama  </a:t>
            </a:r>
            <a:endParaRPr lang="pt-BR" dirty="0"/>
          </a:p>
        </p:txBody>
      </p:sp>
      <p:sp>
        <p:nvSpPr>
          <p:cNvPr id="17" name="Fluxograma: Decisão 16"/>
          <p:cNvSpPr/>
          <p:nvPr/>
        </p:nvSpPr>
        <p:spPr>
          <a:xfrm>
            <a:off x="3000364" y="4786322"/>
            <a:ext cx="2714644" cy="92869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MULHERES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857884" y="4786322"/>
            <a:ext cx="2286016" cy="150019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50-69 ANOS </a:t>
            </a:r>
          </a:p>
          <a:p>
            <a:pPr algn="ctr"/>
            <a:r>
              <a:rPr lang="pt-BR" sz="1600" dirty="0" smtClean="0"/>
              <a:t>(92)</a:t>
            </a:r>
          </a:p>
          <a:p>
            <a:pPr algn="ctr"/>
            <a:r>
              <a:rPr lang="pt-BR" sz="1600" dirty="0" smtClean="0"/>
              <a:t>PREVENÇÃO DO CANCER DA MAMA </a:t>
            </a:r>
          </a:p>
          <a:p>
            <a:pPr algn="ctr"/>
            <a:r>
              <a:rPr lang="pt-BR" sz="1600" dirty="0" smtClean="0"/>
              <a:t>TINHA (65%)COBERTURA</a:t>
            </a:r>
            <a:endParaRPr lang="pt-BR" sz="1600" dirty="0"/>
          </a:p>
        </p:txBody>
      </p:sp>
      <p:sp>
        <p:nvSpPr>
          <p:cNvPr id="19" name="Retângulo 18"/>
          <p:cNvSpPr/>
          <p:nvPr/>
        </p:nvSpPr>
        <p:spPr>
          <a:xfrm>
            <a:off x="428596" y="4786322"/>
            <a:ext cx="2428892" cy="15716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25-64 ANOS </a:t>
            </a:r>
          </a:p>
          <a:p>
            <a:pPr algn="ctr"/>
            <a:r>
              <a:rPr lang="pt-BR" sz="1600" dirty="0" smtClean="0"/>
              <a:t>(426)</a:t>
            </a:r>
          </a:p>
          <a:p>
            <a:pPr algn="ctr"/>
            <a:r>
              <a:rPr lang="pt-BR" sz="1600" dirty="0" smtClean="0"/>
              <a:t>PREVENÇÃO DE CANCER DE COLO DE UTERO </a:t>
            </a:r>
          </a:p>
          <a:p>
            <a:pPr algn="ctr"/>
            <a:r>
              <a:rPr lang="pt-BR" sz="1600" dirty="0" smtClean="0"/>
              <a:t>TINHA (50% )COBERTURA 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2600000" scaled="0"/>
          </a:gradFill>
        </p:spPr>
        <p:txBody>
          <a:bodyPr>
            <a:normAutofit fontScale="90000"/>
          </a:bodyPr>
          <a:lstStyle/>
          <a:p>
            <a:r>
              <a:rPr lang="pt-BR" b="1" dirty="0" smtClean="0"/>
              <a:t>Objetivos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5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9800000" scaled="0"/>
          </a:gra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Objetivo Geral: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Melhorar </a:t>
            </a:r>
            <a:r>
              <a:rPr lang="pt-BR" dirty="0">
                <a:latin typeface="Arial" pitchFamily="34" charset="0"/>
                <a:cs typeface="Arial" pitchFamily="34" charset="0"/>
              </a:rPr>
              <a:t>as ações de controle e prevenção do câncer de colo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útero </a:t>
            </a:r>
            <a:r>
              <a:rPr lang="pt-BR" dirty="0">
                <a:latin typeface="Arial" pitchFamily="34" charset="0"/>
                <a:cs typeface="Arial" pitchFamily="34" charset="0"/>
              </a:rPr>
              <a:t>e do câncer de mama na Unidade de Saúde Walter Gomes Portela, Caroebe-RR.</a:t>
            </a:r>
          </a:p>
          <a:p>
            <a:pPr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Objetivos Específicos: </a:t>
            </a:r>
            <a:endParaRPr lang="pt-BR" u="sng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365125" indent="-365125"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Ampliar a cobertura de detecção precoce do câncer de colo do útero e do câncer de mama na Unidade de Saúde ESF “Walter Gomes Portela”. </a:t>
            </a:r>
          </a:p>
          <a:p>
            <a:pPr marL="365125" lvl="0" indent="-365125"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Melhorar a qualidade do atendimento das mulheres que realizam detecção precoce do câncer do colo de útero e de mama na Unidade de Saúde.</a:t>
            </a:r>
          </a:p>
          <a:p>
            <a:pPr marL="365125" lvl="0" indent="-365125"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Melhorar a adesão das mulheres à realização de exame citopatológico do colo uterino e mamografia na Unidade de Saúde. </a:t>
            </a:r>
          </a:p>
          <a:p>
            <a:pPr marL="365125" lvl="0" indent="-365125"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Melhorar o registro das informações sobre o controle do câncer de mama e de colo do útero na Unidade de Saúde.</a:t>
            </a:r>
          </a:p>
          <a:p>
            <a:pPr marL="365125" lvl="0" indent="-365125"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Mapear as mulheres de risco para câncer de colo de útero e de mama na área de abrangência da Unidade de Saúde.</a:t>
            </a:r>
          </a:p>
          <a:p>
            <a:pPr marL="365125" lvl="0" indent="-365125">
              <a:buFont typeface="+mj-lt"/>
              <a:buAutoNum type="arabicPeriod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Promover a saúde das mulheres que realizam detecção precoce de câncer de útero e de mama na Unidade de Saúde.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858048" cy="725470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1594000" scaled="0"/>
          </a:gradFill>
        </p:spPr>
        <p:txBody>
          <a:bodyPr>
            <a:normAutofit fontScale="90000"/>
          </a:bodyPr>
          <a:lstStyle/>
          <a:p>
            <a:r>
              <a:rPr lang="pt-BR" b="1" dirty="0"/>
              <a:t>Metodologia</a:t>
            </a:r>
            <a:br>
              <a:rPr lang="pt-BR" b="1" dirty="0"/>
            </a:br>
            <a:endParaRPr lang="pt-BR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71736" y="1142984"/>
            <a:ext cx="4071966" cy="40011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20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Monitoramento e Avaliação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00364" y="2967335"/>
            <a:ext cx="32147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t-B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o explicativo em setas cruzadas 10"/>
          <p:cNvSpPr/>
          <p:nvPr/>
        </p:nvSpPr>
        <p:spPr>
          <a:xfrm>
            <a:off x="2571736" y="1857364"/>
            <a:ext cx="3857652" cy="250203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AÇÕES</a:t>
            </a:r>
            <a:endParaRPr lang="pt-BR" sz="4800" dirty="0">
              <a:solidFill>
                <a:srgbClr val="FF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429388" y="2857496"/>
            <a:ext cx="2428892" cy="70788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400000" scaled="0"/>
          </a:gra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Organização e Gestão do Serviço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071802" y="4721662"/>
            <a:ext cx="2786082" cy="40011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Engajamento Público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42844" y="2928934"/>
            <a:ext cx="2357454" cy="70788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</a:gradFill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Qualificação da Prática Clínica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ndulado duplo 8"/>
          <p:cNvSpPr/>
          <p:nvPr/>
        </p:nvSpPr>
        <p:spPr>
          <a:xfrm>
            <a:off x="2643174" y="5643578"/>
            <a:ext cx="3786214" cy="1214422"/>
          </a:xfrm>
          <a:prstGeom prst="doubleWave">
            <a:avLst>
              <a:gd name="adj1" fmla="val 6250"/>
              <a:gd name="adj2" fmla="val -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LOGISTICA 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1594000" scaled="0"/>
          </a:gradFill>
        </p:spPr>
        <p:txBody>
          <a:bodyPr/>
          <a:lstStyle/>
          <a:p>
            <a:r>
              <a:rPr lang="pt-BR" dirty="0" smtClean="0"/>
              <a:t>Objetivo, Metas e Resultado: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Objetivo 1 -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Ampliar a cobertura de detecção precoce do câncer de colo do útero.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Meta1: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Ampliar a cobertura de detecção precoce do câncer de colo de útero das mulheres na faixa etária entre 25 e 64 anos de idade para 80% em 4 meses, 90 % em 8 meses e 98 % em 12 meses. </a:t>
            </a:r>
          </a:p>
          <a:p>
            <a:pPr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4071870" y="2857496"/>
          <a:ext cx="5072130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28596" y="3500438"/>
            <a:ext cx="2571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1: 95 (22,3%)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2:178 (41,8%)  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3: 346(81,2%)</a:t>
            </a:r>
            <a:endParaRPr lang="pt-B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928825"/>
          </a:xfrm>
          <a:gradFill flip="none" rotWithShape="0">
            <a:gsLst>
              <a:gs pos="25000">
                <a:srgbClr val="FBEAC7">
                  <a:alpha val="75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9600000" scaled="0"/>
            <a:tileRect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1.2 -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Ampliar a cobertura de detecção precoce do câncer da Mama na Unidade de Saúde da Família Walter Gomes Portela. 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     Meta 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Ampliar a cobertura de detecção precoce do câncer de mama das mulheres na faixa etária entre 50 e 69 anos de idade para 80% em 4 meses, 90 % em 8 meses e 98 % em 12 meses. </a:t>
            </a:r>
          </a:p>
          <a:p>
            <a:pPr>
              <a:buNone/>
            </a:pP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0" y="2428868"/>
          <a:ext cx="6500858" cy="442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643702" y="3071809"/>
            <a:ext cx="2286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1: 5 (5,4%)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2:22 (23,9%)  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3: 92(100%)</a:t>
            </a:r>
            <a:endParaRPr lang="pt-B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150019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5000000" scaled="0"/>
          </a:gradFill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- Melhorar a qualidade do atendimento das mulheres que realizam detecção precoce do câncer do colo de útero e de mama na Unidade de Saúde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57158" y="2428868"/>
            <a:ext cx="3643322" cy="132343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Coleta de amostras satisfatórias do exame citopatológico de colo de útero.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3714753"/>
            <a:ext cx="4572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Manter registro da coleta de exame citopatológico de colo de útero em registro específico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2571736" y="4714884"/>
            <a:ext cx="4572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Pesquisar sinais de alerta para câncer de colo de útero </a:t>
            </a:r>
            <a:endParaRPr lang="pt-BR" sz="2000" b="1" dirty="0"/>
          </a:p>
        </p:txBody>
      </p:sp>
      <p:sp>
        <p:nvSpPr>
          <p:cNvPr id="8" name="Retângulo 7"/>
          <p:cNvSpPr/>
          <p:nvPr/>
        </p:nvSpPr>
        <p:spPr>
          <a:xfrm>
            <a:off x="4429124" y="5429264"/>
            <a:ext cx="4357717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Avaliação de risco para câncer de mama </a:t>
            </a:r>
            <a:endParaRPr lang="pt-BR" sz="2000" b="1" dirty="0"/>
          </a:p>
        </p:txBody>
      </p:sp>
      <p:sp>
        <p:nvSpPr>
          <p:cNvPr id="9" name="Estrela de 6 Pontas 8"/>
          <p:cNvSpPr/>
          <p:nvPr/>
        </p:nvSpPr>
        <p:spPr>
          <a:xfrm>
            <a:off x="5500694" y="1785926"/>
            <a:ext cx="2700350" cy="2571768"/>
          </a:xfrm>
          <a:prstGeom prst="star6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100%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800" b="1" u="sng" dirty="0" smtClean="0"/>
              <a:t>Meta 9</a:t>
            </a:r>
            <a:r>
              <a:rPr lang="pt-BR" sz="2800" b="1" dirty="0" smtClean="0"/>
              <a:t>:</a:t>
            </a:r>
            <a:r>
              <a:rPr lang="pt-BR" sz="2800" dirty="0" smtClean="0"/>
              <a:t> Manter registro da realização da mamografia em registro específico em 100% das mulheres cadastradas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143240" y="1500174"/>
          <a:ext cx="600076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28596" y="2551837"/>
            <a:ext cx="23574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1: 7 (36,8%)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2:29 (42%)  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Mês 3: 92 (100%)</a:t>
            </a:r>
            <a:endParaRPr lang="pt-B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627</Words>
  <Application>Microsoft Office PowerPoint</Application>
  <PresentationFormat>Apresentação na tela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UNIVERSIDADE ABERTA DO SUS UNIVERSIDADE FEDERAL DE PELOTAS Especialização em Saúde da Família Modalidade a Distância Turma nº7   </vt:lpstr>
      <vt:lpstr>INTRODUÇÃO</vt:lpstr>
      <vt:lpstr>Slide 3</vt:lpstr>
      <vt:lpstr>Objetivos </vt:lpstr>
      <vt:lpstr>Metodologia </vt:lpstr>
      <vt:lpstr>Objetivo, Metas e Resultado:</vt:lpstr>
      <vt:lpstr>Slide 7</vt:lpstr>
      <vt:lpstr>Slide 8</vt:lpstr>
      <vt:lpstr>Meta 9: Manter registro da realização da mamografia em registro específico em 100% das mulheres cadastradas</vt:lpstr>
      <vt:lpstr>Slide 10</vt:lpstr>
      <vt:lpstr>Discussão</vt:lpstr>
      <vt:lpstr>Slide 12</vt:lpstr>
      <vt:lpstr>Slide 13</vt:lpstr>
      <vt:lpstr>Reflexão crítica sobre o processo pessoal de aprendizagem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</dc:creator>
  <cp:lastModifiedBy>Kati</cp:lastModifiedBy>
  <cp:revision>89</cp:revision>
  <dcterms:created xsi:type="dcterms:W3CDTF">2015-08-10T03:13:39Z</dcterms:created>
  <dcterms:modified xsi:type="dcterms:W3CDTF">2015-08-13T20:56:55Z</dcterms:modified>
</cp:coreProperties>
</file>