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comments/comment2.xml" ContentType="application/vnd.openxmlformats-officedocument.presentationml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omments/comment3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omments/comment4.xml" ContentType="application/vnd.openxmlformats-officedocument.presentationml.comment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comments/comment5.xml" ContentType="application/vnd.openxmlformats-officedocument.presentationml.comment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8.xml" ContentType="application/vnd.openxmlformats-officedocument.drawingml.chart+xml"/>
  <Override PartName="/ppt/comments/comment6.xml" ContentType="application/vnd.openxmlformats-officedocument.presentationml.comment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9.xml" ContentType="application/vnd.openxmlformats-officedocument.drawingml.chart+xml"/>
  <Override PartName="/ppt/comments/comment7.xml" ContentType="application/vnd.openxmlformats-officedocument.presentationml.comment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0.xml" ContentType="application/vnd.openxmlformats-officedocument.drawingml.chart+xml"/>
  <Override PartName="/ppt/comments/comment8.xml" ContentType="application/vnd.openxmlformats-officedocument.presentationml.comments+xml"/>
  <Override PartName="/ppt/charts/chart11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2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3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omments/comment9.xml" ContentType="application/vnd.openxmlformats-officedocument.presentationml.comments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4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omments/comment10.xml" ContentType="application/vnd.openxmlformats-officedocument.presentationml.comments+xml"/>
  <Override PartName="/ppt/charts/chart15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omments/comment11.xml" ContentType="application/vnd.openxmlformats-officedocument.presentationml.comments+xml"/>
  <Override PartName="/ppt/charts/chart16.xml" ContentType="application/vnd.openxmlformats-officedocument.drawingml.chart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comments/comment12.xml" ContentType="application/vnd.openxmlformats-officedocument.presentationml.comments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omments/comment13.xml" ContentType="application/vnd.openxmlformats-officedocument.presentationml.comments+xml"/>
  <Override PartName="/ppt/charts/chart17.xml" ContentType="application/vnd.openxmlformats-officedocument.drawingml.chart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omments/comment14.xml" ContentType="application/vnd.openxmlformats-officedocument.presentationml.comments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omments/comment15.xml" ContentType="application/vnd.openxmlformats-officedocument.presentationml.comments+xml"/>
  <Override PartName="/ppt/charts/chart18.xml" ContentType="application/vnd.openxmlformats-officedocument.drawingml.chart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omments/comment16.xml" ContentType="application/vnd.openxmlformats-officedocument.presentationml.comments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omments/comment17.xml" ContentType="application/vnd.openxmlformats-officedocument.presentationml.comments+xml"/>
  <Override PartName="/ppt/charts/chart19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20.xml" ContentType="application/vnd.openxmlformats-officedocument.drawingml.chart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rts/chart21.xml" ContentType="application/vnd.openxmlformats-officedocument.drawingml.chart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comments/comment18.xml" ContentType="application/vnd.openxmlformats-officedocument.presentationml.comments+xml"/>
  <Override PartName="/ppt/charts/chart22.xml" ContentType="application/vnd.openxmlformats-officedocument.drawingml.chart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omments/comment19.xml" ContentType="application/vnd.openxmlformats-officedocument.presentationml.comments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charts/chart23.xml" ContentType="application/vnd.openxmlformats-officedocument.drawingml.chart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comments/comment20.xml" ContentType="application/vnd.openxmlformats-officedocument.presentationml.comments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66" r:id="rId3"/>
    <p:sldId id="258" r:id="rId4"/>
    <p:sldId id="260" r:id="rId5"/>
    <p:sldId id="261" r:id="rId6"/>
    <p:sldId id="262" r:id="rId7"/>
    <p:sldId id="265" r:id="rId8"/>
    <p:sldId id="270" r:id="rId9"/>
    <p:sldId id="275" r:id="rId10"/>
    <p:sldId id="277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  <p:sldId id="296" r:id="rId21"/>
    <p:sldId id="300" r:id="rId22"/>
    <p:sldId id="298" r:id="rId23"/>
    <p:sldId id="301" r:id="rId24"/>
    <p:sldId id="303" r:id="rId25"/>
    <p:sldId id="305" r:id="rId26"/>
    <p:sldId id="306" r:id="rId27"/>
    <p:sldId id="308" r:id="rId28"/>
    <p:sldId id="309" r:id="rId29"/>
    <p:sldId id="310" r:id="rId30"/>
    <p:sldId id="312" r:id="rId31"/>
    <p:sldId id="313" r:id="rId32"/>
    <p:sldId id="314" r:id="rId33"/>
    <p:sldId id="316" r:id="rId34"/>
    <p:sldId id="318" r:id="rId35"/>
    <p:sldId id="320" r:id="rId36"/>
    <p:sldId id="322" r:id="rId37"/>
    <p:sldId id="324" r:id="rId38"/>
    <p:sldId id="326" r:id="rId39"/>
    <p:sldId id="327" r:id="rId40"/>
    <p:sldId id="328" r:id="rId41"/>
    <p:sldId id="329" r:id="rId42"/>
    <p:sldId id="331" r:id="rId43"/>
    <p:sldId id="334" r:id="rId44"/>
    <p:sldId id="336" r:id="rId45"/>
    <p:sldId id="343" r:id="rId46"/>
  </p:sldIdLst>
  <p:sldSz cx="9144000" cy="6858000" type="screen4x3"/>
  <p:notesSz cx="6858000" cy="9144000"/>
  <p:custShowLst>
    <p:custShow name="Apresentação personalizada 1" id="0">
      <p:sldLst>
        <p:sld r:id="rId8"/>
      </p:sldLst>
    </p:custShow>
  </p:custShow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4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3E9"/>
    <a:srgbClr val="FDC7F9"/>
    <a:srgbClr val="FC9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>
        <p:scale>
          <a:sx n="72" d="100"/>
          <a:sy n="72" d="100"/>
        </p:scale>
        <p:origin x="-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uerp&#233;rio%2012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uerp&#233;rio%2012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uerp&#233;rio%2012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S&#225;ude%20bucal%2012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S&#225;ude%20bucal%2012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%20pc\Desktop\Espec.%20Final\Planilhas%20coleta\Coleta%20de%20dados%20Pre-Natal%20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26425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6425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0.3235294117647059</c:v>
                </c:pt>
                <c:pt idx="1">
                  <c:v>0.70588235294117652</c:v>
                </c:pt>
                <c:pt idx="2">
                  <c:v>0.97058823529411764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91776"/>
        <c:axId val="39693312"/>
      </c:barChart>
      <c:catAx>
        <c:axId val="3969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9693312"/>
        <c:crosses val="autoZero"/>
        <c:auto val="1"/>
        <c:lblAlgn val="ctr"/>
        <c:lblOffset val="100"/>
        <c:noMultiLvlLbl val="0"/>
      </c:catAx>
      <c:valAx>
        <c:axId val="39693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96917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Indicadores!$D$55:$F$55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Indicadores!$D$56:$F$56</c:f>
              <c:numCache>
                <c:formatCode>0.0%</c:formatCode>
                <c:ptCount val="3"/>
                <c:pt idx="0">
                  <c:v>0.63636363636363635</c:v>
                </c:pt>
                <c:pt idx="1">
                  <c:v>0.625</c:v>
                </c:pt>
                <c:pt idx="2">
                  <c:v>0.63636363636363635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697152"/>
        <c:axId val="95617024"/>
      </c:barChart>
      <c:catAx>
        <c:axId val="9569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617024"/>
        <c:crosses val="autoZero"/>
        <c:auto val="1"/>
        <c:lblAlgn val="ctr"/>
        <c:lblOffset val="100"/>
        <c:noMultiLvlLbl val="0"/>
      </c:catAx>
      <c:valAx>
        <c:axId val="956170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69715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Indicadores!$D$60:$F$60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Indicadores!$D$61:$F$61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0.875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22560"/>
        <c:axId val="44500864"/>
      </c:barChart>
      <c:catAx>
        <c:axId val="3872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4500864"/>
        <c:crosses val="autoZero"/>
        <c:auto val="1"/>
        <c:lblAlgn val="ctr"/>
        <c:lblOffset val="100"/>
        <c:noMultiLvlLbl val="0"/>
      </c:catAx>
      <c:valAx>
        <c:axId val="445008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872256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0.95833333333333337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11456"/>
        <c:axId val="135869184"/>
      </c:barChart>
      <c:catAx>
        <c:axId val="13621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869184"/>
        <c:crosses val="autoZero"/>
        <c:auto val="1"/>
        <c:lblAlgn val="ctr"/>
        <c:lblOffset val="100"/>
        <c:noMultiLvlLbl val="0"/>
      </c:catAx>
      <c:valAx>
        <c:axId val="1358691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21145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0.95833333333333337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674304"/>
        <c:axId val="136676096"/>
      </c:barChart>
      <c:catAx>
        <c:axId val="1366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676096"/>
        <c:crosses val="autoZero"/>
        <c:auto val="1"/>
        <c:lblAlgn val="ctr"/>
        <c:lblOffset val="100"/>
        <c:noMultiLvlLbl val="0"/>
      </c:catAx>
      <c:valAx>
        <c:axId val="136676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67430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48538462569893"/>
          <c:y val="9.7032589286904822E-2"/>
          <c:w val="0.79984261655425792"/>
          <c:h val="0.74585095476709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0.66666666666666663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04576"/>
        <c:axId val="136536064"/>
      </c:barChart>
      <c:catAx>
        <c:axId val="13970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536064"/>
        <c:crosses val="autoZero"/>
        <c:auto val="1"/>
        <c:lblAlgn val="ctr"/>
        <c:lblOffset val="100"/>
        <c:noMultiLvlLbl val="0"/>
      </c:catAx>
      <c:valAx>
        <c:axId val="136536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97045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Indicadores!$D$17:$F$17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Indicadores!$D$18:$F$18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24512"/>
        <c:axId val="95826304"/>
      </c:barChart>
      <c:catAx>
        <c:axId val="9582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826304"/>
        <c:crosses val="autoZero"/>
        <c:auto val="1"/>
        <c:lblAlgn val="ctr"/>
        <c:lblOffset val="100"/>
        <c:noMultiLvlLbl val="0"/>
      </c:catAx>
      <c:valAx>
        <c:axId val="95826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82451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0.0%</c:formatCode>
                <c:ptCount val="3"/>
                <c:pt idx="0">
                  <c:v>1</c:v>
                </c:pt>
                <c:pt idx="1">
                  <c:v>0.75</c:v>
                </c:pt>
                <c:pt idx="2">
                  <c:v>0.81818181818181823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97760"/>
        <c:axId val="95399296"/>
      </c:barChart>
      <c:catAx>
        <c:axId val="9539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399296"/>
        <c:crosses val="autoZero"/>
        <c:auto val="1"/>
        <c:lblAlgn val="ctr"/>
        <c:lblOffset val="100"/>
        <c:noMultiLvlLbl val="0"/>
      </c:catAx>
      <c:valAx>
        <c:axId val="953992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539776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puérperas com avaliação para intercorrências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Indicadores!$D$35:$F$35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Indicadores!$D$36:$F$36</c:f>
              <c:numCache>
                <c:formatCode>0.0%</c:formatCode>
                <c:ptCount val="3"/>
                <c:pt idx="0">
                  <c:v>1</c:v>
                </c:pt>
                <c:pt idx="1">
                  <c:v>0.75</c:v>
                </c:pt>
                <c:pt idx="2">
                  <c:v>0.90909090909090906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666560"/>
        <c:axId val="97668096"/>
      </c:barChart>
      <c:catAx>
        <c:axId val="976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7668096"/>
        <c:crosses val="autoZero"/>
        <c:auto val="1"/>
        <c:lblAlgn val="ctr"/>
        <c:lblOffset val="100"/>
        <c:noMultiLvlLbl val="0"/>
      </c:catAx>
      <c:valAx>
        <c:axId val="97668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766656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puérperas faltosas à consulta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58208"/>
        <c:axId val="170968192"/>
      </c:barChart>
      <c:catAx>
        <c:axId val="17095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968192"/>
        <c:crosses val="autoZero"/>
        <c:auto val="1"/>
        <c:lblAlgn val="ctr"/>
        <c:lblOffset val="100"/>
        <c:noMultiLvlLbl val="0"/>
      </c:catAx>
      <c:valAx>
        <c:axId val="1709681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95820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0.23529411764705882</c:v>
                </c:pt>
                <c:pt idx="1">
                  <c:v>0.5</c:v>
                </c:pt>
                <c:pt idx="2">
                  <c:v>0.76470588235294112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366848"/>
        <c:axId val="170368384"/>
      </c:barChart>
      <c:catAx>
        <c:axId val="17036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368384"/>
        <c:crosses val="autoZero"/>
        <c:auto val="1"/>
        <c:lblAlgn val="ctr"/>
        <c:lblOffset val="100"/>
        <c:noMultiLvlLbl val="0"/>
      </c:catAx>
      <c:valAx>
        <c:axId val="1703683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0366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6425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0.95833333333333337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98272"/>
        <c:axId val="45400064"/>
      </c:barChart>
      <c:catAx>
        <c:axId val="453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5400064"/>
        <c:crosses val="autoZero"/>
        <c:auto val="1"/>
        <c:lblAlgn val="ctr"/>
        <c:lblOffset val="100"/>
        <c:noMultiLvlLbl val="0"/>
      </c:catAx>
      <c:valAx>
        <c:axId val="45400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4539827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necessidade de consultas subsequentes.  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1</c:v>
                </c:pt>
                <c:pt idx="1">
                  <c:v>0.94117647058823528</c:v>
                </c:pt>
                <c:pt idx="2">
                  <c:v>0.88461538461538458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976896"/>
        <c:axId val="164978688"/>
      </c:barChart>
      <c:catAx>
        <c:axId val="1649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4978688"/>
        <c:crosses val="autoZero"/>
        <c:auto val="1"/>
        <c:lblAlgn val="ctr"/>
        <c:lblOffset val="100"/>
        <c:noMultiLvlLbl val="0"/>
      </c:catAx>
      <c:valAx>
        <c:axId val="1649786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497689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consultas subsequentes realizadas               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0.375</c:v>
                </c:pt>
                <c:pt idx="1">
                  <c:v>0.5625</c:v>
                </c:pt>
                <c:pt idx="2">
                  <c:v>0.91304347826086951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61664"/>
        <c:axId val="96963200"/>
      </c:barChart>
      <c:catAx>
        <c:axId val="969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963200"/>
        <c:crosses val="autoZero"/>
        <c:auto val="1"/>
        <c:lblAlgn val="ctr"/>
        <c:lblOffset val="100"/>
        <c:noMultiLvlLbl val="0"/>
      </c:catAx>
      <c:valAx>
        <c:axId val="969632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9616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0.125</c:v>
                </c:pt>
                <c:pt idx="1">
                  <c:v>0.11764705882352941</c:v>
                </c:pt>
                <c:pt idx="2">
                  <c:v>0.80769230769230771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178368"/>
        <c:axId val="97179904"/>
      </c:barChart>
      <c:catAx>
        <c:axId val="9717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7179904"/>
        <c:crosses val="autoZero"/>
        <c:auto val="1"/>
        <c:lblAlgn val="ctr"/>
        <c:lblOffset val="100"/>
        <c:noMultiLvlLbl val="0"/>
      </c:catAx>
      <c:valAx>
        <c:axId val="9717990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71783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busca ativa realizada às gestantes que não realizaram a primeira consulta odontológica programática.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283520"/>
        <c:axId val="166203392"/>
      </c:barChart>
      <c:catAx>
        <c:axId val="1662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6203392"/>
        <c:crosses val="autoZero"/>
        <c:auto val="1"/>
        <c:lblAlgn val="ctr"/>
        <c:lblOffset val="100"/>
        <c:noMultiLvlLbl val="0"/>
      </c:catAx>
      <c:valAx>
        <c:axId val="166203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6283520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26425" cap="flat" cmpd="sng" algn="ctr">
                <a:solidFill>
                  <a:schemeClr val="accent6">
                    <a:shade val="50000"/>
                  </a:schemeClr>
                </a:solidFill>
                <a:prstDash val="solid"/>
              </a:ln>
              <a:effectLst/>
            </c:spPr>
          </c:dPt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0.95833333333333337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74784"/>
        <c:axId val="133176320"/>
      </c:barChart>
      <c:catAx>
        <c:axId val="13317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3176320"/>
        <c:crosses val="autoZero"/>
        <c:auto val="1"/>
        <c:lblAlgn val="ctr"/>
        <c:lblOffset val="100"/>
        <c:noMultiLvlLbl val="0"/>
      </c:catAx>
      <c:valAx>
        <c:axId val="133176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317478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0.58333333333333337</c:v>
                </c:pt>
                <c:pt idx="2">
                  <c:v>0.87878787878787878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496640"/>
        <c:axId val="94498176"/>
      </c:barChart>
      <c:catAx>
        <c:axId val="9449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498176"/>
        <c:crosses val="autoZero"/>
        <c:auto val="1"/>
        <c:lblAlgn val="ctr"/>
        <c:lblOffset val="100"/>
        <c:noMultiLvlLbl val="0"/>
      </c:catAx>
      <c:valAx>
        <c:axId val="944981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4966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gestantes com solicitação de exames laboratoriais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0.93939393939393945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96832"/>
        <c:axId val="93498368"/>
      </c:barChart>
      <c:catAx>
        <c:axId val="9349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498368"/>
        <c:crosses val="autoZero"/>
        <c:auto val="1"/>
        <c:lblAlgn val="ctr"/>
        <c:lblOffset val="100"/>
        <c:noMultiLvlLbl val="0"/>
      </c:catAx>
      <c:valAx>
        <c:axId val="934983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49683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0.0%</c:formatCode>
                <c:ptCount val="3"/>
                <c:pt idx="0">
                  <c:v>1</c:v>
                </c:pt>
                <c:pt idx="1">
                  <c:v>0.95833333333333337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19968"/>
        <c:axId val="96021504"/>
      </c:barChart>
      <c:catAx>
        <c:axId val="9601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021504"/>
        <c:crosses val="autoZero"/>
        <c:auto val="1"/>
        <c:lblAlgn val="ctr"/>
        <c:lblOffset val="100"/>
        <c:noMultiLvlLbl val="0"/>
      </c:catAx>
      <c:valAx>
        <c:axId val="96021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019968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1</c:v>
                </c:pt>
                <c:pt idx="1">
                  <c:v>0.83333333333333337</c:v>
                </c:pt>
                <c:pt idx="2">
                  <c:v>0.96969696969696972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35744"/>
        <c:axId val="96337280"/>
      </c:barChart>
      <c:catAx>
        <c:axId val="9633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337280"/>
        <c:crosses val="autoZero"/>
        <c:auto val="1"/>
        <c:lblAlgn val="ctr"/>
        <c:lblOffset val="100"/>
        <c:noMultiLvlLbl val="0"/>
      </c:catAx>
      <c:valAx>
        <c:axId val="963372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335744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Indicadores!$D$44:$F$44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Indicadores!$D$45:$F$45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0.70833333333333337</c:v>
                </c:pt>
                <c:pt idx="2">
                  <c:v>0.78787878787878785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68512"/>
        <c:axId val="96533120"/>
      </c:barChart>
      <c:catAx>
        <c:axId val="963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533120"/>
        <c:crosses val="autoZero"/>
        <c:auto val="1"/>
        <c:lblAlgn val="ctr"/>
        <c:lblOffset val="100"/>
        <c:noMultiLvlLbl val="0"/>
      </c:catAx>
      <c:valAx>
        <c:axId val="96533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368512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 w="44450" cap="flat" cmpd="sng" algn="ctr">
                <a:solidFill>
                  <a:schemeClr val="lt1"/>
                </a:solidFill>
                <a:prstDash val="solid"/>
              </a:ln>
              <a:effectLst/>
            </c:spPr>
          </c:dPt>
          <c:cat>
            <c:strRef>
              <c:f>Indicadores!$D$49:$F$49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Indicadores!$D$50:$F$50</c:f>
              <c:numCache>
                <c:formatCode>0.0%</c:formatCode>
                <c:ptCount val="3"/>
                <c:pt idx="0">
                  <c:v>0.63636363636363635</c:v>
                </c:pt>
                <c:pt idx="1">
                  <c:v>0.625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10176"/>
        <c:axId val="96611712"/>
      </c:barChart>
      <c:catAx>
        <c:axId val="9661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611712"/>
        <c:crosses val="autoZero"/>
        <c:auto val="1"/>
        <c:lblAlgn val="ctr"/>
        <c:lblOffset val="100"/>
        <c:noMultiLvlLbl val="0"/>
      </c:catAx>
      <c:valAx>
        <c:axId val="96611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6610176"/>
        <c:crosses val="autoZero"/>
        <c:crossBetween val="between"/>
        <c:majorUnit val="0.2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1T19:03:15.990" idx="2">
    <p:pos x="1599" y="1831"/>
    <p:text>No eixo da qualificação, buscamos nas 2 primeiras semanas de intervenção, orientar de acordo com o protocolo do Pré-natal e puerperio MS, 2012, sobre a realização do atendimentos e acolhimento de uma forma adequada e humanizada,assim como a realização dos cadastramentso, buscas ativas e visitas domiciliares</p:text>
  </p:cm>
  <p:cm authorId="0" dt="2015-01-21T19:16:58.652" idx="3">
    <p:pos x="3361" y="1796"/>
    <p:text>No eixo da avaliação, nós buscamos monitorar a cobertura, observando a quantidade de gestantes cadastradas e atendidas na UBS, além de avaliar o preenchimento dos regitros,  realização dos exames necessários, e controlar o estoque das vacinas, </p:text>
  </p:cm>
  <p:cm authorId="0" dt="2015-01-21T19:12:54.745" idx="5">
    <p:pos x="2564" y="3019"/>
    <p:text>Em relação ao engajamento público, buscamos esclarecer a comunidade sobre importânica da relização  do pré-natal e puerpério na unidade, por meio de orientações durante os atendimentos, visitas domiciliares, e os grupos das gestantes </p:text>
  </p:cm>
  <p:cm authorId="0" dt="2015-01-21T19:16:30.881" idx="4">
    <p:pos x="4051" y="3103"/>
    <p:text>No eixo de organização e serviço, procuramos  organizar a agenda oferecendo atendimento prioritário, como na saúde bucal, disponibilizando um dia específico, e 2 vagas nos outros dias de atendimento, e organizar os registros das gestantes e puérperas em locais específicos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0:36:35.077" idx="19">
    <p:pos x="10" y="10"/>
    <p:text>o que conseguimos atigir os 100% deivd a facilidade do monitormento das puérperas que necessitavam destes exames, pois eram em pequena quantidade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15:15.672" idx="43">
    <p:pos x="10" y="10"/>
    <p:text>Windows User	22/01/2015
Observamos que houve uma diminuiação no mês da camanha outrubro rosa, em que os profissionais deram mais atençao aos exames de mama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16:29.435" idx="44">
    <p:pos x="10" y="10"/>
    <p:text>Windows User	22/01/2015
Associamos a queda para 75% no 2 mês às faltas as consultas, e o crescimento no 3 mês ao comprometimento em observar os resgistros das puérperas faltosas e orientar sore a importância do exame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0:49:41.586" idx="22">
    <p:pos x="10" y="10"/>
    <p:text>Conseguimos alcançar os 100% devido a qualificação dos profissionais p realizarem esta avaliação de acordo com o protocolo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18:14.742" idx="45">
    <p:pos x="10" y="10"/>
    <p:text>Windows User	22/01/2015
Tivemos uma queda n 2 mês devido à um descuido da equipe para esta ação, mas que após a reunião conseguimos reforcar o engajamento p a sua realização e alcançamos 90,9 no 3 mes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0:54:03.286" idx="24">
    <p:pos x="10" y="10"/>
    <p:text>Devido a capacitação dos profissionais para observar os anticoncepcinais disponiveis e suas indicações de acordo c o protocolo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0:57:18.436" idx="26">
    <p:pos x="10" y="10"/>
    <p:text>Relacionamos este ganho ao cuidado dos profissionais no preenchimento dos prontuários durante as consultas e armazenamento dos registros.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1:00:46.635" idx="27">
    <p:pos x="10" y="10"/>
    <p:text>Isso devido ao engajamento e qualficação da equipe em repassar as orientações de maneira clara, lúdica ,simples, durante as reuniões, grupos e indivudualmente nas consultas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20:10.470" idx="46">
    <p:pos x="10" y="10"/>
    <p:text>Windows User	22/01/2015
E observamos que o grafico foi crescente, devido a conscientização das gestantes sobre a importancia do tratamento odontológico na gestação, evitando possiveis complicações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20:56.097" idx="47">
    <p:pos x="10" y="10"/>
    <p:text>Windows User	22/01/2015
Acossiamos a pequena porcentagem no 1 e 2 mes ao fato das gestantes necessitarem de muitas consultas sibsequentes para concluirem o trat., e a diminuiçao dos atendmentos no 2mes por causa do odontosesc, mas que conseguimos repore  no 3 mês aumentando para 80,8%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2:57:08.115" idx="36">
    <p:pos x="353" y="1830"/>
    <p:text>Podemos observar na figura 4, que tivemos uma queda no 2 mes paa 58,3%, associamos isso à dificuldade de realizar o exame, pois ele nao estava disponibvel  neste período, e muitas gestantes acabaram adiando a realização deste, mas que no 3 mês que coi o perido da campanha outubro rosa, tivemos um crescimento para 87,9%, devido a maior publicidade local, e engajamento das mulheres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1:55:15.952" idx="35">
    <p:pos x="10" y="10"/>
    <p:text>Então todas as metas relacionadas a promoção de saúde conseguimos 100% devido o engajamento e qualificação da equipe p realizarem as orientações necessárias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2:59:59.401" idx="37">
    <p:pos x="10" y="10"/>
    <p:text>
Nós observamos que atingimos a meta no 1 e 2 mes, caindo para 93,9% no 3 mês devido à algumas faltas das gestantes e adiamneto da solicitação.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06:43.137" idx="38">
    <p:pos x="10" y="10"/>
    <p:text>Windows User	22/01/2015
Destacamos no gráfico que apensas não foram prescritos quanto a gestante apresentou realção alérgica, o que ocorreu com uma gestante no 2 mês e outra no 3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07:26.551" idx="39">
    <p:pos x="10" y="10"/>
    <p:text>Windows User	22/01/2015
obersavamos que  nao ativimos 100% devido uma carência de vacina no 2 mês, pois houve uma falha no controle de estoque de vacinas e demora na solicitação, mas que foram repostas no 3 mês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08:44.267" idx="40">
    <p:pos x="10" y="10"/>
    <p:text>Windows User	22/01/2015
Tivemos um quadro parecido, pois tbm houve falta das vacinas.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09:57.701" idx="41">
    <p:pos x="10" y="10"/>
    <p:text>Windows User	22/01/2015
Nós observamos que há ainda, uma necessidade de orientar e melhorar a capacitação dos profissionais para que façam esta abordagem como rotina nas consultas, melhorando a multidisciplinaridade e integralidade da saúde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3:11:19.236" idx="42">
    <p:pos x="10" y="10"/>
    <p:text>Windows User	22/01/2015
Relacionamos a pequena cobertura ao fato da demanda odontologica ser grande, muitas gestantes terem medo de realizar tratamento odontologico durante a gravidez, e devido a inserção do projeto odontosesc no segundo mês que tbm dimuiu os atendimentos, mas que conseguimos repor no mês seguinte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2T10:11:02.941" idx="17">
    <p:pos x="10" y="10"/>
    <p:text>sobre as metas relacionadas a promoção e saúde alcanamos 100% nos 3 meses, isso, devido ao esclarecimento do papel da equipe sobre a importancia de realizar as orientações necessárias</p:tex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DBE70-780A-4BB8-B857-B8921B00D453}" type="doc">
      <dgm:prSet loTypeId="urn:microsoft.com/office/officeart/2008/layout/SquareAccent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8F27F21-287B-43E2-95DF-2840B4CB3747}">
      <dgm:prSet phldrT="[Texto]" custT="1"/>
      <dgm:spPr/>
      <dgm:t>
        <a:bodyPr/>
        <a:lstStyle/>
        <a:p>
          <a:r>
            <a:rPr lang="pt-BR" sz="2400" b="0" smtClean="0"/>
            <a:t>Território</a:t>
          </a:r>
          <a:endParaRPr lang="pt-BR" sz="2400" b="0" dirty="0"/>
        </a:p>
      </dgm:t>
    </dgm:pt>
    <dgm:pt modelId="{9E19A6AA-0DBD-4625-BDA4-90E211FA8F97}" type="parTrans" cxnId="{F941E695-1042-4EF8-897D-AEAD5B8C2C2F}">
      <dgm:prSet/>
      <dgm:spPr/>
      <dgm:t>
        <a:bodyPr/>
        <a:lstStyle/>
        <a:p>
          <a:endParaRPr lang="pt-BR"/>
        </a:p>
      </dgm:t>
    </dgm:pt>
    <dgm:pt modelId="{D70D7628-C624-4302-9EB0-257A0E0A144A}" type="sibTrans" cxnId="{F941E695-1042-4EF8-897D-AEAD5B8C2C2F}">
      <dgm:prSet/>
      <dgm:spPr/>
      <dgm:t>
        <a:bodyPr/>
        <a:lstStyle/>
        <a:p>
          <a:endParaRPr lang="pt-BR"/>
        </a:p>
      </dgm:t>
    </dgm:pt>
    <dgm:pt modelId="{7F080151-947B-4A42-82E2-88C00ABD20BD}">
      <dgm:prSet phldrT="[Texto]" custT="1"/>
      <dgm:spPr/>
      <dgm:t>
        <a:bodyPr/>
        <a:lstStyle/>
        <a:p>
          <a:r>
            <a:rPr lang="pt-BR" sz="2200" smtClean="0"/>
            <a:t>526,66Km² </a:t>
          </a:r>
          <a:endParaRPr lang="pt-BR" sz="2200" dirty="0"/>
        </a:p>
      </dgm:t>
    </dgm:pt>
    <dgm:pt modelId="{55AA74B7-E83C-48F2-B9C5-FB194C3AB188}" type="parTrans" cxnId="{3D1771F2-258A-44C0-BD9E-390A58FF351B}">
      <dgm:prSet/>
      <dgm:spPr/>
      <dgm:t>
        <a:bodyPr/>
        <a:lstStyle/>
        <a:p>
          <a:endParaRPr lang="pt-BR"/>
        </a:p>
      </dgm:t>
    </dgm:pt>
    <dgm:pt modelId="{DF39A603-24E9-467F-ADBE-F2FAB1F8E8AE}" type="sibTrans" cxnId="{3D1771F2-258A-44C0-BD9E-390A58FF351B}">
      <dgm:prSet/>
      <dgm:spPr/>
      <dgm:t>
        <a:bodyPr/>
        <a:lstStyle/>
        <a:p>
          <a:endParaRPr lang="pt-BR"/>
        </a:p>
      </dgm:t>
    </dgm:pt>
    <dgm:pt modelId="{29818708-54F5-4D38-AF44-745272089499}">
      <dgm:prSet phldrT="[Texto]" custT="1"/>
      <dgm:spPr/>
      <dgm:t>
        <a:bodyPr/>
        <a:lstStyle/>
        <a:p>
          <a:r>
            <a:rPr lang="pt-BR" sz="2200" dirty="0" smtClean="0"/>
            <a:t>19.352 </a:t>
          </a:r>
          <a:endParaRPr lang="pt-BR" sz="2200" dirty="0"/>
        </a:p>
      </dgm:t>
    </dgm:pt>
    <dgm:pt modelId="{D6A82E31-6B84-4733-BCB0-9C4BAD62CA24}" type="parTrans" cxnId="{B484ABFA-4ED0-4670-BE9E-4C1C7553D17D}">
      <dgm:prSet/>
      <dgm:spPr/>
      <dgm:t>
        <a:bodyPr/>
        <a:lstStyle/>
        <a:p>
          <a:endParaRPr lang="pt-BR"/>
        </a:p>
      </dgm:t>
    </dgm:pt>
    <dgm:pt modelId="{DCFC81BB-F470-45C6-863E-590FDD2A82B7}" type="sibTrans" cxnId="{B484ABFA-4ED0-4670-BE9E-4C1C7553D17D}">
      <dgm:prSet/>
      <dgm:spPr/>
      <dgm:t>
        <a:bodyPr/>
        <a:lstStyle/>
        <a:p>
          <a:endParaRPr lang="pt-BR"/>
        </a:p>
      </dgm:t>
    </dgm:pt>
    <dgm:pt modelId="{FD668B0B-68CE-436E-AD1D-A80F05672295}">
      <dgm:prSet phldrT="[Texto]" custT="1"/>
      <dgm:spPr/>
      <dgm:t>
        <a:bodyPr/>
        <a:lstStyle/>
        <a:p>
          <a:r>
            <a:rPr lang="pt-BR" sz="2400" b="0" smtClean="0"/>
            <a:t>População</a:t>
          </a:r>
          <a:endParaRPr lang="pt-BR" sz="2400" b="0" dirty="0"/>
        </a:p>
      </dgm:t>
    </dgm:pt>
    <dgm:pt modelId="{4FB23A02-ECDB-40B3-B1A6-E7258F1D7A53}" type="sibTrans" cxnId="{92D73051-5E71-45FF-A0E9-6830BC8CD5AE}">
      <dgm:prSet/>
      <dgm:spPr/>
      <dgm:t>
        <a:bodyPr/>
        <a:lstStyle/>
        <a:p>
          <a:endParaRPr lang="pt-BR"/>
        </a:p>
      </dgm:t>
    </dgm:pt>
    <dgm:pt modelId="{588C91D4-AC09-4D4F-B984-EB1BB7287164}" type="parTrans" cxnId="{92D73051-5E71-45FF-A0E9-6830BC8CD5AE}">
      <dgm:prSet/>
      <dgm:spPr/>
      <dgm:t>
        <a:bodyPr/>
        <a:lstStyle/>
        <a:p>
          <a:endParaRPr lang="pt-BR"/>
        </a:p>
      </dgm:t>
    </dgm:pt>
    <dgm:pt modelId="{BFA9DEF6-9B42-466D-ACEE-41E6BBEE3E54}">
      <dgm:prSet custT="1"/>
      <dgm:spPr/>
      <dgm:t>
        <a:bodyPr/>
        <a:lstStyle/>
        <a:p>
          <a:r>
            <a:rPr lang="pt-BR" sz="2200" dirty="0" smtClean="0"/>
            <a:t>12 UBS</a:t>
          </a:r>
          <a:endParaRPr lang="pt-BR" sz="2200" dirty="0"/>
        </a:p>
      </dgm:t>
    </dgm:pt>
    <dgm:pt modelId="{77C26920-735F-4D44-96E0-4582DC6354DA}" type="parTrans" cxnId="{56C887A9-C582-4F93-8963-1CB3F8B466DC}">
      <dgm:prSet/>
      <dgm:spPr/>
      <dgm:t>
        <a:bodyPr/>
        <a:lstStyle/>
        <a:p>
          <a:endParaRPr lang="pt-BR"/>
        </a:p>
      </dgm:t>
    </dgm:pt>
    <dgm:pt modelId="{270AB802-D837-4F23-B890-F12D758A1E87}" type="sibTrans" cxnId="{56C887A9-C582-4F93-8963-1CB3F8B466DC}">
      <dgm:prSet/>
      <dgm:spPr/>
      <dgm:t>
        <a:bodyPr/>
        <a:lstStyle/>
        <a:p>
          <a:endParaRPr lang="pt-BR"/>
        </a:p>
      </dgm:t>
    </dgm:pt>
    <dgm:pt modelId="{D9CFFD33-1E14-407C-A667-E78A9AE33AFE}">
      <dgm:prSet custT="1"/>
      <dgm:spPr/>
      <dgm:t>
        <a:bodyPr/>
        <a:lstStyle/>
        <a:p>
          <a:r>
            <a:rPr lang="pt-BR" sz="2200" smtClean="0"/>
            <a:t>NASF</a:t>
          </a:r>
          <a:endParaRPr lang="pt-BR" sz="2200" dirty="0"/>
        </a:p>
      </dgm:t>
    </dgm:pt>
    <dgm:pt modelId="{270EB590-279F-463D-80BD-912DF76431B5}" type="parTrans" cxnId="{29A5B5A5-3746-4C66-A10D-85A9CA4C3F7C}">
      <dgm:prSet/>
      <dgm:spPr/>
      <dgm:t>
        <a:bodyPr/>
        <a:lstStyle/>
        <a:p>
          <a:endParaRPr lang="pt-BR"/>
        </a:p>
      </dgm:t>
    </dgm:pt>
    <dgm:pt modelId="{3DBD8BB1-591B-48AF-9B7B-8CF93BF22AE0}" type="sibTrans" cxnId="{29A5B5A5-3746-4C66-A10D-85A9CA4C3F7C}">
      <dgm:prSet/>
      <dgm:spPr/>
      <dgm:t>
        <a:bodyPr/>
        <a:lstStyle/>
        <a:p>
          <a:endParaRPr lang="pt-BR"/>
        </a:p>
      </dgm:t>
    </dgm:pt>
    <dgm:pt modelId="{69B543E3-4025-4999-A601-DE51F6734A38}">
      <dgm:prSet custT="1"/>
      <dgm:spPr/>
      <dgm:t>
        <a:bodyPr/>
        <a:lstStyle/>
        <a:p>
          <a:r>
            <a:rPr lang="pt-BR" sz="2200" smtClean="0"/>
            <a:t>CAPS</a:t>
          </a:r>
          <a:endParaRPr lang="pt-BR" sz="2200" dirty="0"/>
        </a:p>
      </dgm:t>
    </dgm:pt>
    <dgm:pt modelId="{9101910A-11FA-40C8-AD63-71A21805A869}" type="parTrans" cxnId="{208BC471-7361-4C15-9902-2190BEC28DA8}">
      <dgm:prSet/>
      <dgm:spPr/>
      <dgm:t>
        <a:bodyPr/>
        <a:lstStyle/>
        <a:p>
          <a:endParaRPr lang="pt-BR"/>
        </a:p>
      </dgm:t>
    </dgm:pt>
    <dgm:pt modelId="{4E3066E1-8731-4133-87BF-3BAC4A79EA75}" type="sibTrans" cxnId="{208BC471-7361-4C15-9902-2190BEC28DA8}">
      <dgm:prSet/>
      <dgm:spPr/>
      <dgm:t>
        <a:bodyPr/>
        <a:lstStyle/>
        <a:p>
          <a:endParaRPr lang="pt-BR"/>
        </a:p>
      </dgm:t>
    </dgm:pt>
    <dgm:pt modelId="{586A25E9-11C1-4B16-B52D-85F47BB6F398}">
      <dgm:prSet custT="1"/>
      <dgm:spPr/>
      <dgm:t>
        <a:bodyPr/>
        <a:lstStyle/>
        <a:p>
          <a:r>
            <a:rPr lang="pt-BR" sz="2200" smtClean="0"/>
            <a:t>CEO	</a:t>
          </a:r>
          <a:endParaRPr lang="pt-BR" sz="2200" dirty="0"/>
        </a:p>
      </dgm:t>
    </dgm:pt>
    <dgm:pt modelId="{C0F9C5B7-BDC2-41A2-8E65-D01E990FAFA2}" type="parTrans" cxnId="{21273A45-A4B3-4061-8CBC-2CA86300D6CC}">
      <dgm:prSet/>
      <dgm:spPr/>
      <dgm:t>
        <a:bodyPr/>
        <a:lstStyle/>
        <a:p>
          <a:endParaRPr lang="pt-BR"/>
        </a:p>
      </dgm:t>
    </dgm:pt>
    <dgm:pt modelId="{F0BC11C3-99F9-4774-A37D-2480D92765FC}" type="sibTrans" cxnId="{21273A45-A4B3-4061-8CBC-2CA86300D6CC}">
      <dgm:prSet/>
      <dgm:spPr/>
      <dgm:t>
        <a:bodyPr/>
        <a:lstStyle/>
        <a:p>
          <a:endParaRPr lang="pt-BR"/>
        </a:p>
      </dgm:t>
    </dgm:pt>
    <dgm:pt modelId="{289D27FE-F791-455C-8227-1CC7BFCC586C}">
      <dgm:prSet custT="1"/>
      <dgm:spPr/>
      <dgm:t>
        <a:bodyPr/>
        <a:lstStyle/>
        <a:p>
          <a:r>
            <a:rPr lang="pt-BR" sz="2200" smtClean="0"/>
            <a:t>Hospital</a:t>
          </a:r>
          <a:endParaRPr lang="pt-BR" sz="2200"/>
        </a:p>
      </dgm:t>
    </dgm:pt>
    <dgm:pt modelId="{86C02D91-F3B4-4532-A090-31E094B636F0}" type="parTrans" cxnId="{6FA51053-6F12-4AB5-A22E-DC4F517874DC}">
      <dgm:prSet/>
      <dgm:spPr/>
      <dgm:t>
        <a:bodyPr/>
        <a:lstStyle/>
        <a:p>
          <a:endParaRPr lang="pt-BR"/>
        </a:p>
      </dgm:t>
    </dgm:pt>
    <dgm:pt modelId="{A65E371A-5B74-45DA-9899-2D435C294CF5}" type="sibTrans" cxnId="{6FA51053-6F12-4AB5-A22E-DC4F517874DC}">
      <dgm:prSet/>
      <dgm:spPr/>
      <dgm:t>
        <a:bodyPr/>
        <a:lstStyle/>
        <a:p>
          <a:endParaRPr lang="pt-BR"/>
        </a:p>
      </dgm:t>
    </dgm:pt>
    <dgm:pt modelId="{EC2B9CD3-7D31-4295-BC1E-0DAC6996A7D7}">
      <dgm:prSet phldrT="[Texto]" custT="1"/>
      <dgm:spPr/>
      <dgm:t>
        <a:bodyPr/>
        <a:lstStyle/>
        <a:p>
          <a:r>
            <a:rPr lang="pt-BR" sz="2400" b="0" smtClean="0"/>
            <a:t>Saúde </a:t>
          </a:r>
          <a:endParaRPr lang="pt-BR" sz="2200" dirty="0"/>
        </a:p>
      </dgm:t>
    </dgm:pt>
    <dgm:pt modelId="{B83604AD-7337-47CA-842F-2F933FC0FBDD}" type="parTrans" cxnId="{75EEF718-46A5-4801-8C20-83166802E749}">
      <dgm:prSet/>
      <dgm:spPr/>
      <dgm:t>
        <a:bodyPr/>
        <a:lstStyle/>
        <a:p>
          <a:endParaRPr lang="pt-BR"/>
        </a:p>
      </dgm:t>
    </dgm:pt>
    <dgm:pt modelId="{DA4D15A2-8E0A-4900-BCFA-86D9E12D2A31}" type="sibTrans" cxnId="{75EEF718-46A5-4801-8C20-83166802E749}">
      <dgm:prSet/>
      <dgm:spPr/>
      <dgm:t>
        <a:bodyPr/>
        <a:lstStyle/>
        <a:p>
          <a:endParaRPr lang="pt-BR"/>
        </a:p>
      </dgm:t>
    </dgm:pt>
    <dgm:pt modelId="{5CB6C87C-97F2-4D4F-84B1-FBAE725CBFE9}" type="pres">
      <dgm:prSet presAssocID="{8D0DBE70-780A-4BB8-B857-B8921B00D453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FDE04977-DB77-4017-9441-B6ECC986EAFB}" type="pres">
      <dgm:prSet presAssocID="{88F27F21-287B-43E2-95DF-2840B4CB3747}" presName="root" presStyleCnt="0">
        <dgm:presLayoutVars>
          <dgm:chMax/>
          <dgm:chPref/>
        </dgm:presLayoutVars>
      </dgm:prSet>
      <dgm:spPr/>
    </dgm:pt>
    <dgm:pt modelId="{DEFDB769-96DC-40B9-BD16-D89E9E061595}" type="pres">
      <dgm:prSet presAssocID="{88F27F21-287B-43E2-95DF-2840B4CB3747}" presName="rootComposite" presStyleCnt="0">
        <dgm:presLayoutVars/>
      </dgm:prSet>
      <dgm:spPr/>
    </dgm:pt>
    <dgm:pt modelId="{7217A0D6-7C26-4FE8-9A13-B456058B9CD1}" type="pres">
      <dgm:prSet presAssocID="{88F27F21-287B-43E2-95DF-2840B4CB3747}" presName="ParentAccent" presStyleLbl="alignNode1" presStyleIdx="0" presStyleCnt="3"/>
      <dgm:spPr/>
    </dgm:pt>
    <dgm:pt modelId="{A98C2E52-B331-4C54-BEE2-37630EAAB1B5}" type="pres">
      <dgm:prSet presAssocID="{88F27F21-287B-43E2-95DF-2840B4CB3747}" presName="ParentSmallAccent" presStyleLbl="fgAcc1" presStyleIdx="0" presStyleCnt="3"/>
      <dgm:spPr/>
    </dgm:pt>
    <dgm:pt modelId="{46D3FA86-3776-4BC5-9484-052D4B6FBAFA}" type="pres">
      <dgm:prSet presAssocID="{88F27F21-287B-43E2-95DF-2840B4CB3747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479BAA-49F1-4B3C-B9AF-DB9C4901D0A2}" type="pres">
      <dgm:prSet presAssocID="{88F27F21-287B-43E2-95DF-2840B4CB3747}" presName="childShape" presStyleCnt="0">
        <dgm:presLayoutVars>
          <dgm:chMax val="0"/>
          <dgm:chPref val="0"/>
        </dgm:presLayoutVars>
      </dgm:prSet>
      <dgm:spPr/>
    </dgm:pt>
    <dgm:pt modelId="{30DDE0DB-9D7A-47EE-82B7-E7B915F9BCAA}" type="pres">
      <dgm:prSet presAssocID="{7F080151-947B-4A42-82E2-88C00ABD20BD}" presName="childComposite" presStyleCnt="0">
        <dgm:presLayoutVars>
          <dgm:chMax val="0"/>
          <dgm:chPref val="0"/>
        </dgm:presLayoutVars>
      </dgm:prSet>
      <dgm:spPr/>
    </dgm:pt>
    <dgm:pt modelId="{4EA43A04-DFD3-432C-9E0A-ADE6A9BC5E7F}" type="pres">
      <dgm:prSet presAssocID="{7F080151-947B-4A42-82E2-88C00ABD20BD}" presName="ChildAccent" presStyleLbl="solidFgAcc1" presStyleIdx="0" presStyleCnt="7"/>
      <dgm:spPr/>
    </dgm:pt>
    <dgm:pt modelId="{5F06A598-245F-4A14-9F6E-520B77023138}" type="pres">
      <dgm:prSet presAssocID="{7F080151-947B-4A42-82E2-88C00ABD20BD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9E327-E78F-4BF4-A363-2F17FE39BA2B}" type="pres">
      <dgm:prSet presAssocID="{FD668B0B-68CE-436E-AD1D-A80F05672295}" presName="root" presStyleCnt="0">
        <dgm:presLayoutVars>
          <dgm:chMax/>
          <dgm:chPref/>
        </dgm:presLayoutVars>
      </dgm:prSet>
      <dgm:spPr/>
    </dgm:pt>
    <dgm:pt modelId="{D44C9A29-76CC-4242-9698-DB6FE54AC1A1}" type="pres">
      <dgm:prSet presAssocID="{FD668B0B-68CE-436E-AD1D-A80F05672295}" presName="rootComposite" presStyleCnt="0">
        <dgm:presLayoutVars/>
      </dgm:prSet>
      <dgm:spPr/>
    </dgm:pt>
    <dgm:pt modelId="{769AC670-D886-4979-B7CF-0CA656660602}" type="pres">
      <dgm:prSet presAssocID="{FD668B0B-68CE-436E-AD1D-A80F05672295}" presName="ParentAccent" presStyleLbl="alignNode1" presStyleIdx="1" presStyleCnt="3"/>
      <dgm:spPr/>
    </dgm:pt>
    <dgm:pt modelId="{ECD15D3C-3FD6-4BE4-A5F5-2B2672FFB4B1}" type="pres">
      <dgm:prSet presAssocID="{FD668B0B-68CE-436E-AD1D-A80F05672295}" presName="ParentSmallAccent" presStyleLbl="fgAcc1" presStyleIdx="1" presStyleCnt="3"/>
      <dgm:spPr/>
    </dgm:pt>
    <dgm:pt modelId="{0ED8E370-E7C0-4929-91EF-187B8DC466E6}" type="pres">
      <dgm:prSet presAssocID="{FD668B0B-68CE-436E-AD1D-A80F05672295}" presName="Parent" presStyleLbl="revTx" presStyleIdx="2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F027CB-94F2-49E5-A075-E87F761BC14D}" type="pres">
      <dgm:prSet presAssocID="{FD668B0B-68CE-436E-AD1D-A80F05672295}" presName="childShape" presStyleCnt="0">
        <dgm:presLayoutVars>
          <dgm:chMax val="0"/>
          <dgm:chPref val="0"/>
        </dgm:presLayoutVars>
      </dgm:prSet>
      <dgm:spPr/>
    </dgm:pt>
    <dgm:pt modelId="{5BD49CFE-3D44-4FE9-805C-3EC831ACC6ED}" type="pres">
      <dgm:prSet presAssocID="{29818708-54F5-4D38-AF44-745272089499}" presName="childComposite" presStyleCnt="0">
        <dgm:presLayoutVars>
          <dgm:chMax val="0"/>
          <dgm:chPref val="0"/>
        </dgm:presLayoutVars>
      </dgm:prSet>
      <dgm:spPr/>
    </dgm:pt>
    <dgm:pt modelId="{E385BAEF-44A4-4FA9-8592-AD80796368DD}" type="pres">
      <dgm:prSet presAssocID="{29818708-54F5-4D38-AF44-745272089499}" presName="ChildAccent" presStyleLbl="solidFgAcc1" presStyleIdx="1" presStyleCnt="7"/>
      <dgm:spPr/>
    </dgm:pt>
    <dgm:pt modelId="{CA7D5812-352B-4F6C-BD02-0136DA30CD7A}" type="pres">
      <dgm:prSet presAssocID="{29818708-54F5-4D38-AF44-745272089499}" presName="Child" presStyleLbl="revTx" presStyleIdx="3" presStyleCnt="10" custLinFactNeighborY="-7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9E8E9E-1EC4-482E-8972-04FFDA78AEDB}" type="pres">
      <dgm:prSet presAssocID="{EC2B9CD3-7D31-4295-BC1E-0DAC6996A7D7}" presName="root" presStyleCnt="0">
        <dgm:presLayoutVars>
          <dgm:chMax/>
          <dgm:chPref/>
        </dgm:presLayoutVars>
      </dgm:prSet>
      <dgm:spPr/>
    </dgm:pt>
    <dgm:pt modelId="{F775564E-7AB2-4CD3-B9D0-640A3B882F2B}" type="pres">
      <dgm:prSet presAssocID="{EC2B9CD3-7D31-4295-BC1E-0DAC6996A7D7}" presName="rootComposite" presStyleCnt="0">
        <dgm:presLayoutVars/>
      </dgm:prSet>
      <dgm:spPr/>
    </dgm:pt>
    <dgm:pt modelId="{EAA8E3F1-223D-470A-8DAF-714CB4A81F22}" type="pres">
      <dgm:prSet presAssocID="{EC2B9CD3-7D31-4295-BC1E-0DAC6996A7D7}" presName="ParentAccent" presStyleLbl="alignNode1" presStyleIdx="2" presStyleCnt="3"/>
      <dgm:spPr/>
    </dgm:pt>
    <dgm:pt modelId="{6E468918-7DFE-4196-AE89-AF73C98D2AEE}" type="pres">
      <dgm:prSet presAssocID="{EC2B9CD3-7D31-4295-BC1E-0DAC6996A7D7}" presName="ParentSmallAccent" presStyleLbl="fgAcc1" presStyleIdx="2" presStyleCnt="3"/>
      <dgm:spPr/>
    </dgm:pt>
    <dgm:pt modelId="{E802ED91-89D5-4528-81D4-E6139F69E295}" type="pres">
      <dgm:prSet presAssocID="{EC2B9CD3-7D31-4295-BC1E-0DAC6996A7D7}" presName="Parent" presStyleLbl="revTx" presStyleIdx="4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8A3929-DB56-4E93-AF78-5A17D7E1A8EF}" type="pres">
      <dgm:prSet presAssocID="{EC2B9CD3-7D31-4295-BC1E-0DAC6996A7D7}" presName="childShape" presStyleCnt="0">
        <dgm:presLayoutVars>
          <dgm:chMax val="0"/>
          <dgm:chPref val="0"/>
        </dgm:presLayoutVars>
      </dgm:prSet>
      <dgm:spPr/>
    </dgm:pt>
    <dgm:pt modelId="{79A58168-52FE-4560-8F2E-1A90EBD89B2E}" type="pres">
      <dgm:prSet presAssocID="{BFA9DEF6-9B42-466D-ACEE-41E6BBEE3E54}" presName="childComposite" presStyleCnt="0">
        <dgm:presLayoutVars>
          <dgm:chMax val="0"/>
          <dgm:chPref val="0"/>
        </dgm:presLayoutVars>
      </dgm:prSet>
      <dgm:spPr/>
    </dgm:pt>
    <dgm:pt modelId="{A7C1A694-2DAD-46D3-BD41-11A2662EE986}" type="pres">
      <dgm:prSet presAssocID="{BFA9DEF6-9B42-466D-ACEE-41E6BBEE3E54}" presName="ChildAccent" presStyleLbl="solidFgAcc1" presStyleIdx="2" presStyleCnt="7"/>
      <dgm:spPr/>
    </dgm:pt>
    <dgm:pt modelId="{44F9E88B-DDE0-465A-9325-B13CAEC42850}" type="pres">
      <dgm:prSet presAssocID="{BFA9DEF6-9B42-466D-ACEE-41E6BBEE3E54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7018DF-3898-4A6A-868E-D016139B1AC1}" type="pres">
      <dgm:prSet presAssocID="{D9CFFD33-1E14-407C-A667-E78A9AE33AFE}" presName="childComposite" presStyleCnt="0">
        <dgm:presLayoutVars>
          <dgm:chMax val="0"/>
          <dgm:chPref val="0"/>
        </dgm:presLayoutVars>
      </dgm:prSet>
      <dgm:spPr/>
    </dgm:pt>
    <dgm:pt modelId="{C65C07E2-7BF3-486B-AD18-05B43A3A6A80}" type="pres">
      <dgm:prSet presAssocID="{D9CFFD33-1E14-407C-A667-E78A9AE33AFE}" presName="ChildAccent" presStyleLbl="solidFgAcc1" presStyleIdx="3" presStyleCnt="7"/>
      <dgm:spPr/>
    </dgm:pt>
    <dgm:pt modelId="{E341FB7B-DD58-4E79-A3BB-122A410136EB}" type="pres">
      <dgm:prSet presAssocID="{D9CFFD33-1E14-407C-A667-E78A9AE33AFE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F817DD-96BA-4FDB-AE5C-E44686569C6E}" type="pres">
      <dgm:prSet presAssocID="{69B543E3-4025-4999-A601-DE51F6734A38}" presName="childComposite" presStyleCnt="0">
        <dgm:presLayoutVars>
          <dgm:chMax val="0"/>
          <dgm:chPref val="0"/>
        </dgm:presLayoutVars>
      </dgm:prSet>
      <dgm:spPr/>
    </dgm:pt>
    <dgm:pt modelId="{9795EEF3-9C4F-445E-B6F0-9ABB342D6D19}" type="pres">
      <dgm:prSet presAssocID="{69B543E3-4025-4999-A601-DE51F6734A38}" presName="ChildAccent" presStyleLbl="solidFgAcc1" presStyleIdx="4" presStyleCnt="7"/>
      <dgm:spPr/>
    </dgm:pt>
    <dgm:pt modelId="{9BF562A0-735A-488C-B958-DC08C3B29AAA}" type="pres">
      <dgm:prSet presAssocID="{69B543E3-4025-4999-A601-DE51F6734A38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19CAF-49FE-44AF-9C87-64143CD6EF4C}" type="pres">
      <dgm:prSet presAssocID="{586A25E9-11C1-4B16-B52D-85F47BB6F398}" presName="childComposite" presStyleCnt="0">
        <dgm:presLayoutVars>
          <dgm:chMax val="0"/>
          <dgm:chPref val="0"/>
        </dgm:presLayoutVars>
      </dgm:prSet>
      <dgm:spPr/>
    </dgm:pt>
    <dgm:pt modelId="{3345CF1D-41B1-490D-BFAF-BDA1D77B94B3}" type="pres">
      <dgm:prSet presAssocID="{586A25E9-11C1-4B16-B52D-85F47BB6F398}" presName="ChildAccent" presStyleLbl="solidFgAcc1" presStyleIdx="5" presStyleCnt="7"/>
      <dgm:spPr/>
    </dgm:pt>
    <dgm:pt modelId="{9F4DDC34-8ED4-4B24-9AF9-EB0AA97D497C}" type="pres">
      <dgm:prSet presAssocID="{586A25E9-11C1-4B16-B52D-85F47BB6F398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15D2F7-92A8-44D5-81BE-C7B14E31215D}" type="pres">
      <dgm:prSet presAssocID="{289D27FE-F791-455C-8227-1CC7BFCC586C}" presName="childComposite" presStyleCnt="0">
        <dgm:presLayoutVars>
          <dgm:chMax val="0"/>
          <dgm:chPref val="0"/>
        </dgm:presLayoutVars>
      </dgm:prSet>
      <dgm:spPr/>
    </dgm:pt>
    <dgm:pt modelId="{457B04A3-5AF2-4605-8EE6-48B10CC7CA5D}" type="pres">
      <dgm:prSet presAssocID="{289D27FE-F791-455C-8227-1CC7BFCC586C}" presName="ChildAccent" presStyleLbl="solidFgAcc1" presStyleIdx="6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A3A1D8-F5E3-45FD-B472-E27F429E64D1}" type="pres">
      <dgm:prSet presAssocID="{289D27FE-F791-455C-8227-1CC7BFCC586C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ED48CA-9977-43D6-B0D0-BCDCD313382A}" type="presOf" srcId="{289D27FE-F791-455C-8227-1CC7BFCC586C}" destId="{43A3A1D8-F5E3-45FD-B472-E27F429E64D1}" srcOrd="0" destOrd="0" presId="urn:microsoft.com/office/officeart/2008/layout/SquareAccentList"/>
    <dgm:cxn modelId="{208BC471-7361-4C15-9902-2190BEC28DA8}" srcId="{EC2B9CD3-7D31-4295-BC1E-0DAC6996A7D7}" destId="{69B543E3-4025-4999-A601-DE51F6734A38}" srcOrd="2" destOrd="0" parTransId="{9101910A-11FA-40C8-AD63-71A21805A869}" sibTransId="{4E3066E1-8731-4133-87BF-3BAC4A79EA75}"/>
    <dgm:cxn modelId="{6799251A-C016-49F5-986A-A4A8F0492CBF}" type="presOf" srcId="{29818708-54F5-4D38-AF44-745272089499}" destId="{CA7D5812-352B-4F6C-BD02-0136DA30CD7A}" srcOrd="0" destOrd="0" presId="urn:microsoft.com/office/officeart/2008/layout/SquareAccentList"/>
    <dgm:cxn modelId="{29A5B5A5-3746-4C66-A10D-85A9CA4C3F7C}" srcId="{EC2B9CD3-7D31-4295-BC1E-0DAC6996A7D7}" destId="{D9CFFD33-1E14-407C-A667-E78A9AE33AFE}" srcOrd="1" destOrd="0" parTransId="{270EB590-279F-463D-80BD-912DF76431B5}" sibTransId="{3DBD8BB1-591B-48AF-9B7B-8CF93BF22AE0}"/>
    <dgm:cxn modelId="{790590E0-C828-42B2-B4F5-91799F095F72}" type="presOf" srcId="{88F27F21-287B-43E2-95DF-2840B4CB3747}" destId="{46D3FA86-3776-4BC5-9484-052D4B6FBAFA}" srcOrd="0" destOrd="0" presId="urn:microsoft.com/office/officeart/2008/layout/SquareAccentList"/>
    <dgm:cxn modelId="{3C767B8A-3CE5-4432-BC9A-A5B9BBFA4B44}" type="presOf" srcId="{D9CFFD33-1E14-407C-A667-E78A9AE33AFE}" destId="{E341FB7B-DD58-4E79-A3BB-122A410136EB}" srcOrd="0" destOrd="0" presId="urn:microsoft.com/office/officeart/2008/layout/SquareAccentList"/>
    <dgm:cxn modelId="{94174C71-6F5F-405B-BF2E-B42699FF29A0}" type="presOf" srcId="{EC2B9CD3-7D31-4295-BC1E-0DAC6996A7D7}" destId="{E802ED91-89D5-4528-81D4-E6139F69E295}" srcOrd="0" destOrd="0" presId="urn:microsoft.com/office/officeart/2008/layout/SquareAccentList"/>
    <dgm:cxn modelId="{6FA51053-6F12-4AB5-A22E-DC4F517874DC}" srcId="{EC2B9CD3-7D31-4295-BC1E-0DAC6996A7D7}" destId="{289D27FE-F791-455C-8227-1CC7BFCC586C}" srcOrd="4" destOrd="0" parTransId="{86C02D91-F3B4-4532-A090-31E094B636F0}" sibTransId="{A65E371A-5B74-45DA-9899-2D435C294CF5}"/>
    <dgm:cxn modelId="{F941E695-1042-4EF8-897D-AEAD5B8C2C2F}" srcId="{8D0DBE70-780A-4BB8-B857-B8921B00D453}" destId="{88F27F21-287B-43E2-95DF-2840B4CB3747}" srcOrd="0" destOrd="0" parTransId="{9E19A6AA-0DBD-4625-BDA4-90E211FA8F97}" sibTransId="{D70D7628-C624-4302-9EB0-257A0E0A144A}"/>
    <dgm:cxn modelId="{75EEF718-46A5-4801-8C20-83166802E749}" srcId="{8D0DBE70-780A-4BB8-B857-B8921B00D453}" destId="{EC2B9CD3-7D31-4295-BC1E-0DAC6996A7D7}" srcOrd="2" destOrd="0" parTransId="{B83604AD-7337-47CA-842F-2F933FC0FBDD}" sibTransId="{DA4D15A2-8E0A-4900-BCFA-86D9E12D2A31}"/>
    <dgm:cxn modelId="{92D73051-5E71-45FF-A0E9-6830BC8CD5AE}" srcId="{8D0DBE70-780A-4BB8-B857-B8921B00D453}" destId="{FD668B0B-68CE-436E-AD1D-A80F05672295}" srcOrd="1" destOrd="0" parTransId="{588C91D4-AC09-4D4F-B984-EB1BB7287164}" sibTransId="{4FB23A02-ECDB-40B3-B1A6-E7258F1D7A53}"/>
    <dgm:cxn modelId="{1B41EF91-8C9A-49A6-9B2F-77C2CE8315E5}" type="presOf" srcId="{FD668B0B-68CE-436E-AD1D-A80F05672295}" destId="{0ED8E370-E7C0-4929-91EF-187B8DC466E6}" srcOrd="0" destOrd="0" presId="urn:microsoft.com/office/officeart/2008/layout/SquareAccentList"/>
    <dgm:cxn modelId="{546A620D-862F-4CE6-A00F-2090BAC1F547}" type="presOf" srcId="{8D0DBE70-780A-4BB8-B857-B8921B00D453}" destId="{5CB6C87C-97F2-4D4F-84B1-FBAE725CBFE9}" srcOrd="0" destOrd="0" presId="urn:microsoft.com/office/officeart/2008/layout/SquareAccentList"/>
    <dgm:cxn modelId="{3D1771F2-258A-44C0-BD9E-390A58FF351B}" srcId="{88F27F21-287B-43E2-95DF-2840B4CB3747}" destId="{7F080151-947B-4A42-82E2-88C00ABD20BD}" srcOrd="0" destOrd="0" parTransId="{55AA74B7-E83C-48F2-B9C5-FB194C3AB188}" sibTransId="{DF39A603-24E9-467F-ADBE-F2FAB1F8E8AE}"/>
    <dgm:cxn modelId="{85D5BA61-8E8F-4692-80A4-09C678CF14EF}" type="presOf" srcId="{586A25E9-11C1-4B16-B52D-85F47BB6F398}" destId="{9F4DDC34-8ED4-4B24-9AF9-EB0AA97D497C}" srcOrd="0" destOrd="0" presId="urn:microsoft.com/office/officeart/2008/layout/SquareAccentList"/>
    <dgm:cxn modelId="{028D7DF1-4494-4EE2-9E39-69D0587ABB02}" type="presOf" srcId="{BFA9DEF6-9B42-466D-ACEE-41E6BBEE3E54}" destId="{44F9E88B-DDE0-465A-9325-B13CAEC42850}" srcOrd="0" destOrd="0" presId="urn:microsoft.com/office/officeart/2008/layout/SquareAccentList"/>
    <dgm:cxn modelId="{21273A45-A4B3-4061-8CBC-2CA86300D6CC}" srcId="{EC2B9CD3-7D31-4295-BC1E-0DAC6996A7D7}" destId="{586A25E9-11C1-4B16-B52D-85F47BB6F398}" srcOrd="3" destOrd="0" parTransId="{C0F9C5B7-BDC2-41A2-8E65-D01E990FAFA2}" sibTransId="{F0BC11C3-99F9-4774-A37D-2480D92765FC}"/>
    <dgm:cxn modelId="{B484ABFA-4ED0-4670-BE9E-4C1C7553D17D}" srcId="{FD668B0B-68CE-436E-AD1D-A80F05672295}" destId="{29818708-54F5-4D38-AF44-745272089499}" srcOrd="0" destOrd="0" parTransId="{D6A82E31-6B84-4733-BCB0-9C4BAD62CA24}" sibTransId="{DCFC81BB-F470-45C6-863E-590FDD2A82B7}"/>
    <dgm:cxn modelId="{56C887A9-C582-4F93-8963-1CB3F8B466DC}" srcId="{EC2B9CD3-7D31-4295-BC1E-0DAC6996A7D7}" destId="{BFA9DEF6-9B42-466D-ACEE-41E6BBEE3E54}" srcOrd="0" destOrd="0" parTransId="{77C26920-735F-4D44-96E0-4582DC6354DA}" sibTransId="{270AB802-D837-4F23-B890-F12D758A1E87}"/>
    <dgm:cxn modelId="{3FA96A4E-AF79-4DD6-B6D1-F923BF97BDAC}" type="presOf" srcId="{7F080151-947B-4A42-82E2-88C00ABD20BD}" destId="{5F06A598-245F-4A14-9F6E-520B77023138}" srcOrd="0" destOrd="0" presId="urn:microsoft.com/office/officeart/2008/layout/SquareAccentList"/>
    <dgm:cxn modelId="{953DB477-723F-4E74-9F2A-F9AD407E385C}" type="presOf" srcId="{69B543E3-4025-4999-A601-DE51F6734A38}" destId="{9BF562A0-735A-488C-B958-DC08C3B29AAA}" srcOrd="0" destOrd="0" presId="urn:microsoft.com/office/officeart/2008/layout/SquareAccentList"/>
    <dgm:cxn modelId="{52F326D6-F381-46D9-933D-DF5A3131AB25}" type="presParOf" srcId="{5CB6C87C-97F2-4D4F-84B1-FBAE725CBFE9}" destId="{FDE04977-DB77-4017-9441-B6ECC986EAFB}" srcOrd="0" destOrd="0" presId="urn:microsoft.com/office/officeart/2008/layout/SquareAccentList"/>
    <dgm:cxn modelId="{7D43EEED-38F1-423B-8DE5-67F02D472EE9}" type="presParOf" srcId="{FDE04977-DB77-4017-9441-B6ECC986EAFB}" destId="{DEFDB769-96DC-40B9-BD16-D89E9E061595}" srcOrd="0" destOrd="0" presId="urn:microsoft.com/office/officeart/2008/layout/SquareAccentList"/>
    <dgm:cxn modelId="{4C0E462E-918A-4E6A-9B18-9EE8ECE5E57E}" type="presParOf" srcId="{DEFDB769-96DC-40B9-BD16-D89E9E061595}" destId="{7217A0D6-7C26-4FE8-9A13-B456058B9CD1}" srcOrd="0" destOrd="0" presId="urn:microsoft.com/office/officeart/2008/layout/SquareAccentList"/>
    <dgm:cxn modelId="{4B04A37E-D808-422F-A78F-F4BCA6BF9D50}" type="presParOf" srcId="{DEFDB769-96DC-40B9-BD16-D89E9E061595}" destId="{A98C2E52-B331-4C54-BEE2-37630EAAB1B5}" srcOrd="1" destOrd="0" presId="urn:microsoft.com/office/officeart/2008/layout/SquareAccentList"/>
    <dgm:cxn modelId="{6B7A0FF4-F892-4BA1-B3E2-F21B94CA42BF}" type="presParOf" srcId="{DEFDB769-96DC-40B9-BD16-D89E9E061595}" destId="{46D3FA86-3776-4BC5-9484-052D4B6FBAFA}" srcOrd="2" destOrd="0" presId="urn:microsoft.com/office/officeart/2008/layout/SquareAccentList"/>
    <dgm:cxn modelId="{4F8E5E81-ECE3-477C-BD3A-DF7C9EE32210}" type="presParOf" srcId="{FDE04977-DB77-4017-9441-B6ECC986EAFB}" destId="{F3479BAA-49F1-4B3C-B9AF-DB9C4901D0A2}" srcOrd="1" destOrd="0" presId="urn:microsoft.com/office/officeart/2008/layout/SquareAccentList"/>
    <dgm:cxn modelId="{16D08680-069E-401C-A334-1EBDBEE39F6F}" type="presParOf" srcId="{F3479BAA-49F1-4B3C-B9AF-DB9C4901D0A2}" destId="{30DDE0DB-9D7A-47EE-82B7-E7B915F9BCAA}" srcOrd="0" destOrd="0" presId="urn:microsoft.com/office/officeart/2008/layout/SquareAccentList"/>
    <dgm:cxn modelId="{CE0FF8FC-18C7-494B-AACC-30F9CD34E30C}" type="presParOf" srcId="{30DDE0DB-9D7A-47EE-82B7-E7B915F9BCAA}" destId="{4EA43A04-DFD3-432C-9E0A-ADE6A9BC5E7F}" srcOrd="0" destOrd="0" presId="urn:microsoft.com/office/officeart/2008/layout/SquareAccentList"/>
    <dgm:cxn modelId="{AB8B2A08-021F-4EFE-9BD0-8376AF3AC6DF}" type="presParOf" srcId="{30DDE0DB-9D7A-47EE-82B7-E7B915F9BCAA}" destId="{5F06A598-245F-4A14-9F6E-520B77023138}" srcOrd="1" destOrd="0" presId="urn:microsoft.com/office/officeart/2008/layout/SquareAccentList"/>
    <dgm:cxn modelId="{BAC15A6A-5621-468D-9054-8E118538F396}" type="presParOf" srcId="{5CB6C87C-97F2-4D4F-84B1-FBAE725CBFE9}" destId="{13F9E327-E78F-4BF4-A363-2F17FE39BA2B}" srcOrd="1" destOrd="0" presId="urn:microsoft.com/office/officeart/2008/layout/SquareAccentList"/>
    <dgm:cxn modelId="{6AF89CB9-9461-4D28-A2C8-771C2C0926CA}" type="presParOf" srcId="{13F9E327-E78F-4BF4-A363-2F17FE39BA2B}" destId="{D44C9A29-76CC-4242-9698-DB6FE54AC1A1}" srcOrd="0" destOrd="0" presId="urn:microsoft.com/office/officeart/2008/layout/SquareAccentList"/>
    <dgm:cxn modelId="{EB83FE50-478A-45B8-B96E-EC40726871E2}" type="presParOf" srcId="{D44C9A29-76CC-4242-9698-DB6FE54AC1A1}" destId="{769AC670-D886-4979-B7CF-0CA656660602}" srcOrd="0" destOrd="0" presId="urn:microsoft.com/office/officeart/2008/layout/SquareAccentList"/>
    <dgm:cxn modelId="{C6168A6C-F82E-4382-824B-EA8CBA1F3999}" type="presParOf" srcId="{D44C9A29-76CC-4242-9698-DB6FE54AC1A1}" destId="{ECD15D3C-3FD6-4BE4-A5F5-2B2672FFB4B1}" srcOrd="1" destOrd="0" presId="urn:microsoft.com/office/officeart/2008/layout/SquareAccentList"/>
    <dgm:cxn modelId="{E13EDB32-496E-4EC4-BF7E-26CB39DB82A0}" type="presParOf" srcId="{D44C9A29-76CC-4242-9698-DB6FE54AC1A1}" destId="{0ED8E370-E7C0-4929-91EF-187B8DC466E6}" srcOrd="2" destOrd="0" presId="urn:microsoft.com/office/officeart/2008/layout/SquareAccentList"/>
    <dgm:cxn modelId="{1039BB9E-C8D3-42BB-9AC0-C1681B196117}" type="presParOf" srcId="{13F9E327-E78F-4BF4-A363-2F17FE39BA2B}" destId="{55F027CB-94F2-49E5-A075-E87F761BC14D}" srcOrd="1" destOrd="0" presId="urn:microsoft.com/office/officeart/2008/layout/SquareAccentList"/>
    <dgm:cxn modelId="{CFF88E9E-A3EE-43A4-9DB4-B36DE57C8B34}" type="presParOf" srcId="{55F027CB-94F2-49E5-A075-E87F761BC14D}" destId="{5BD49CFE-3D44-4FE9-805C-3EC831ACC6ED}" srcOrd="0" destOrd="0" presId="urn:microsoft.com/office/officeart/2008/layout/SquareAccentList"/>
    <dgm:cxn modelId="{57023A18-337A-4DD1-8476-8D202A98F671}" type="presParOf" srcId="{5BD49CFE-3D44-4FE9-805C-3EC831ACC6ED}" destId="{E385BAEF-44A4-4FA9-8592-AD80796368DD}" srcOrd="0" destOrd="0" presId="urn:microsoft.com/office/officeart/2008/layout/SquareAccentList"/>
    <dgm:cxn modelId="{B29DA375-6AAA-42B4-A51D-AAF0556C2A89}" type="presParOf" srcId="{5BD49CFE-3D44-4FE9-805C-3EC831ACC6ED}" destId="{CA7D5812-352B-4F6C-BD02-0136DA30CD7A}" srcOrd="1" destOrd="0" presId="urn:microsoft.com/office/officeart/2008/layout/SquareAccentList"/>
    <dgm:cxn modelId="{CB9FACE1-308A-47FD-86A6-06245A708A42}" type="presParOf" srcId="{5CB6C87C-97F2-4D4F-84B1-FBAE725CBFE9}" destId="{1B9E8E9E-1EC4-482E-8972-04FFDA78AEDB}" srcOrd="2" destOrd="0" presId="urn:microsoft.com/office/officeart/2008/layout/SquareAccentList"/>
    <dgm:cxn modelId="{451D5FD1-669E-41FD-A992-D2330FDCCB3E}" type="presParOf" srcId="{1B9E8E9E-1EC4-482E-8972-04FFDA78AEDB}" destId="{F775564E-7AB2-4CD3-B9D0-640A3B882F2B}" srcOrd="0" destOrd="0" presId="urn:microsoft.com/office/officeart/2008/layout/SquareAccentList"/>
    <dgm:cxn modelId="{7731CD4E-E352-4B02-8541-38E9F308BD89}" type="presParOf" srcId="{F775564E-7AB2-4CD3-B9D0-640A3B882F2B}" destId="{EAA8E3F1-223D-470A-8DAF-714CB4A81F22}" srcOrd="0" destOrd="0" presId="urn:microsoft.com/office/officeart/2008/layout/SquareAccentList"/>
    <dgm:cxn modelId="{AE55F20D-B959-42AD-9454-48C547C47733}" type="presParOf" srcId="{F775564E-7AB2-4CD3-B9D0-640A3B882F2B}" destId="{6E468918-7DFE-4196-AE89-AF73C98D2AEE}" srcOrd="1" destOrd="0" presId="urn:microsoft.com/office/officeart/2008/layout/SquareAccentList"/>
    <dgm:cxn modelId="{584854CC-0FB8-4FF0-BD17-39DBB0A4E33E}" type="presParOf" srcId="{F775564E-7AB2-4CD3-B9D0-640A3B882F2B}" destId="{E802ED91-89D5-4528-81D4-E6139F69E295}" srcOrd="2" destOrd="0" presId="urn:microsoft.com/office/officeart/2008/layout/SquareAccentList"/>
    <dgm:cxn modelId="{7FF0DCC9-F4A2-43F5-B6F0-102E0188BE2E}" type="presParOf" srcId="{1B9E8E9E-1EC4-482E-8972-04FFDA78AEDB}" destId="{088A3929-DB56-4E93-AF78-5A17D7E1A8EF}" srcOrd="1" destOrd="0" presId="urn:microsoft.com/office/officeart/2008/layout/SquareAccentList"/>
    <dgm:cxn modelId="{FF9A5230-CC93-4B98-9255-E4C193339B99}" type="presParOf" srcId="{088A3929-DB56-4E93-AF78-5A17D7E1A8EF}" destId="{79A58168-52FE-4560-8F2E-1A90EBD89B2E}" srcOrd="0" destOrd="0" presId="urn:microsoft.com/office/officeart/2008/layout/SquareAccentList"/>
    <dgm:cxn modelId="{E38D8ECB-4421-403D-8259-DF3DF1F9E67B}" type="presParOf" srcId="{79A58168-52FE-4560-8F2E-1A90EBD89B2E}" destId="{A7C1A694-2DAD-46D3-BD41-11A2662EE986}" srcOrd="0" destOrd="0" presId="urn:microsoft.com/office/officeart/2008/layout/SquareAccentList"/>
    <dgm:cxn modelId="{8AA93324-6444-4024-B495-D8EA08E38690}" type="presParOf" srcId="{79A58168-52FE-4560-8F2E-1A90EBD89B2E}" destId="{44F9E88B-DDE0-465A-9325-B13CAEC42850}" srcOrd="1" destOrd="0" presId="urn:microsoft.com/office/officeart/2008/layout/SquareAccentList"/>
    <dgm:cxn modelId="{1570025E-08B7-4880-8502-11264F906ACC}" type="presParOf" srcId="{088A3929-DB56-4E93-AF78-5A17D7E1A8EF}" destId="{A17018DF-3898-4A6A-868E-D016139B1AC1}" srcOrd="1" destOrd="0" presId="urn:microsoft.com/office/officeart/2008/layout/SquareAccentList"/>
    <dgm:cxn modelId="{ECC10DC3-034E-4263-94DE-C8C445F8F3F1}" type="presParOf" srcId="{A17018DF-3898-4A6A-868E-D016139B1AC1}" destId="{C65C07E2-7BF3-486B-AD18-05B43A3A6A80}" srcOrd="0" destOrd="0" presId="urn:microsoft.com/office/officeart/2008/layout/SquareAccentList"/>
    <dgm:cxn modelId="{EBEA1ADF-4B41-4250-82B9-AEA1F4A0FDF8}" type="presParOf" srcId="{A17018DF-3898-4A6A-868E-D016139B1AC1}" destId="{E341FB7B-DD58-4E79-A3BB-122A410136EB}" srcOrd="1" destOrd="0" presId="urn:microsoft.com/office/officeart/2008/layout/SquareAccentList"/>
    <dgm:cxn modelId="{04A73813-0BA6-4871-8A40-725DAEE11BD9}" type="presParOf" srcId="{088A3929-DB56-4E93-AF78-5A17D7E1A8EF}" destId="{98F817DD-96BA-4FDB-AE5C-E44686569C6E}" srcOrd="2" destOrd="0" presId="urn:microsoft.com/office/officeart/2008/layout/SquareAccentList"/>
    <dgm:cxn modelId="{340D5090-DF34-4874-A3C1-AC027DE7DFF9}" type="presParOf" srcId="{98F817DD-96BA-4FDB-AE5C-E44686569C6E}" destId="{9795EEF3-9C4F-445E-B6F0-9ABB342D6D19}" srcOrd="0" destOrd="0" presId="urn:microsoft.com/office/officeart/2008/layout/SquareAccentList"/>
    <dgm:cxn modelId="{E4EF4851-C3BD-4520-AC8C-9D5BD3BDB57A}" type="presParOf" srcId="{98F817DD-96BA-4FDB-AE5C-E44686569C6E}" destId="{9BF562A0-735A-488C-B958-DC08C3B29AAA}" srcOrd="1" destOrd="0" presId="urn:microsoft.com/office/officeart/2008/layout/SquareAccentList"/>
    <dgm:cxn modelId="{2B8CD3E3-37F8-4CF8-9631-4ADCD6007516}" type="presParOf" srcId="{088A3929-DB56-4E93-AF78-5A17D7E1A8EF}" destId="{53A19CAF-49FE-44AF-9C87-64143CD6EF4C}" srcOrd="3" destOrd="0" presId="urn:microsoft.com/office/officeart/2008/layout/SquareAccentList"/>
    <dgm:cxn modelId="{90902EE5-6D99-4728-A3C2-AFFFF26D8641}" type="presParOf" srcId="{53A19CAF-49FE-44AF-9C87-64143CD6EF4C}" destId="{3345CF1D-41B1-490D-BFAF-BDA1D77B94B3}" srcOrd="0" destOrd="0" presId="urn:microsoft.com/office/officeart/2008/layout/SquareAccentList"/>
    <dgm:cxn modelId="{7F98FBC3-19A9-49F5-92FC-78BCE72A4BD8}" type="presParOf" srcId="{53A19CAF-49FE-44AF-9C87-64143CD6EF4C}" destId="{9F4DDC34-8ED4-4B24-9AF9-EB0AA97D497C}" srcOrd="1" destOrd="0" presId="urn:microsoft.com/office/officeart/2008/layout/SquareAccentList"/>
    <dgm:cxn modelId="{18551528-5450-436A-A603-AFF33D1791D3}" type="presParOf" srcId="{088A3929-DB56-4E93-AF78-5A17D7E1A8EF}" destId="{A315D2F7-92A8-44D5-81BE-C7B14E31215D}" srcOrd="4" destOrd="0" presId="urn:microsoft.com/office/officeart/2008/layout/SquareAccentList"/>
    <dgm:cxn modelId="{41E0E6AB-ACA2-47EE-BDCE-8C05C629E8AF}" type="presParOf" srcId="{A315D2F7-92A8-44D5-81BE-C7B14E31215D}" destId="{457B04A3-5AF2-4605-8EE6-48B10CC7CA5D}" srcOrd="0" destOrd="0" presId="urn:microsoft.com/office/officeart/2008/layout/SquareAccentList"/>
    <dgm:cxn modelId="{63B2A18C-8DB2-4649-BED1-E17682410762}" type="presParOf" srcId="{A315D2F7-92A8-44D5-81BE-C7B14E31215D}" destId="{43A3A1D8-F5E3-45FD-B472-E27F429E64D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11(100%)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20(83 %)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32(97%)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356C7019-BA30-429A-9C3A-99C651A61B23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EE6E0CC-D625-4941-9580-6B3914DDAD58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1AAE7FCB-A54D-4441-BCE4-3809D4C1332F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A2BE4953-B7B6-44E6-8983-87A4FECC83A7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80725142-B3F4-4D6B-830C-93AA4E3C580E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932FCE-6F9D-4CAA-8653-862FB15428EA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535A37-1755-4643-8BE4-FE1DF0E3243A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307290C5-48CE-4864-B93A-86C3549D4469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3E0D9A52-7B21-4793-9377-CA7ED22000DB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45E5F58C-568E-4285-AE04-06A789D0F319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59DC9370-44B5-4DEB-A37C-A0B3291008A3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3533B9-EF92-4814-8D88-B0EFBD3D593B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9B9A2E-97A8-4424-9B1E-FECAA2B12CAF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5F26F856-0057-4B83-878D-0C68AC5F03DC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6C6F53E4-A500-4A9E-81AD-5224ACDF570A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49DA5EC0-F9D3-4886-AB71-98873921D9FD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ECA08C8D-D779-4250-9C3C-A997E66424F3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A5A320-3EE8-41D8-BC43-319E95086D4A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5635DC-4702-4CEF-89FF-CE4282A64383}" type="presOf" srcId="{9E1CCF71-1A79-4F63-A4F7-7A0B7619E513}" destId="{453533B9-EF92-4814-8D88-B0EFBD3D593B}" srcOrd="0" destOrd="0" presId="urn:microsoft.com/office/officeart/2008/layout/IncreasingCircleProcess"/>
    <dgm:cxn modelId="{B9E8B8F8-3F8A-4FE2-A86F-D04ED5A07354}" type="presOf" srcId="{5B099F3B-021D-4D6C-B779-BA96DC4014B3}" destId="{6AA5A320-3EE8-41D8-BC43-319E95086D4A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CA6DAD0D-5DDF-4769-A564-C1A79DE0D035}" type="presOf" srcId="{5EF359C3-F3E3-4778-8781-2B41E01DE293}" destId="{356C7019-BA30-429A-9C3A-99C651A61B23}" srcOrd="0" destOrd="0" presId="urn:microsoft.com/office/officeart/2008/layout/IncreasingCircleProcess"/>
    <dgm:cxn modelId="{65117210-C194-48D9-896C-4FC72638DEDF}" type="presOf" srcId="{5BA56B68-7CD5-4A4F-8EDD-E41AE4E1B293}" destId="{2E932FCE-6F9D-4CAA-8653-862FB15428EA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007B29ED-62A3-4FFE-A49D-AB3C6266BCF6}" type="presParOf" srcId="{356C7019-BA30-429A-9C3A-99C651A61B23}" destId="{2EE6E0CC-D625-4941-9580-6B3914DDAD58}" srcOrd="0" destOrd="0" presId="urn:microsoft.com/office/officeart/2008/layout/IncreasingCircleProcess"/>
    <dgm:cxn modelId="{DDA19D7F-FA05-4A37-9FCB-2FDA10FAEE5B}" type="presParOf" srcId="{2EE6E0CC-D625-4941-9580-6B3914DDAD58}" destId="{1AAE7FCB-A54D-4441-BCE4-3809D4C1332F}" srcOrd="0" destOrd="0" presId="urn:microsoft.com/office/officeart/2008/layout/IncreasingCircleProcess"/>
    <dgm:cxn modelId="{53E77BAB-55B2-4B19-AEEA-C76F10AA0F96}" type="presParOf" srcId="{2EE6E0CC-D625-4941-9580-6B3914DDAD58}" destId="{A2BE4953-B7B6-44E6-8983-87A4FECC83A7}" srcOrd="1" destOrd="0" presId="urn:microsoft.com/office/officeart/2008/layout/IncreasingCircleProcess"/>
    <dgm:cxn modelId="{3039550D-5949-41AF-B030-02A49E7A21DC}" type="presParOf" srcId="{2EE6E0CC-D625-4941-9580-6B3914DDAD58}" destId="{80725142-B3F4-4D6B-830C-93AA4E3C580E}" srcOrd="2" destOrd="0" presId="urn:microsoft.com/office/officeart/2008/layout/IncreasingCircleProcess"/>
    <dgm:cxn modelId="{D8107DF7-4DA4-4E39-801F-27D6875AFBD5}" type="presParOf" srcId="{2EE6E0CC-D625-4941-9580-6B3914DDAD58}" destId="{2E932FCE-6F9D-4CAA-8653-862FB15428EA}" srcOrd="3" destOrd="0" presId="urn:microsoft.com/office/officeart/2008/layout/IncreasingCircleProcess"/>
    <dgm:cxn modelId="{60A83201-939C-488B-9A6C-291D88831A41}" type="presParOf" srcId="{356C7019-BA30-429A-9C3A-99C651A61B23}" destId="{CB535A37-1755-4643-8BE4-FE1DF0E3243A}" srcOrd="1" destOrd="0" presId="urn:microsoft.com/office/officeart/2008/layout/IncreasingCircleProcess"/>
    <dgm:cxn modelId="{2C8115FB-B7AA-419A-A288-112FE87CBE94}" type="presParOf" srcId="{356C7019-BA30-429A-9C3A-99C651A61B23}" destId="{307290C5-48CE-4864-B93A-86C3549D4469}" srcOrd="2" destOrd="0" presId="urn:microsoft.com/office/officeart/2008/layout/IncreasingCircleProcess"/>
    <dgm:cxn modelId="{AD862055-050E-4B5C-A2AC-12586AC2BFDA}" type="presParOf" srcId="{307290C5-48CE-4864-B93A-86C3549D4469}" destId="{3E0D9A52-7B21-4793-9377-CA7ED22000DB}" srcOrd="0" destOrd="0" presId="urn:microsoft.com/office/officeart/2008/layout/IncreasingCircleProcess"/>
    <dgm:cxn modelId="{79AE8574-9D88-4894-AA3E-A1A0BE9D9467}" type="presParOf" srcId="{307290C5-48CE-4864-B93A-86C3549D4469}" destId="{45E5F58C-568E-4285-AE04-06A789D0F319}" srcOrd="1" destOrd="0" presId="urn:microsoft.com/office/officeart/2008/layout/IncreasingCircleProcess"/>
    <dgm:cxn modelId="{7C2D5C71-F511-4239-8133-5991C6E2AB81}" type="presParOf" srcId="{307290C5-48CE-4864-B93A-86C3549D4469}" destId="{59DC9370-44B5-4DEB-A37C-A0B3291008A3}" srcOrd="2" destOrd="0" presId="urn:microsoft.com/office/officeart/2008/layout/IncreasingCircleProcess"/>
    <dgm:cxn modelId="{9F258D54-8F0A-461C-8DBF-21F7FCE9523B}" type="presParOf" srcId="{307290C5-48CE-4864-B93A-86C3549D4469}" destId="{453533B9-EF92-4814-8D88-B0EFBD3D593B}" srcOrd="3" destOrd="0" presId="urn:microsoft.com/office/officeart/2008/layout/IncreasingCircleProcess"/>
    <dgm:cxn modelId="{CD21E00A-EA59-4416-94D9-62BDA816BC25}" type="presParOf" srcId="{356C7019-BA30-429A-9C3A-99C651A61B23}" destId="{D59B9A2E-97A8-4424-9B1E-FECAA2B12CAF}" srcOrd="3" destOrd="0" presId="urn:microsoft.com/office/officeart/2008/layout/IncreasingCircleProcess"/>
    <dgm:cxn modelId="{85615CB9-C11B-4183-98F9-37858FF9C48F}" type="presParOf" srcId="{356C7019-BA30-429A-9C3A-99C651A61B23}" destId="{5F26F856-0057-4B83-878D-0C68AC5F03DC}" srcOrd="4" destOrd="0" presId="urn:microsoft.com/office/officeart/2008/layout/IncreasingCircleProcess"/>
    <dgm:cxn modelId="{3BD0260B-AC5E-4843-8C67-8D2480AC9B39}" type="presParOf" srcId="{5F26F856-0057-4B83-878D-0C68AC5F03DC}" destId="{6C6F53E4-A500-4A9E-81AD-5224ACDF570A}" srcOrd="0" destOrd="0" presId="urn:microsoft.com/office/officeart/2008/layout/IncreasingCircleProcess"/>
    <dgm:cxn modelId="{F84C2CE8-3A93-490D-B283-A3C794DB3BDA}" type="presParOf" srcId="{5F26F856-0057-4B83-878D-0C68AC5F03DC}" destId="{49DA5EC0-F9D3-4886-AB71-98873921D9FD}" srcOrd="1" destOrd="0" presId="urn:microsoft.com/office/officeart/2008/layout/IncreasingCircleProcess"/>
    <dgm:cxn modelId="{3EE3AB6C-17A2-435A-B30E-67B64DE630D1}" type="presParOf" srcId="{5F26F856-0057-4B83-878D-0C68AC5F03DC}" destId="{ECA08C8D-D779-4250-9C3C-A997E66424F3}" srcOrd="2" destOrd="0" presId="urn:microsoft.com/office/officeart/2008/layout/IncreasingCircleProcess"/>
    <dgm:cxn modelId="{65F7386A-728E-4E23-9394-B39C7B83B694}" type="presParOf" srcId="{5F26F856-0057-4B83-878D-0C68AC5F03DC}" destId="{6AA5A320-3EE8-41D8-BC43-319E95086D4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17(70,8 %)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26(78,8%)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3EEC54CA-26BB-487D-88BF-CB825110447C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895B673-754D-479E-B19F-CB951B73FA73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245214DD-B844-4889-BFB6-C5D3BF3E618A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06D9FE7E-553F-4B98-B443-8A7FBFA3EF5F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0D6DDE9C-63E9-44B7-8943-854D51B76AB6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297D4A-AD71-4E01-9C90-C270F9BDA37B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C392D4-D15C-46D1-8745-13F227925590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84473A5-D995-4290-9028-44130C0346DF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9C97D7E2-148D-4424-A18E-0AB077A0B434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D60D99A4-B48C-4E95-8669-86E4C5F537E4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26FBA316-D906-4D19-B1C0-F48404C96009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C3FBC-929E-4178-B858-8CBCB6A4626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C719D4-35C2-46EF-8F57-349CDC7B8D2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5D17E20C-3ED5-4234-A974-8EBC92535603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124E3952-E99F-4A48-8815-1BED0336C90A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BA5A3966-2210-436B-94CD-2BBF3D7EFB7D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0A6AEB5B-30E3-4672-B708-55458F3D5417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7C0901-1F72-4138-99C1-4C688536AC4B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B31194-C6CE-408F-A9C9-309197246068}" type="presOf" srcId="{5B099F3B-021D-4D6C-B779-BA96DC4014B3}" destId="{E97C0901-1F72-4138-99C1-4C688536AC4B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D1AF39FD-BD04-425D-9AA6-73BAD7C3E46A}" type="presOf" srcId="{5BA56B68-7CD5-4A4F-8EDD-E41AE4E1B293}" destId="{50297D4A-AD71-4E01-9C90-C270F9BDA37B}" srcOrd="0" destOrd="0" presId="urn:microsoft.com/office/officeart/2008/layout/IncreasingCircleProcess"/>
    <dgm:cxn modelId="{840AF06E-BDBB-4E87-AC92-E3CC931724E7}" type="presOf" srcId="{9E1CCF71-1A79-4F63-A4F7-7A0B7619E513}" destId="{2A5C3FBC-929E-4178-B858-8CBCB6A46262}" srcOrd="0" destOrd="0" presId="urn:microsoft.com/office/officeart/2008/layout/IncreasingCircleProcess"/>
    <dgm:cxn modelId="{FEE23DD4-39F2-4435-9734-AD10A18F9F8D}" type="presOf" srcId="{5EF359C3-F3E3-4778-8781-2B41E01DE293}" destId="{3EEC54CA-26BB-487D-88BF-CB825110447C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2DB1CC64-358D-4CCB-8897-848538ED96C9}" type="presParOf" srcId="{3EEC54CA-26BB-487D-88BF-CB825110447C}" destId="{7895B673-754D-479E-B19F-CB951B73FA73}" srcOrd="0" destOrd="0" presId="urn:microsoft.com/office/officeart/2008/layout/IncreasingCircleProcess"/>
    <dgm:cxn modelId="{734FD570-B981-4370-AA7C-1CEFB61C0F00}" type="presParOf" srcId="{7895B673-754D-479E-B19F-CB951B73FA73}" destId="{245214DD-B844-4889-BFB6-C5D3BF3E618A}" srcOrd="0" destOrd="0" presId="urn:microsoft.com/office/officeart/2008/layout/IncreasingCircleProcess"/>
    <dgm:cxn modelId="{C9D7F467-88E0-4291-8331-68432995515C}" type="presParOf" srcId="{7895B673-754D-479E-B19F-CB951B73FA73}" destId="{06D9FE7E-553F-4B98-B443-8A7FBFA3EF5F}" srcOrd="1" destOrd="0" presId="urn:microsoft.com/office/officeart/2008/layout/IncreasingCircleProcess"/>
    <dgm:cxn modelId="{FD5FBBB1-4C87-46D6-A35F-9490073A7BA6}" type="presParOf" srcId="{7895B673-754D-479E-B19F-CB951B73FA73}" destId="{0D6DDE9C-63E9-44B7-8943-854D51B76AB6}" srcOrd="2" destOrd="0" presId="urn:microsoft.com/office/officeart/2008/layout/IncreasingCircleProcess"/>
    <dgm:cxn modelId="{B1E47B15-D81F-4CC2-B006-9A70E65D041E}" type="presParOf" srcId="{7895B673-754D-479E-B19F-CB951B73FA73}" destId="{50297D4A-AD71-4E01-9C90-C270F9BDA37B}" srcOrd="3" destOrd="0" presId="urn:microsoft.com/office/officeart/2008/layout/IncreasingCircleProcess"/>
    <dgm:cxn modelId="{504D391D-5DA8-4A98-9ADE-B625FCBD4FB8}" type="presParOf" srcId="{3EEC54CA-26BB-487D-88BF-CB825110447C}" destId="{7EC392D4-D15C-46D1-8745-13F227925590}" srcOrd="1" destOrd="0" presId="urn:microsoft.com/office/officeart/2008/layout/IncreasingCircleProcess"/>
    <dgm:cxn modelId="{AEBC9A60-DAC7-4BC3-B088-1C7A56E36353}" type="presParOf" srcId="{3EEC54CA-26BB-487D-88BF-CB825110447C}" destId="{E84473A5-D995-4290-9028-44130C0346DF}" srcOrd="2" destOrd="0" presId="urn:microsoft.com/office/officeart/2008/layout/IncreasingCircleProcess"/>
    <dgm:cxn modelId="{2D50A266-89DF-4C67-A2E9-0C884837D802}" type="presParOf" srcId="{E84473A5-D995-4290-9028-44130C0346DF}" destId="{9C97D7E2-148D-4424-A18E-0AB077A0B434}" srcOrd="0" destOrd="0" presId="urn:microsoft.com/office/officeart/2008/layout/IncreasingCircleProcess"/>
    <dgm:cxn modelId="{3D1A144F-4A89-464B-B95A-64C7A4C898B4}" type="presParOf" srcId="{E84473A5-D995-4290-9028-44130C0346DF}" destId="{D60D99A4-B48C-4E95-8669-86E4C5F537E4}" srcOrd="1" destOrd="0" presId="urn:microsoft.com/office/officeart/2008/layout/IncreasingCircleProcess"/>
    <dgm:cxn modelId="{63588A13-9372-460C-96A5-535AC0EFBA1E}" type="presParOf" srcId="{E84473A5-D995-4290-9028-44130C0346DF}" destId="{26FBA316-D906-4D19-B1C0-F48404C96009}" srcOrd="2" destOrd="0" presId="urn:microsoft.com/office/officeart/2008/layout/IncreasingCircleProcess"/>
    <dgm:cxn modelId="{94257DDB-D3A7-44FC-961D-8873B2766E9F}" type="presParOf" srcId="{E84473A5-D995-4290-9028-44130C0346DF}" destId="{2A5C3FBC-929E-4178-B858-8CBCB6A46262}" srcOrd="3" destOrd="0" presId="urn:microsoft.com/office/officeart/2008/layout/IncreasingCircleProcess"/>
    <dgm:cxn modelId="{AD6A9893-C9BF-43B2-B566-5E87EAA8BE63}" type="presParOf" srcId="{3EEC54CA-26BB-487D-88BF-CB825110447C}" destId="{0CC719D4-35C2-46EF-8F57-349CDC7B8D24}" srcOrd="3" destOrd="0" presId="urn:microsoft.com/office/officeart/2008/layout/IncreasingCircleProcess"/>
    <dgm:cxn modelId="{D6048E9A-805B-4F5C-BD29-0BAD163359D8}" type="presParOf" srcId="{3EEC54CA-26BB-487D-88BF-CB825110447C}" destId="{5D17E20C-3ED5-4234-A974-8EBC92535603}" srcOrd="4" destOrd="0" presId="urn:microsoft.com/office/officeart/2008/layout/IncreasingCircleProcess"/>
    <dgm:cxn modelId="{A13F7FE4-4234-4680-B49C-593D5C4F19AD}" type="presParOf" srcId="{5D17E20C-3ED5-4234-A974-8EBC92535603}" destId="{124E3952-E99F-4A48-8815-1BED0336C90A}" srcOrd="0" destOrd="0" presId="urn:microsoft.com/office/officeart/2008/layout/IncreasingCircleProcess"/>
    <dgm:cxn modelId="{06890848-3AB7-4C45-A43D-225C29169DD8}" type="presParOf" srcId="{5D17E20C-3ED5-4234-A974-8EBC92535603}" destId="{BA5A3966-2210-436B-94CD-2BBF3D7EFB7D}" srcOrd="1" destOrd="0" presId="urn:microsoft.com/office/officeart/2008/layout/IncreasingCircleProcess"/>
    <dgm:cxn modelId="{3033203B-D833-4F80-B9B3-AF6937D971A8}" type="presParOf" srcId="{5D17E20C-3ED5-4234-A974-8EBC92535603}" destId="{0A6AEB5B-30E3-4672-B708-55458F3D5417}" srcOrd="2" destOrd="0" presId="urn:microsoft.com/office/officeart/2008/layout/IncreasingCircleProcess"/>
    <dgm:cxn modelId="{DAFAA239-5F6A-4732-9E89-9094B4F41D7E}" type="presParOf" srcId="{5D17E20C-3ED5-4234-A974-8EBC92535603}" destId="{E97C0901-1F72-4138-99C1-4C688536AC4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07(63,6%)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15(62,5%)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22(66,7%)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9748786D-28CF-4873-B20D-4C0573C22DB7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569527D-5904-421A-A6A1-A489BA6B3C57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8E65C2EC-8D74-4982-9F62-6CFBA6BB565E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DD6EE127-2F07-47E1-8DF3-BCB77462D867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CE839A58-C023-48DE-A0FF-D80B1C551D18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E60BF8-0AED-48C5-8940-4E9EBD527078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DBD8C8-2ADF-4D4A-974B-F2E623BE6392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D45BBB29-00D1-4BDF-8EF9-CE9A12D12BF5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9CBB9F70-8F27-4F49-B41C-FA4412FB44B1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C0939B52-D49C-4C09-9611-B3FFD97AFFC9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62F36E08-1D6B-4A92-B27E-3E95C2166EA7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ECAD2-2447-4EC6-A2A2-638E7E352C1C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CF8897-E0BB-431A-91C0-6AD600FD00DE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9A365BD4-3C85-4891-ACC3-3EDE3B2824D4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700C38CB-C1B3-468D-80E9-32FCE5948AA3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1D33F04A-3672-49EC-BB7A-A3D903A72D25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44926C57-9D54-4253-8F65-42F725AC2C89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9B8E0F-AB42-421D-A4BE-FD2EC93D45DC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10ECEDE-1B89-4D28-A5C0-75C14763AAA4}" type="presOf" srcId="{5B099F3B-021D-4D6C-B779-BA96DC4014B3}" destId="{9C9B8E0F-AB42-421D-A4BE-FD2EC93D45DC}" srcOrd="0" destOrd="0" presId="urn:microsoft.com/office/officeart/2008/layout/IncreasingCircleProcess"/>
    <dgm:cxn modelId="{AAC4F1FE-2E28-422D-AD7C-2BBE4BA2414B}" type="presOf" srcId="{9E1CCF71-1A79-4F63-A4F7-7A0B7619E513}" destId="{E26ECAD2-2447-4EC6-A2A2-638E7E352C1C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24F9DA88-3F37-4EEE-8B2E-5AA6B1BF5B25}" type="presOf" srcId="{5EF359C3-F3E3-4778-8781-2B41E01DE293}" destId="{9748786D-28CF-4873-B20D-4C0573C22DB7}" srcOrd="0" destOrd="0" presId="urn:microsoft.com/office/officeart/2008/layout/IncreasingCircleProcess"/>
    <dgm:cxn modelId="{2CB64155-9DA2-4AC0-8810-155C00271B42}" type="presOf" srcId="{5BA56B68-7CD5-4A4F-8EDD-E41AE4E1B293}" destId="{D6E60BF8-0AED-48C5-8940-4E9EBD527078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E41FD56C-C2F0-4434-BAD0-4BD75C560BE7}" type="presParOf" srcId="{9748786D-28CF-4873-B20D-4C0573C22DB7}" destId="{3569527D-5904-421A-A6A1-A489BA6B3C57}" srcOrd="0" destOrd="0" presId="urn:microsoft.com/office/officeart/2008/layout/IncreasingCircleProcess"/>
    <dgm:cxn modelId="{99644F8C-E69D-440B-A15F-693D6841FBDC}" type="presParOf" srcId="{3569527D-5904-421A-A6A1-A489BA6B3C57}" destId="{8E65C2EC-8D74-4982-9F62-6CFBA6BB565E}" srcOrd="0" destOrd="0" presId="urn:microsoft.com/office/officeart/2008/layout/IncreasingCircleProcess"/>
    <dgm:cxn modelId="{8E4394F1-D420-4555-8093-5564B630D2AD}" type="presParOf" srcId="{3569527D-5904-421A-A6A1-A489BA6B3C57}" destId="{DD6EE127-2F07-47E1-8DF3-BCB77462D867}" srcOrd="1" destOrd="0" presId="urn:microsoft.com/office/officeart/2008/layout/IncreasingCircleProcess"/>
    <dgm:cxn modelId="{523AC377-3F71-4F91-91D3-055BD47BF17B}" type="presParOf" srcId="{3569527D-5904-421A-A6A1-A489BA6B3C57}" destId="{CE839A58-C023-48DE-A0FF-D80B1C551D18}" srcOrd="2" destOrd="0" presId="urn:microsoft.com/office/officeart/2008/layout/IncreasingCircleProcess"/>
    <dgm:cxn modelId="{465EF085-52FE-461D-BDE4-BE9095E02967}" type="presParOf" srcId="{3569527D-5904-421A-A6A1-A489BA6B3C57}" destId="{D6E60BF8-0AED-48C5-8940-4E9EBD527078}" srcOrd="3" destOrd="0" presId="urn:microsoft.com/office/officeart/2008/layout/IncreasingCircleProcess"/>
    <dgm:cxn modelId="{22141DFC-A56A-4FEA-870F-AC3F62B3258D}" type="presParOf" srcId="{9748786D-28CF-4873-B20D-4C0573C22DB7}" destId="{D2DBD8C8-2ADF-4D4A-974B-F2E623BE6392}" srcOrd="1" destOrd="0" presId="urn:microsoft.com/office/officeart/2008/layout/IncreasingCircleProcess"/>
    <dgm:cxn modelId="{A8CA3FAC-4C53-4DE7-B29C-28CCF0AA1341}" type="presParOf" srcId="{9748786D-28CF-4873-B20D-4C0573C22DB7}" destId="{D45BBB29-00D1-4BDF-8EF9-CE9A12D12BF5}" srcOrd="2" destOrd="0" presId="urn:microsoft.com/office/officeart/2008/layout/IncreasingCircleProcess"/>
    <dgm:cxn modelId="{B534F171-3D9F-4409-8059-04BC8480BDE8}" type="presParOf" srcId="{D45BBB29-00D1-4BDF-8EF9-CE9A12D12BF5}" destId="{9CBB9F70-8F27-4F49-B41C-FA4412FB44B1}" srcOrd="0" destOrd="0" presId="urn:microsoft.com/office/officeart/2008/layout/IncreasingCircleProcess"/>
    <dgm:cxn modelId="{C5AB343D-8F7F-4479-89E6-09992001363E}" type="presParOf" srcId="{D45BBB29-00D1-4BDF-8EF9-CE9A12D12BF5}" destId="{C0939B52-D49C-4C09-9611-B3FFD97AFFC9}" srcOrd="1" destOrd="0" presId="urn:microsoft.com/office/officeart/2008/layout/IncreasingCircleProcess"/>
    <dgm:cxn modelId="{300BF8B8-98AE-492D-8085-6E55295494E4}" type="presParOf" srcId="{D45BBB29-00D1-4BDF-8EF9-CE9A12D12BF5}" destId="{62F36E08-1D6B-4A92-B27E-3E95C2166EA7}" srcOrd="2" destOrd="0" presId="urn:microsoft.com/office/officeart/2008/layout/IncreasingCircleProcess"/>
    <dgm:cxn modelId="{CAA2B920-C879-41CE-A000-16CA320E0025}" type="presParOf" srcId="{D45BBB29-00D1-4BDF-8EF9-CE9A12D12BF5}" destId="{E26ECAD2-2447-4EC6-A2A2-638E7E352C1C}" srcOrd="3" destOrd="0" presId="urn:microsoft.com/office/officeart/2008/layout/IncreasingCircleProcess"/>
    <dgm:cxn modelId="{85B39200-E431-42AB-AA89-C06EAA1A1AE3}" type="presParOf" srcId="{9748786D-28CF-4873-B20D-4C0573C22DB7}" destId="{15CF8897-E0BB-431A-91C0-6AD600FD00DE}" srcOrd="3" destOrd="0" presId="urn:microsoft.com/office/officeart/2008/layout/IncreasingCircleProcess"/>
    <dgm:cxn modelId="{A9E703E1-C650-493F-A795-24DA3222432B}" type="presParOf" srcId="{9748786D-28CF-4873-B20D-4C0573C22DB7}" destId="{9A365BD4-3C85-4891-ACC3-3EDE3B2824D4}" srcOrd="4" destOrd="0" presId="urn:microsoft.com/office/officeart/2008/layout/IncreasingCircleProcess"/>
    <dgm:cxn modelId="{7C825724-DB96-4B2E-B6F5-9FBE2A432B44}" type="presParOf" srcId="{9A365BD4-3C85-4891-ACC3-3EDE3B2824D4}" destId="{700C38CB-C1B3-468D-80E9-32FCE5948AA3}" srcOrd="0" destOrd="0" presId="urn:microsoft.com/office/officeart/2008/layout/IncreasingCircleProcess"/>
    <dgm:cxn modelId="{16B0574E-928E-4B61-A71F-A0B01FDED799}" type="presParOf" srcId="{9A365BD4-3C85-4891-ACC3-3EDE3B2824D4}" destId="{1D33F04A-3672-49EC-BB7A-A3D903A72D25}" srcOrd="1" destOrd="0" presId="urn:microsoft.com/office/officeart/2008/layout/IncreasingCircleProcess"/>
    <dgm:cxn modelId="{37B17011-4110-4050-B74C-3402C1A10F9C}" type="presParOf" srcId="{9A365BD4-3C85-4891-ACC3-3EDE3B2824D4}" destId="{44926C57-9D54-4253-8F65-42F725AC2C89}" srcOrd="2" destOrd="0" presId="urn:microsoft.com/office/officeart/2008/layout/IncreasingCircleProcess"/>
    <dgm:cxn modelId="{A7B48022-2A32-4B84-A97C-467CA6035A9D}" type="presParOf" srcId="{9A365BD4-3C85-4891-ACC3-3EDE3B2824D4}" destId="{9C9B8E0F-AB42-421D-A4BE-FD2EC93D45D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07(63,6%)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15(62,5 %)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21(63,6%)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09B5D556-9F83-4923-BE2D-F882491AEBDE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4DCE69A-A3C4-4D8E-8C37-4C6CCCCCD4E2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820515B7-F614-4913-A4A2-F41915F927D5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B01E2277-C3C2-4A1B-9C33-81A7A8ADB078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7EC22451-A100-4431-9704-7B7C28B9D906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3291F0-FDA9-457B-8F19-590B7E0F6E5B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F4518C-FAAB-4042-8C74-91F81414502E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7022E4C-54BE-45F5-807C-684DD08996FC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C329E278-4536-492A-9B92-FE468A547B63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588CAD02-4439-4680-9CEF-861DA36BFC0C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79A5C3C7-2775-443E-AB0F-FE02A79C9D03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2443F-D050-475A-AE45-5F6C36754A3C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61C94-3E24-4412-9C90-F51F3AC689AE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8CC79A08-4D3E-48B2-97F8-A598B1E31E76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F93E1258-96D6-49DA-B823-4921A1302924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EE538F92-1EFD-4132-89F0-15650934E426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9311DAE5-1836-4399-AAD9-FB49CF7DA6AD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C7C7B8-C78C-45F8-8027-150DE86BEC94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43AF95-B31C-4D2B-B938-C96146A33CEC}" type="presOf" srcId="{5EF359C3-F3E3-4778-8781-2B41E01DE293}" destId="{09B5D556-9F83-4923-BE2D-F882491AEBDE}" srcOrd="0" destOrd="0" presId="urn:microsoft.com/office/officeart/2008/layout/IncreasingCircleProcess"/>
    <dgm:cxn modelId="{CD374BD4-99CC-4138-B4EC-494219E57F8D}" type="presOf" srcId="{5BA56B68-7CD5-4A4F-8EDD-E41AE4E1B293}" destId="{883291F0-FDA9-457B-8F19-590B7E0F6E5B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545BF30B-AD38-42AD-BB47-4E15614640AC}" type="presOf" srcId="{9E1CCF71-1A79-4F63-A4F7-7A0B7619E513}" destId="{BD22443F-D050-475A-AE45-5F6C36754A3C}" srcOrd="0" destOrd="0" presId="urn:microsoft.com/office/officeart/2008/layout/IncreasingCircleProcess"/>
    <dgm:cxn modelId="{18705700-AB58-420B-9C15-9E24B427CD98}" type="presOf" srcId="{5B099F3B-021D-4D6C-B779-BA96DC4014B3}" destId="{48C7C7B8-C78C-45F8-8027-150DE86BEC94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2C5D423A-8EA0-4079-9CAD-AF2EED74EC52}" type="presParOf" srcId="{09B5D556-9F83-4923-BE2D-F882491AEBDE}" destId="{E4DCE69A-A3C4-4D8E-8C37-4C6CCCCCD4E2}" srcOrd="0" destOrd="0" presId="urn:microsoft.com/office/officeart/2008/layout/IncreasingCircleProcess"/>
    <dgm:cxn modelId="{38E2EAF9-E3AE-44D1-B1B7-DA81DF2F1D7F}" type="presParOf" srcId="{E4DCE69A-A3C4-4D8E-8C37-4C6CCCCCD4E2}" destId="{820515B7-F614-4913-A4A2-F41915F927D5}" srcOrd="0" destOrd="0" presId="urn:microsoft.com/office/officeart/2008/layout/IncreasingCircleProcess"/>
    <dgm:cxn modelId="{68E52273-B389-4362-A742-AF3648F24576}" type="presParOf" srcId="{E4DCE69A-A3C4-4D8E-8C37-4C6CCCCCD4E2}" destId="{B01E2277-C3C2-4A1B-9C33-81A7A8ADB078}" srcOrd="1" destOrd="0" presId="urn:microsoft.com/office/officeart/2008/layout/IncreasingCircleProcess"/>
    <dgm:cxn modelId="{39374220-C95D-4C43-B90E-D51E248FFA27}" type="presParOf" srcId="{E4DCE69A-A3C4-4D8E-8C37-4C6CCCCCD4E2}" destId="{7EC22451-A100-4431-9704-7B7C28B9D906}" srcOrd="2" destOrd="0" presId="urn:microsoft.com/office/officeart/2008/layout/IncreasingCircleProcess"/>
    <dgm:cxn modelId="{5622C467-45AD-4AE4-98D8-AA3D88E4F88B}" type="presParOf" srcId="{E4DCE69A-A3C4-4D8E-8C37-4C6CCCCCD4E2}" destId="{883291F0-FDA9-457B-8F19-590B7E0F6E5B}" srcOrd="3" destOrd="0" presId="urn:microsoft.com/office/officeart/2008/layout/IncreasingCircleProcess"/>
    <dgm:cxn modelId="{699E1328-4750-483B-84F5-042D1D3BE5A3}" type="presParOf" srcId="{09B5D556-9F83-4923-BE2D-F882491AEBDE}" destId="{B2F4518C-FAAB-4042-8C74-91F81414502E}" srcOrd="1" destOrd="0" presId="urn:microsoft.com/office/officeart/2008/layout/IncreasingCircleProcess"/>
    <dgm:cxn modelId="{C900512F-0E86-4EBD-9086-6FC4680769D5}" type="presParOf" srcId="{09B5D556-9F83-4923-BE2D-F882491AEBDE}" destId="{E7022E4C-54BE-45F5-807C-684DD08996FC}" srcOrd="2" destOrd="0" presId="urn:microsoft.com/office/officeart/2008/layout/IncreasingCircleProcess"/>
    <dgm:cxn modelId="{2E87A02A-5330-4F47-B76D-9E3688A70F72}" type="presParOf" srcId="{E7022E4C-54BE-45F5-807C-684DD08996FC}" destId="{C329E278-4536-492A-9B92-FE468A547B63}" srcOrd="0" destOrd="0" presId="urn:microsoft.com/office/officeart/2008/layout/IncreasingCircleProcess"/>
    <dgm:cxn modelId="{94DB9304-6722-4EC7-B2D4-6ADEFFAE6641}" type="presParOf" srcId="{E7022E4C-54BE-45F5-807C-684DD08996FC}" destId="{588CAD02-4439-4680-9CEF-861DA36BFC0C}" srcOrd="1" destOrd="0" presId="urn:microsoft.com/office/officeart/2008/layout/IncreasingCircleProcess"/>
    <dgm:cxn modelId="{24B8ABCA-9502-498B-90B7-09C47073AB26}" type="presParOf" srcId="{E7022E4C-54BE-45F5-807C-684DD08996FC}" destId="{79A5C3C7-2775-443E-AB0F-FE02A79C9D03}" srcOrd="2" destOrd="0" presId="urn:microsoft.com/office/officeart/2008/layout/IncreasingCircleProcess"/>
    <dgm:cxn modelId="{722AE7F0-16AA-4487-B083-5DF39ADAC90D}" type="presParOf" srcId="{E7022E4C-54BE-45F5-807C-684DD08996FC}" destId="{BD22443F-D050-475A-AE45-5F6C36754A3C}" srcOrd="3" destOrd="0" presId="urn:microsoft.com/office/officeart/2008/layout/IncreasingCircleProcess"/>
    <dgm:cxn modelId="{86257CFB-A9E1-4272-B403-9C67FA5769EA}" type="presParOf" srcId="{09B5D556-9F83-4923-BE2D-F882491AEBDE}" destId="{D2661C94-3E24-4412-9C90-F51F3AC689AE}" srcOrd="3" destOrd="0" presId="urn:microsoft.com/office/officeart/2008/layout/IncreasingCircleProcess"/>
    <dgm:cxn modelId="{9EB18BCE-A26F-4CA2-A92C-2CB22298CFCF}" type="presParOf" srcId="{09B5D556-9F83-4923-BE2D-F882491AEBDE}" destId="{8CC79A08-4D3E-48B2-97F8-A598B1E31E76}" srcOrd="4" destOrd="0" presId="urn:microsoft.com/office/officeart/2008/layout/IncreasingCircleProcess"/>
    <dgm:cxn modelId="{F76ACA6E-2E99-4B62-AD0A-2D13BFDA71EE}" type="presParOf" srcId="{8CC79A08-4D3E-48B2-97F8-A598B1E31E76}" destId="{F93E1258-96D6-49DA-B823-4921A1302924}" srcOrd="0" destOrd="0" presId="urn:microsoft.com/office/officeart/2008/layout/IncreasingCircleProcess"/>
    <dgm:cxn modelId="{BE58CA25-F517-4581-9F3B-1C2E02F19891}" type="presParOf" srcId="{8CC79A08-4D3E-48B2-97F8-A598B1E31E76}" destId="{EE538F92-1EFD-4132-89F0-15650934E426}" srcOrd="1" destOrd="0" presId="urn:microsoft.com/office/officeart/2008/layout/IncreasingCircleProcess"/>
    <dgm:cxn modelId="{6A8CD731-B007-4A5A-9820-FCB7C5C0A281}" type="presParOf" srcId="{8CC79A08-4D3E-48B2-97F8-A598B1E31E76}" destId="{9311DAE5-1836-4399-AAD9-FB49CF7DA6AD}" srcOrd="2" destOrd="0" presId="urn:microsoft.com/office/officeart/2008/layout/IncreasingCircleProcess"/>
    <dgm:cxn modelId="{F628C883-5462-4EBE-8E28-54590A62F0AF}" type="presParOf" srcId="{8CC79A08-4D3E-48B2-97F8-A598B1E31E76}" destId="{48C7C7B8-C78C-45F8-8027-150DE86BEC9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Zero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05(100%)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07(87,5%)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2ADBDDE8-AC09-4624-8E99-C77FD69120CD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205837C-57B5-48C5-895F-D71771498A51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FCAC7437-073A-4416-B049-A6CC2974975C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F9AED097-5374-4D9F-BC44-D9244A6942EC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F39247BD-D25E-48E2-9EC5-DDF531484E2D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B6F029-FE22-4A18-B960-29CB76E42E5F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72F12-4F81-4092-A540-DBBB4DDD91E9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A4B39056-E57E-4AEA-AC76-7C476D2A86A0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4DD68B4F-1DFC-4230-A1CB-4C200F9BC6C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3A9FDECC-AC31-4EAF-9677-F37B07801462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EDB88A07-68B4-496F-AEC8-EAE70578CD40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DE691E-2492-45B6-A580-C927E212D5BD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2D767D-E256-4A39-87B1-F10EEBBEB95F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2E2AD73B-FC5C-4168-A498-51D587A1F767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CAB97A96-14F1-4206-AD60-7A96F6382D69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11BE5275-A8B8-4A73-B120-EEEBEA06C783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C390258B-1781-4748-BD48-7B377FA38E44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A826D5-485A-4CA1-BBB2-C709A9278132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42615E-D6AF-4BE2-B11C-5A7FF00D54C1}" type="presOf" srcId="{5B099F3B-021D-4D6C-B779-BA96DC4014B3}" destId="{ECA826D5-485A-4CA1-BBB2-C709A9278132}" srcOrd="0" destOrd="0" presId="urn:microsoft.com/office/officeart/2008/layout/IncreasingCircleProcess"/>
    <dgm:cxn modelId="{05D7785A-03BF-4F5E-A72B-7E5D3D03A7D6}" type="presOf" srcId="{5EF359C3-F3E3-4778-8781-2B41E01DE293}" destId="{2ADBDDE8-AC09-4624-8E99-C77FD69120CD}" srcOrd="0" destOrd="0" presId="urn:microsoft.com/office/officeart/2008/layout/IncreasingCircleProcess"/>
    <dgm:cxn modelId="{CAC248EF-5B8D-4422-B4CF-5071D91D6F94}" type="presOf" srcId="{9E1CCF71-1A79-4F63-A4F7-7A0B7619E513}" destId="{00DE691E-2492-45B6-A580-C927E212D5BD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86356617-3633-4C19-BC2B-039792A76540}" type="presOf" srcId="{5BA56B68-7CD5-4A4F-8EDD-E41AE4E1B293}" destId="{7BB6F029-FE22-4A18-B960-29CB76E42E5F}" srcOrd="0" destOrd="0" presId="urn:microsoft.com/office/officeart/2008/layout/IncreasingCircleProcess"/>
    <dgm:cxn modelId="{B0628824-FB4D-4704-A662-C7456B4B7F73}" type="presParOf" srcId="{2ADBDDE8-AC09-4624-8E99-C77FD69120CD}" destId="{5205837C-57B5-48C5-895F-D71771498A51}" srcOrd="0" destOrd="0" presId="urn:microsoft.com/office/officeart/2008/layout/IncreasingCircleProcess"/>
    <dgm:cxn modelId="{AE10C5D4-C21B-441C-AAD2-E1197E958D29}" type="presParOf" srcId="{5205837C-57B5-48C5-895F-D71771498A51}" destId="{FCAC7437-073A-4416-B049-A6CC2974975C}" srcOrd="0" destOrd="0" presId="urn:microsoft.com/office/officeart/2008/layout/IncreasingCircleProcess"/>
    <dgm:cxn modelId="{4640A1EC-0E7F-40CE-90CE-CF2F607145EC}" type="presParOf" srcId="{5205837C-57B5-48C5-895F-D71771498A51}" destId="{F9AED097-5374-4D9F-BC44-D9244A6942EC}" srcOrd="1" destOrd="0" presId="urn:microsoft.com/office/officeart/2008/layout/IncreasingCircleProcess"/>
    <dgm:cxn modelId="{CE1B47F0-D240-4C31-8C24-D1DA46AA32CF}" type="presParOf" srcId="{5205837C-57B5-48C5-895F-D71771498A51}" destId="{F39247BD-D25E-48E2-9EC5-DDF531484E2D}" srcOrd="2" destOrd="0" presId="urn:microsoft.com/office/officeart/2008/layout/IncreasingCircleProcess"/>
    <dgm:cxn modelId="{2C3AB092-4953-43A2-9077-D920328A6D23}" type="presParOf" srcId="{5205837C-57B5-48C5-895F-D71771498A51}" destId="{7BB6F029-FE22-4A18-B960-29CB76E42E5F}" srcOrd="3" destOrd="0" presId="urn:microsoft.com/office/officeart/2008/layout/IncreasingCircleProcess"/>
    <dgm:cxn modelId="{DB8A8493-2810-4401-8886-56B9A202691F}" type="presParOf" srcId="{2ADBDDE8-AC09-4624-8E99-C77FD69120CD}" destId="{B0B72F12-4F81-4092-A540-DBBB4DDD91E9}" srcOrd="1" destOrd="0" presId="urn:microsoft.com/office/officeart/2008/layout/IncreasingCircleProcess"/>
    <dgm:cxn modelId="{F52A3B1E-5A2D-4A40-8D92-8726921833DD}" type="presParOf" srcId="{2ADBDDE8-AC09-4624-8E99-C77FD69120CD}" destId="{A4B39056-E57E-4AEA-AC76-7C476D2A86A0}" srcOrd="2" destOrd="0" presId="urn:microsoft.com/office/officeart/2008/layout/IncreasingCircleProcess"/>
    <dgm:cxn modelId="{5C2333BE-9979-4E38-98D0-33E43BB6E657}" type="presParOf" srcId="{A4B39056-E57E-4AEA-AC76-7C476D2A86A0}" destId="{4DD68B4F-1DFC-4230-A1CB-4C200F9BC6CC}" srcOrd="0" destOrd="0" presId="urn:microsoft.com/office/officeart/2008/layout/IncreasingCircleProcess"/>
    <dgm:cxn modelId="{3ECB337D-A846-47D9-AACD-27D3931F433C}" type="presParOf" srcId="{A4B39056-E57E-4AEA-AC76-7C476D2A86A0}" destId="{3A9FDECC-AC31-4EAF-9677-F37B07801462}" srcOrd="1" destOrd="0" presId="urn:microsoft.com/office/officeart/2008/layout/IncreasingCircleProcess"/>
    <dgm:cxn modelId="{97695283-CFD3-452B-8E1E-13184BA74301}" type="presParOf" srcId="{A4B39056-E57E-4AEA-AC76-7C476D2A86A0}" destId="{EDB88A07-68B4-496F-AEC8-EAE70578CD40}" srcOrd="2" destOrd="0" presId="urn:microsoft.com/office/officeart/2008/layout/IncreasingCircleProcess"/>
    <dgm:cxn modelId="{C6E4DB50-8B00-4C28-9C25-0F5C6B396BCA}" type="presParOf" srcId="{A4B39056-E57E-4AEA-AC76-7C476D2A86A0}" destId="{00DE691E-2492-45B6-A580-C927E212D5BD}" srcOrd="3" destOrd="0" presId="urn:microsoft.com/office/officeart/2008/layout/IncreasingCircleProcess"/>
    <dgm:cxn modelId="{DA5898A5-EF77-4014-9F16-45104188AA74}" type="presParOf" srcId="{2ADBDDE8-AC09-4624-8E99-C77FD69120CD}" destId="{4A2D767D-E256-4A39-87B1-F10EEBBEB95F}" srcOrd="3" destOrd="0" presId="urn:microsoft.com/office/officeart/2008/layout/IncreasingCircleProcess"/>
    <dgm:cxn modelId="{E5FC4174-90FA-4CFF-B99D-0C5EFB9294BF}" type="presParOf" srcId="{2ADBDDE8-AC09-4624-8E99-C77FD69120CD}" destId="{2E2AD73B-FC5C-4168-A498-51D587A1F767}" srcOrd="4" destOrd="0" presId="urn:microsoft.com/office/officeart/2008/layout/IncreasingCircleProcess"/>
    <dgm:cxn modelId="{0D6D8555-CB1F-4813-81EF-9ED1828CE942}" type="presParOf" srcId="{2E2AD73B-FC5C-4168-A498-51D587A1F767}" destId="{CAB97A96-14F1-4206-AD60-7A96F6382D69}" srcOrd="0" destOrd="0" presId="urn:microsoft.com/office/officeart/2008/layout/IncreasingCircleProcess"/>
    <dgm:cxn modelId="{3741B70E-9E6C-480F-8DD8-029699A187AB}" type="presParOf" srcId="{2E2AD73B-FC5C-4168-A498-51D587A1F767}" destId="{11BE5275-A8B8-4A73-B120-EEEBEA06C783}" srcOrd="1" destOrd="0" presId="urn:microsoft.com/office/officeart/2008/layout/IncreasingCircleProcess"/>
    <dgm:cxn modelId="{2229622F-F505-410F-BC38-C065A8106DF0}" type="presParOf" srcId="{2E2AD73B-FC5C-4168-A498-51D587A1F767}" destId="{C390258B-1781-4748-BD48-7B377FA38E44}" srcOrd="2" destOrd="0" presId="urn:microsoft.com/office/officeart/2008/layout/IncreasingCircleProcess"/>
    <dgm:cxn modelId="{24209F61-0691-442E-BBCD-7125240AFC3C}" type="presParOf" srcId="{2E2AD73B-FC5C-4168-A498-51D587A1F767}" destId="{ECA826D5-485A-4CA1-BBB2-C709A927813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23(95,8%)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32(97%)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93A32A96-49CB-4AD0-9071-835FEE6FF937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2965C9-649C-4F25-A67B-0056034055E5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89E3B394-3586-4A01-B0A5-C0A948BC3B31}" type="pres">
      <dgm:prSet presAssocID="{5BA56B68-7CD5-4A4F-8EDD-E41AE4E1B293}" presName="BackAccent" presStyleLbl="bgShp" presStyleIdx="0" presStyleCnt="3" custLinFactNeighborY="-17473"/>
      <dgm:spPr/>
      <dgm:t>
        <a:bodyPr/>
        <a:lstStyle/>
        <a:p>
          <a:endParaRPr lang="pt-BR"/>
        </a:p>
      </dgm:t>
    </dgm:pt>
    <dgm:pt modelId="{6D5C8A16-4255-446C-9E2E-3FB7750AE871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966E35C6-22EB-4148-A356-C7D97378BB1E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92A06-EB03-4406-BAF3-031CF8411CBF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D16F20-AC21-4291-A050-6E580B93F253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B6F3A82A-24C3-4DDB-9022-EBA1A857A9BA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0284649C-1D9E-4693-89F1-2F1EF3566DDA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B346452F-E908-4FE1-9E16-A3CCA785F224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E4D3D36B-4C82-4D16-A128-D7B2CE8F010E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0E939B-4E8C-49EB-B7F2-EC6C0B94291C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3F6252-3323-47D5-992A-24AAB57ABCF8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422F394D-0C4D-4691-9EE4-82CE5506807E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DE0778BA-019F-46F5-8559-4EA7646B859D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AFBEB6AB-A267-4F82-A663-5A1138AB3241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92EDB81B-4E6D-4051-A130-63D583EA3D88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88878-6DFB-43C1-9822-20D0EA2F4DEA}" type="pres">
      <dgm:prSet presAssocID="{5B099F3B-021D-4D6C-B779-BA96DC4014B3}" presName="Parent" presStyleLbl="revTx" presStyleIdx="2" presStyleCnt="3" custLinFactNeighborX="11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77FF50-02EE-4D4E-9F6C-E914AC059F44}" type="presOf" srcId="{5B099F3B-021D-4D6C-B779-BA96DC4014B3}" destId="{95588878-6DFB-43C1-9822-20D0EA2F4DEA}" srcOrd="0" destOrd="0" presId="urn:microsoft.com/office/officeart/2008/layout/IncreasingCircleProcess"/>
    <dgm:cxn modelId="{DBEB0AC3-C38A-40F2-85B1-8D1F65353800}" type="presOf" srcId="{5EF359C3-F3E3-4778-8781-2B41E01DE293}" destId="{93A32A96-49CB-4AD0-9071-835FEE6FF937}" srcOrd="0" destOrd="0" presId="urn:microsoft.com/office/officeart/2008/layout/IncreasingCircleProcess"/>
    <dgm:cxn modelId="{A5C27691-048B-45EF-A3F6-D9F084AC34FA}" type="presOf" srcId="{9E1CCF71-1A79-4F63-A4F7-7A0B7619E513}" destId="{F00E939B-4E8C-49EB-B7F2-EC6C0B94291C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3396F76D-046B-47F7-8FB1-2B9F38725A32}" type="presOf" srcId="{5BA56B68-7CD5-4A4F-8EDD-E41AE4E1B293}" destId="{71792A06-EB03-4406-BAF3-031CF8411CBF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1D08C7BD-5A6F-4D07-A495-F6872CBC0EF7}" type="presParOf" srcId="{93A32A96-49CB-4AD0-9071-835FEE6FF937}" destId="{F72965C9-649C-4F25-A67B-0056034055E5}" srcOrd="0" destOrd="0" presId="urn:microsoft.com/office/officeart/2008/layout/IncreasingCircleProcess"/>
    <dgm:cxn modelId="{73682A36-8AB4-40EA-A94A-293E097994D6}" type="presParOf" srcId="{F72965C9-649C-4F25-A67B-0056034055E5}" destId="{89E3B394-3586-4A01-B0A5-C0A948BC3B31}" srcOrd="0" destOrd="0" presId="urn:microsoft.com/office/officeart/2008/layout/IncreasingCircleProcess"/>
    <dgm:cxn modelId="{463DCA25-3993-4ADC-8F77-3F326389B981}" type="presParOf" srcId="{F72965C9-649C-4F25-A67B-0056034055E5}" destId="{6D5C8A16-4255-446C-9E2E-3FB7750AE871}" srcOrd="1" destOrd="0" presId="urn:microsoft.com/office/officeart/2008/layout/IncreasingCircleProcess"/>
    <dgm:cxn modelId="{7F5C50A7-D6B6-46DB-8754-F951B701FEB5}" type="presParOf" srcId="{F72965C9-649C-4F25-A67B-0056034055E5}" destId="{966E35C6-22EB-4148-A356-C7D97378BB1E}" srcOrd="2" destOrd="0" presId="urn:microsoft.com/office/officeart/2008/layout/IncreasingCircleProcess"/>
    <dgm:cxn modelId="{B8BFA6C1-BAC5-4AB8-883E-21CCDC7A5AF8}" type="presParOf" srcId="{F72965C9-649C-4F25-A67B-0056034055E5}" destId="{71792A06-EB03-4406-BAF3-031CF8411CBF}" srcOrd="3" destOrd="0" presId="urn:microsoft.com/office/officeart/2008/layout/IncreasingCircleProcess"/>
    <dgm:cxn modelId="{960F180D-59C8-409D-8E97-4959C306A5B2}" type="presParOf" srcId="{93A32A96-49CB-4AD0-9071-835FEE6FF937}" destId="{97D16F20-AC21-4291-A050-6E580B93F253}" srcOrd="1" destOrd="0" presId="urn:microsoft.com/office/officeart/2008/layout/IncreasingCircleProcess"/>
    <dgm:cxn modelId="{05720421-F033-40D7-B95A-A8E20A03C66A}" type="presParOf" srcId="{93A32A96-49CB-4AD0-9071-835FEE6FF937}" destId="{B6F3A82A-24C3-4DDB-9022-EBA1A857A9BA}" srcOrd="2" destOrd="0" presId="urn:microsoft.com/office/officeart/2008/layout/IncreasingCircleProcess"/>
    <dgm:cxn modelId="{DBA1801E-2CF6-49B1-9BB6-627B94B45216}" type="presParOf" srcId="{B6F3A82A-24C3-4DDB-9022-EBA1A857A9BA}" destId="{0284649C-1D9E-4693-89F1-2F1EF3566DDA}" srcOrd="0" destOrd="0" presId="urn:microsoft.com/office/officeart/2008/layout/IncreasingCircleProcess"/>
    <dgm:cxn modelId="{D934FA0F-6C99-4E6A-807F-3A6195387C59}" type="presParOf" srcId="{B6F3A82A-24C3-4DDB-9022-EBA1A857A9BA}" destId="{B346452F-E908-4FE1-9E16-A3CCA785F224}" srcOrd="1" destOrd="0" presId="urn:microsoft.com/office/officeart/2008/layout/IncreasingCircleProcess"/>
    <dgm:cxn modelId="{4A201D97-5702-4D69-8EDF-9857A6C70135}" type="presParOf" srcId="{B6F3A82A-24C3-4DDB-9022-EBA1A857A9BA}" destId="{E4D3D36B-4C82-4D16-A128-D7B2CE8F010E}" srcOrd="2" destOrd="0" presId="urn:microsoft.com/office/officeart/2008/layout/IncreasingCircleProcess"/>
    <dgm:cxn modelId="{563B5C47-03A3-49C8-9BA5-0FD95466DE59}" type="presParOf" srcId="{B6F3A82A-24C3-4DDB-9022-EBA1A857A9BA}" destId="{F00E939B-4E8C-49EB-B7F2-EC6C0B94291C}" srcOrd="3" destOrd="0" presId="urn:microsoft.com/office/officeart/2008/layout/IncreasingCircleProcess"/>
    <dgm:cxn modelId="{353AFA6E-CF89-4C2B-84DA-59169E8439D4}" type="presParOf" srcId="{93A32A96-49CB-4AD0-9071-835FEE6FF937}" destId="{893F6252-3323-47D5-992A-24AAB57ABCF8}" srcOrd="3" destOrd="0" presId="urn:microsoft.com/office/officeart/2008/layout/IncreasingCircleProcess"/>
    <dgm:cxn modelId="{F4879CC8-BA41-40C9-B3DB-3B52B457EE86}" type="presParOf" srcId="{93A32A96-49CB-4AD0-9071-835FEE6FF937}" destId="{422F394D-0C4D-4691-9EE4-82CE5506807E}" srcOrd="4" destOrd="0" presId="urn:microsoft.com/office/officeart/2008/layout/IncreasingCircleProcess"/>
    <dgm:cxn modelId="{5D22ECF0-D85F-4715-BCFC-24874AA5334B}" type="presParOf" srcId="{422F394D-0C4D-4691-9EE4-82CE5506807E}" destId="{DE0778BA-019F-46F5-8559-4EA7646B859D}" srcOrd="0" destOrd="0" presId="urn:microsoft.com/office/officeart/2008/layout/IncreasingCircleProcess"/>
    <dgm:cxn modelId="{D7DC97EE-19CD-429E-8CE4-8D985DFF4FAB}" type="presParOf" srcId="{422F394D-0C4D-4691-9EE4-82CE5506807E}" destId="{AFBEB6AB-A267-4F82-A663-5A1138AB3241}" srcOrd="1" destOrd="0" presId="urn:microsoft.com/office/officeart/2008/layout/IncreasingCircleProcess"/>
    <dgm:cxn modelId="{06B06F8C-8B2A-44CA-9D93-9297EE83F9E8}" type="presParOf" srcId="{422F394D-0C4D-4691-9EE4-82CE5506807E}" destId="{92EDB81B-4E6D-4051-A130-63D583EA3D88}" srcOrd="2" destOrd="0" presId="urn:microsoft.com/office/officeart/2008/layout/IncreasingCircleProcess"/>
    <dgm:cxn modelId="{A5B21F41-16C2-4FDB-96D2-06A143D4A4D6}" type="presParOf" srcId="{422F394D-0C4D-4691-9EE4-82CE5506807E}" destId="{95588878-6DFB-43C1-9822-20D0EA2F4DE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23(95,8%)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32(97%)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93A32A96-49CB-4AD0-9071-835FEE6FF937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72965C9-649C-4F25-A67B-0056034055E5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89E3B394-3586-4A01-B0A5-C0A948BC3B31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6D5C8A16-4255-446C-9E2E-3FB7750AE871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966E35C6-22EB-4148-A356-C7D97378BB1E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92A06-EB03-4406-BAF3-031CF8411CBF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D16F20-AC21-4291-A050-6E580B93F253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B6F3A82A-24C3-4DDB-9022-EBA1A857A9BA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0284649C-1D9E-4693-89F1-2F1EF3566DDA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B346452F-E908-4FE1-9E16-A3CCA785F224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E4D3D36B-4C82-4D16-A128-D7B2CE8F010E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0E939B-4E8C-49EB-B7F2-EC6C0B94291C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3F6252-3323-47D5-992A-24AAB57ABCF8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422F394D-0C4D-4691-9EE4-82CE5506807E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DE0778BA-019F-46F5-8559-4EA7646B859D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AFBEB6AB-A267-4F82-A663-5A1138AB3241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92EDB81B-4E6D-4051-A130-63D583EA3D88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88878-6DFB-43C1-9822-20D0EA2F4DEA}" type="pres">
      <dgm:prSet presAssocID="{5B099F3B-021D-4D6C-B779-BA96DC4014B3}" presName="Parent" presStyleLbl="revTx" presStyleIdx="2" presStyleCnt="3" custLinFactNeighborX="11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7F23DE4-9921-4D17-827E-31BF35BFBBD8}" type="presOf" srcId="{5EF359C3-F3E3-4778-8781-2B41E01DE293}" destId="{93A32A96-49CB-4AD0-9071-835FEE6FF937}" srcOrd="0" destOrd="0" presId="urn:microsoft.com/office/officeart/2008/layout/IncreasingCircleProcess"/>
    <dgm:cxn modelId="{4221938C-117C-40FD-AD9F-8AD1901E1DB3}" type="presOf" srcId="{9E1CCF71-1A79-4F63-A4F7-7A0B7619E513}" destId="{F00E939B-4E8C-49EB-B7F2-EC6C0B94291C}" srcOrd="0" destOrd="0" presId="urn:microsoft.com/office/officeart/2008/layout/IncreasingCircleProcess"/>
    <dgm:cxn modelId="{6861387D-E992-4773-B8CE-1FC3B8826FAF}" type="presOf" srcId="{5B099F3B-021D-4D6C-B779-BA96DC4014B3}" destId="{95588878-6DFB-43C1-9822-20D0EA2F4DEA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B03FC2E2-6C63-4930-A279-B0E9E237DA97}" type="presOf" srcId="{5BA56B68-7CD5-4A4F-8EDD-E41AE4E1B293}" destId="{71792A06-EB03-4406-BAF3-031CF8411CBF}" srcOrd="0" destOrd="0" presId="urn:microsoft.com/office/officeart/2008/layout/IncreasingCircleProcess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3554900F-3AD0-4A69-AD4C-D8158AEF7AD7}" type="presParOf" srcId="{93A32A96-49CB-4AD0-9071-835FEE6FF937}" destId="{F72965C9-649C-4F25-A67B-0056034055E5}" srcOrd="0" destOrd="0" presId="urn:microsoft.com/office/officeart/2008/layout/IncreasingCircleProcess"/>
    <dgm:cxn modelId="{03CE62B9-2614-40E4-827B-393B51C49A37}" type="presParOf" srcId="{F72965C9-649C-4F25-A67B-0056034055E5}" destId="{89E3B394-3586-4A01-B0A5-C0A948BC3B31}" srcOrd="0" destOrd="0" presId="urn:microsoft.com/office/officeart/2008/layout/IncreasingCircleProcess"/>
    <dgm:cxn modelId="{1AD86016-4351-4CC7-A7F4-C99977F3E640}" type="presParOf" srcId="{F72965C9-649C-4F25-A67B-0056034055E5}" destId="{6D5C8A16-4255-446C-9E2E-3FB7750AE871}" srcOrd="1" destOrd="0" presId="urn:microsoft.com/office/officeart/2008/layout/IncreasingCircleProcess"/>
    <dgm:cxn modelId="{3F5A7317-E47C-4AA7-A920-4AB8837F3E71}" type="presParOf" srcId="{F72965C9-649C-4F25-A67B-0056034055E5}" destId="{966E35C6-22EB-4148-A356-C7D97378BB1E}" srcOrd="2" destOrd="0" presId="urn:microsoft.com/office/officeart/2008/layout/IncreasingCircleProcess"/>
    <dgm:cxn modelId="{7A101CDC-8031-4FE4-86B9-259B3D364699}" type="presParOf" srcId="{F72965C9-649C-4F25-A67B-0056034055E5}" destId="{71792A06-EB03-4406-BAF3-031CF8411CBF}" srcOrd="3" destOrd="0" presId="urn:microsoft.com/office/officeart/2008/layout/IncreasingCircleProcess"/>
    <dgm:cxn modelId="{961AEDC4-BDCD-4C39-864A-D8082688C797}" type="presParOf" srcId="{93A32A96-49CB-4AD0-9071-835FEE6FF937}" destId="{97D16F20-AC21-4291-A050-6E580B93F253}" srcOrd="1" destOrd="0" presId="urn:microsoft.com/office/officeart/2008/layout/IncreasingCircleProcess"/>
    <dgm:cxn modelId="{8564BFAF-BA87-4C8E-BFB1-DC8F3C430D07}" type="presParOf" srcId="{93A32A96-49CB-4AD0-9071-835FEE6FF937}" destId="{B6F3A82A-24C3-4DDB-9022-EBA1A857A9BA}" srcOrd="2" destOrd="0" presId="urn:microsoft.com/office/officeart/2008/layout/IncreasingCircleProcess"/>
    <dgm:cxn modelId="{7DD7A28F-9092-4B89-B8C0-AB485CBFAE45}" type="presParOf" srcId="{B6F3A82A-24C3-4DDB-9022-EBA1A857A9BA}" destId="{0284649C-1D9E-4693-89F1-2F1EF3566DDA}" srcOrd="0" destOrd="0" presId="urn:microsoft.com/office/officeart/2008/layout/IncreasingCircleProcess"/>
    <dgm:cxn modelId="{78F4F463-7126-4EF6-A8D8-1DE97A662967}" type="presParOf" srcId="{B6F3A82A-24C3-4DDB-9022-EBA1A857A9BA}" destId="{B346452F-E908-4FE1-9E16-A3CCA785F224}" srcOrd="1" destOrd="0" presId="urn:microsoft.com/office/officeart/2008/layout/IncreasingCircleProcess"/>
    <dgm:cxn modelId="{97274546-2788-468E-BF4B-63BA5DFD2D5A}" type="presParOf" srcId="{B6F3A82A-24C3-4DDB-9022-EBA1A857A9BA}" destId="{E4D3D36B-4C82-4D16-A128-D7B2CE8F010E}" srcOrd="2" destOrd="0" presId="urn:microsoft.com/office/officeart/2008/layout/IncreasingCircleProcess"/>
    <dgm:cxn modelId="{555015A8-EBA4-4AFC-9806-13B1EA5B1A6F}" type="presParOf" srcId="{B6F3A82A-24C3-4DDB-9022-EBA1A857A9BA}" destId="{F00E939B-4E8C-49EB-B7F2-EC6C0B94291C}" srcOrd="3" destOrd="0" presId="urn:microsoft.com/office/officeart/2008/layout/IncreasingCircleProcess"/>
    <dgm:cxn modelId="{07062379-11A5-43C1-8E78-1DC51BBA3781}" type="presParOf" srcId="{93A32A96-49CB-4AD0-9071-835FEE6FF937}" destId="{893F6252-3323-47D5-992A-24AAB57ABCF8}" srcOrd="3" destOrd="0" presId="urn:microsoft.com/office/officeart/2008/layout/IncreasingCircleProcess"/>
    <dgm:cxn modelId="{2BEFAE7A-C5E0-423D-8250-1D73AC446ABD}" type="presParOf" srcId="{93A32A96-49CB-4AD0-9071-835FEE6FF937}" destId="{422F394D-0C4D-4691-9EE4-82CE5506807E}" srcOrd="4" destOrd="0" presId="urn:microsoft.com/office/officeart/2008/layout/IncreasingCircleProcess"/>
    <dgm:cxn modelId="{92916739-5782-4CA6-9F97-2476E9C3036C}" type="presParOf" srcId="{422F394D-0C4D-4691-9EE4-82CE5506807E}" destId="{DE0778BA-019F-46F5-8559-4EA7646B859D}" srcOrd="0" destOrd="0" presId="urn:microsoft.com/office/officeart/2008/layout/IncreasingCircleProcess"/>
    <dgm:cxn modelId="{1F395AFF-ECF9-4B5D-941C-1D34619B4828}" type="presParOf" srcId="{422F394D-0C4D-4691-9EE4-82CE5506807E}" destId="{AFBEB6AB-A267-4F82-A663-5A1138AB3241}" srcOrd="1" destOrd="0" presId="urn:microsoft.com/office/officeart/2008/layout/IncreasingCircleProcess"/>
    <dgm:cxn modelId="{AA908609-12B0-4C82-B1FC-29C01845D671}" type="presParOf" srcId="{422F394D-0C4D-4691-9EE4-82CE5506807E}" destId="{92EDB81B-4E6D-4051-A130-63D583EA3D88}" srcOrd="2" destOrd="0" presId="urn:microsoft.com/office/officeart/2008/layout/IncreasingCircleProcess"/>
    <dgm:cxn modelId="{A52A5B6D-9A26-406E-9399-4A557D13AEF0}" type="presParOf" srcId="{422F394D-0C4D-4691-9EE4-82CE5506807E}" destId="{95588878-6DFB-43C1-9822-20D0EA2F4DE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200" dirty="0" smtClean="0"/>
            <a:t>11(100%)</a:t>
          </a:r>
          <a:endParaRPr lang="pt-BR" sz="22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2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2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200" dirty="0" smtClean="0"/>
            <a:t>24(100%)</a:t>
          </a:r>
          <a:endParaRPr lang="pt-BR" sz="22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2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2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200" dirty="0" smtClean="0"/>
            <a:t>33(100%)</a:t>
          </a:r>
          <a:endParaRPr lang="pt-BR" sz="22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2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200"/>
        </a:p>
      </dgm:t>
    </dgm:pt>
    <dgm:pt modelId="{21F13933-96E6-4582-ABD8-039DE077E606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0CF89FD-A0D0-4491-BCE6-6E8AA70F1573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593031BD-0382-41FD-99AB-F8BE69F3827A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BD8C58E2-8FC4-4264-9A03-5186D9F13542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55D48F03-C5C9-407C-93DD-EA0F0E775997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80BB22-85AD-4DA6-99D2-2C4E550451C9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6FC8E4-9CCC-4031-8A66-C67A57F67F00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D85BE219-3BA4-46A9-8B1F-0612648129CB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D2EF92CC-C8F7-4264-ADF5-15CB09053CD1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CC507C74-2FD9-4FFF-B469-7586AAD99CE0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CE08DB35-2EA2-4990-9FE8-BFD7C84CE08E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821D79-0F8B-4E64-B452-0AEE99EF63CC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39756C-C7E2-4A95-A054-D5194F3235F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D2B6D418-E8DA-49F9-B99F-8F64EF6F64E5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9C59C906-1DE4-43E9-B29A-B44647417934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179108D3-3144-41F7-9DB5-CFBE36413CDC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78FD4516-D54F-48FB-8797-78C550CC4A79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8D1129-13FE-49B0-B46B-0A24FF38E926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73A780-8FAE-46A8-B395-0DA69AE63625}" type="presOf" srcId="{5EF359C3-F3E3-4778-8781-2B41E01DE293}" destId="{21F13933-96E6-4582-ABD8-039DE077E606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34425EBD-0FEC-444C-B184-BD92F2FD3704}" type="presOf" srcId="{5BA56B68-7CD5-4A4F-8EDD-E41AE4E1B293}" destId="{D480BB22-85AD-4DA6-99D2-2C4E550451C9}" srcOrd="0" destOrd="0" presId="urn:microsoft.com/office/officeart/2008/layout/IncreasingCircleProcess"/>
    <dgm:cxn modelId="{6662DCF6-E376-4FE1-BD93-B79B2F4DF25C}" type="presOf" srcId="{9E1CCF71-1A79-4F63-A4F7-7A0B7619E513}" destId="{2D821D79-0F8B-4E64-B452-0AEE99EF63CC}" srcOrd="0" destOrd="0" presId="urn:microsoft.com/office/officeart/2008/layout/IncreasingCircleProcess"/>
    <dgm:cxn modelId="{EA262093-D6E6-46C1-86F2-D21477219642}" type="presOf" srcId="{5B099F3B-021D-4D6C-B779-BA96DC4014B3}" destId="{ED8D1129-13FE-49B0-B46B-0A24FF38E926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3BEB86EB-1262-417F-881C-6A318D716491}" type="presParOf" srcId="{21F13933-96E6-4582-ABD8-039DE077E606}" destId="{40CF89FD-A0D0-4491-BCE6-6E8AA70F1573}" srcOrd="0" destOrd="0" presId="urn:microsoft.com/office/officeart/2008/layout/IncreasingCircleProcess"/>
    <dgm:cxn modelId="{676D656C-1B31-4D21-BFFA-8CD4CFF43D72}" type="presParOf" srcId="{40CF89FD-A0D0-4491-BCE6-6E8AA70F1573}" destId="{593031BD-0382-41FD-99AB-F8BE69F3827A}" srcOrd="0" destOrd="0" presId="urn:microsoft.com/office/officeart/2008/layout/IncreasingCircleProcess"/>
    <dgm:cxn modelId="{CBD5A715-0979-4C8F-9D1B-EDAE7F12801C}" type="presParOf" srcId="{40CF89FD-A0D0-4491-BCE6-6E8AA70F1573}" destId="{BD8C58E2-8FC4-4264-9A03-5186D9F13542}" srcOrd="1" destOrd="0" presId="urn:microsoft.com/office/officeart/2008/layout/IncreasingCircleProcess"/>
    <dgm:cxn modelId="{724416B1-4DA7-4860-912E-0234F20E4F02}" type="presParOf" srcId="{40CF89FD-A0D0-4491-BCE6-6E8AA70F1573}" destId="{55D48F03-C5C9-407C-93DD-EA0F0E775997}" srcOrd="2" destOrd="0" presId="urn:microsoft.com/office/officeart/2008/layout/IncreasingCircleProcess"/>
    <dgm:cxn modelId="{744ADD0C-C207-49E2-9E5E-058A72094DEE}" type="presParOf" srcId="{40CF89FD-A0D0-4491-BCE6-6E8AA70F1573}" destId="{D480BB22-85AD-4DA6-99D2-2C4E550451C9}" srcOrd="3" destOrd="0" presId="urn:microsoft.com/office/officeart/2008/layout/IncreasingCircleProcess"/>
    <dgm:cxn modelId="{2BEEF36F-3622-4AF7-8E81-6D5F62495B02}" type="presParOf" srcId="{21F13933-96E6-4582-ABD8-039DE077E606}" destId="{F86FC8E4-9CCC-4031-8A66-C67A57F67F00}" srcOrd="1" destOrd="0" presId="urn:microsoft.com/office/officeart/2008/layout/IncreasingCircleProcess"/>
    <dgm:cxn modelId="{8C6F0C60-2399-4A5C-B77F-3CCFE2D402A0}" type="presParOf" srcId="{21F13933-96E6-4582-ABD8-039DE077E606}" destId="{D85BE219-3BA4-46A9-8B1F-0612648129CB}" srcOrd="2" destOrd="0" presId="urn:microsoft.com/office/officeart/2008/layout/IncreasingCircleProcess"/>
    <dgm:cxn modelId="{B2C3CB6C-D344-4DB7-BD68-79B44A274024}" type="presParOf" srcId="{D85BE219-3BA4-46A9-8B1F-0612648129CB}" destId="{D2EF92CC-C8F7-4264-ADF5-15CB09053CD1}" srcOrd="0" destOrd="0" presId="urn:microsoft.com/office/officeart/2008/layout/IncreasingCircleProcess"/>
    <dgm:cxn modelId="{70EB935F-DB09-4361-AC28-0F4719439915}" type="presParOf" srcId="{D85BE219-3BA4-46A9-8B1F-0612648129CB}" destId="{CC507C74-2FD9-4FFF-B469-7586AAD99CE0}" srcOrd="1" destOrd="0" presId="urn:microsoft.com/office/officeart/2008/layout/IncreasingCircleProcess"/>
    <dgm:cxn modelId="{BC269F1E-57E5-47D3-BA83-F9A8BCDB5566}" type="presParOf" srcId="{D85BE219-3BA4-46A9-8B1F-0612648129CB}" destId="{CE08DB35-2EA2-4990-9FE8-BFD7C84CE08E}" srcOrd="2" destOrd="0" presId="urn:microsoft.com/office/officeart/2008/layout/IncreasingCircleProcess"/>
    <dgm:cxn modelId="{E94C3065-1AA5-4B7B-B53C-276AD21310AD}" type="presParOf" srcId="{D85BE219-3BA4-46A9-8B1F-0612648129CB}" destId="{2D821D79-0F8B-4E64-B452-0AEE99EF63CC}" srcOrd="3" destOrd="0" presId="urn:microsoft.com/office/officeart/2008/layout/IncreasingCircleProcess"/>
    <dgm:cxn modelId="{4D4D16A9-F58C-4B03-9378-5B8464A362BC}" type="presParOf" srcId="{21F13933-96E6-4582-ABD8-039DE077E606}" destId="{D539756C-C7E2-4A95-A054-D5194F3235F4}" srcOrd="3" destOrd="0" presId="urn:microsoft.com/office/officeart/2008/layout/IncreasingCircleProcess"/>
    <dgm:cxn modelId="{FDF8CA47-20B8-4000-8F3B-C975C6072570}" type="presParOf" srcId="{21F13933-96E6-4582-ABD8-039DE077E606}" destId="{D2B6D418-E8DA-49F9-B99F-8F64EF6F64E5}" srcOrd="4" destOrd="0" presId="urn:microsoft.com/office/officeart/2008/layout/IncreasingCircleProcess"/>
    <dgm:cxn modelId="{EF273FB5-50DC-4FA3-89D1-7D7F5D5DA954}" type="presParOf" srcId="{D2B6D418-E8DA-49F9-B99F-8F64EF6F64E5}" destId="{9C59C906-1DE4-43E9-B29A-B44647417934}" srcOrd="0" destOrd="0" presId="urn:microsoft.com/office/officeart/2008/layout/IncreasingCircleProcess"/>
    <dgm:cxn modelId="{90A5E0D0-6BB2-4723-A2F1-3775215714D9}" type="presParOf" srcId="{D2B6D418-E8DA-49F9-B99F-8F64EF6F64E5}" destId="{179108D3-3144-41F7-9DB5-CFBE36413CDC}" srcOrd="1" destOrd="0" presId="urn:microsoft.com/office/officeart/2008/layout/IncreasingCircleProcess"/>
    <dgm:cxn modelId="{AA176978-7D25-4C56-91B5-B4CF6BFB9D8A}" type="presParOf" srcId="{D2B6D418-E8DA-49F9-B99F-8F64EF6F64E5}" destId="{78FD4516-D54F-48FB-8797-78C550CC4A79}" srcOrd="2" destOrd="0" presId="urn:microsoft.com/office/officeart/2008/layout/IncreasingCircleProcess"/>
    <dgm:cxn modelId="{C7C0EF7C-64C2-48BB-B219-29F5223852E1}" type="presParOf" srcId="{D2B6D418-E8DA-49F9-B99F-8F64EF6F64E5}" destId="{ED8D1129-13FE-49B0-B46B-0A24FF38E92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02(66,7%)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04(100%)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11(100%)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B4DE61CF-1583-48D4-86FA-11AD8187E40C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ABD76D7-5BE5-450D-9C14-436FF3F7189A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41CD8079-2A53-4B25-95BB-5C52C310A33F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121CF06E-A93A-4DA0-A54C-64C1067CF83E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5B9578A9-CF48-4F1F-AE84-F38C12A1BEE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D49691-AA92-4816-AB67-60DA5E24E308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F38679-B3B2-469E-BBCC-2EAE9E96EFE5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857A2342-85FC-43EC-B007-220671259081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986C1EFB-B1FF-46DA-BE35-57A866D9B057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E6076C44-F3A9-4475-94E0-C66F1488E1C9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2AF6D77F-FE2A-4AD9-91F1-E4334022FA95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718EB-596F-4ABB-98EC-5364FBBC86B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8A7F94-7131-4D98-B5CA-159A20E7FCB8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87739F25-64F9-4C2F-9987-91932A23EED9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F98E3B87-2658-4157-8638-2450F3C9B6B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CD220839-9A2E-4B82-85A0-92899A71A410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39085720-3A04-4BBF-882E-E52CC6CFDCBE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9C123-5155-448A-9398-269032204D79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A0E9FB-4C9B-4160-BDDA-8ADB40678330}" type="presOf" srcId="{5BA56B68-7CD5-4A4F-8EDD-E41AE4E1B293}" destId="{59D49691-AA92-4816-AB67-60DA5E24E308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92BE6DDE-3456-4EB5-AA30-B2D52368EC1F}" type="presOf" srcId="{5B099F3B-021D-4D6C-B779-BA96DC4014B3}" destId="{7C29C123-5155-448A-9398-269032204D79}" srcOrd="0" destOrd="0" presId="urn:microsoft.com/office/officeart/2008/layout/IncreasingCircleProcess"/>
    <dgm:cxn modelId="{D0018E01-BB4E-400C-9E4B-4775DE12D449}" type="presOf" srcId="{5EF359C3-F3E3-4778-8781-2B41E01DE293}" destId="{B4DE61CF-1583-48D4-86FA-11AD8187E40C}" srcOrd="0" destOrd="0" presId="urn:microsoft.com/office/officeart/2008/layout/IncreasingCircleProcess"/>
    <dgm:cxn modelId="{BA94A086-B9B0-4892-BA9A-5D0186024E5A}" type="presOf" srcId="{9E1CCF71-1A79-4F63-A4F7-7A0B7619E513}" destId="{E95718EB-596F-4ABB-98EC-5364FBBC86B2}" srcOrd="0" destOrd="0" presId="urn:microsoft.com/office/officeart/2008/layout/IncreasingCircleProcess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271EA282-71FE-4305-AEBE-FB3D09AFDA3B}" type="presParOf" srcId="{B4DE61CF-1583-48D4-86FA-11AD8187E40C}" destId="{BABD76D7-5BE5-450D-9C14-436FF3F7189A}" srcOrd="0" destOrd="0" presId="urn:microsoft.com/office/officeart/2008/layout/IncreasingCircleProcess"/>
    <dgm:cxn modelId="{A7768B4D-B706-478B-A14C-81580B38D111}" type="presParOf" srcId="{BABD76D7-5BE5-450D-9C14-436FF3F7189A}" destId="{41CD8079-2A53-4B25-95BB-5C52C310A33F}" srcOrd="0" destOrd="0" presId="urn:microsoft.com/office/officeart/2008/layout/IncreasingCircleProcess"/>
    <dgm:cxn modelId="{1A979DCC-F862-4A0F-A607-745797FCA20A}" type="presParOf" srcId="{BABD76D7-5BE5-450D-9C14-436FF3F7189A}" destId="{121CF06E-A93A-4DA0-A54C-64C1067CF83E}" srcOrd="1" destOrd="0" presId="urn:microsoft.com/office/officeart/2008/layout/IncreasingCircleProcess"/>
    <dgm:cxn modelId="{F090486F-4751-4929-BE82-521B6AC02FC1}" type="presParOf" srcId="{BABD76D7-5BE5-450D-9C14-436FF3F7189A}" destId="{5B9578A9-CF48-4F1F-AE84-F38C12A1BEEA}" srcOrd="2" destOrd="0" presId="urn:microsoft.com/office/officeart/2008/layout/IncreasingCircleProcess"/>
    <dgm:cxn modelId="{E8865C04-D9BE-4921-B2EB-25E65E6BD998}" type="presParOf" srcId="{BABD76D7-5BE5-450D-9C14-436FF3F7189A}" destId="{59D49691-AA92-4816-AB67-60DA5E24E308}" srcOrd="3" destOrd="0" presId="urn:microsoft.com/office/officeart/2008/layout/IncreasingCircleProcess"/>
    <dgm:cxn modelId="{4FF13CEC-AFAE-481F-BA4F-F272B1A251EC}" type="presParOf" srcId="{B4DE61CF-1583-48D4-86FA-11AD8187E40C}" destId="{99F38679-B3B2-469E-BBCC-2EAE9E96EFE5}" srcOrd="1" destOrd="0" presId="urn:microsoft.com/office/officeart/2008/layout/IncreasingCircleProcess"/>
    <dgm:cxn modelId="{B83E3DE9-2453-4F74-8D66-92FE2CFF6C65}" type="presParOf" srcId="{B4DE61CF-1583-48D4-86FA-11AD8187E40C}" destId="{857A2342-85FC-43EC-B007-220671259081}" srcOrd="2" destOrd="0" presId="urn:microsoft.com/office/officeart/2008/layout/IncreasingCircleProcess"/>
    <dgm:cxn modelId="{057BF22B-AE7B-4CE2-89AD-1562B65F7FA8}" type="presParOf" srcId="{857A2342-85FC-43EC-B007-220671259081}" destId="{986C1EFB-B1FF-46DA-BE35-57A866D9B057}" srcOrd="0" destOrd="0" presId="urn:microsoft.com/office/officeart/2008/layout/IncreasingCircleProcess"/>
    <dgm:cxn modelId="{CE3470D4-638E-4FD4-A35C-3D33D2FF4FB5}" type="presParOf" srcId="{857A2342-85FC-43EC-B007-220671259081}" destId="{E6076C44-F3A9-4475-94E0-C66F1488E1C9}" srcOrd="1" destOrd="0" presId="urn:microsoft.com/office/officeart/2008/layout/IncreasingCircleProcess"/>
    <dgm:cxn modelId="{C99F9F59-2340-4C91-981F-C7B9C085BE5E}" type="presParOf" srcId="{857A2342-85FC-43EC-B007-220671259081}" destId="{2AF6D77F-FE2A-4AD9-91F1-E4334022FA95}" srcOrd="2" destOrd="0" presId="urn:microsoft.com/office/officeart/2008/layout/IncreasingCircleProcess"/>
    <dgm:cxn modelId="{456E3BA0-31C8-49F6-B5AA-4DCE29E0E526}" type="presParOf" srcId="{857A2342-85FC-43EC-B007-220671259081}" destId="{E95718EB-596F-4ABB-98EC-5364FBBC86B2}" srcOrd="3" destOrd="0" presId="urn:microsoft.com/office/officeart/2008/layout/IncreasingCircleProcess"/>
    <dgm:cxn modelId="{E14E3B66-51F4-4477-9452-D919C2084A73}" type="presParOf" srcId="{B4DE61CF-1583-48D4-86FA-11AD8187E40C}" destId="{C88A7F94-7131-4D98-B5CA-159A20E7FCB8}" srcOrd="3" destOrd="0" presId="urn:microsoft.com/office/officeart/2008/layout/IncreasingCircleProcess"/>
    <dgm:cxn modelId="{DAF501DD-4089-469D-815D-C6430E1E7E74}" type="presParOf" srcId="{B4DE61CF-1583-48D4-86FA-11AD8187E40C}" destId="{87739F25-64F9-4C2F-9987-91932A23EED9}" srcOrd="4" destOrd="0" presId="urn:microsoft.com/office/officeart/2008/layout/IncreasingCircleProcess"/>
    <dgm:cxn modelId="{C2F186EB-E396-4359-84B5-589CF711EFB9}" type="presParOf" srcId="{87739F25-64F9-4C2F-9987-91932A23EED9}" destId="{F98E3B87-2658-4157-8638-2450F3C9B6BE}" srcOrd="0" destOrd="0" presId="urn:microsoft.com/office/officeart/2008/layout/IncreasingCircleProcess"/>
    <dgm:cxn modelId="{E58F43C9-249C-4261-855E-24AA306CF014}" type="presParOf" srcId="{87739F25-64F9-4C2F-9987-91932A23EED9}" destId="{CD220839-9A2E-4B82-85A0-92899A71A410}" srcOrd="1" destOrd="0" presId="urn:microsoft.com/office/officeart/2008/layout/IncreasingCircleProcess"/>
    <dgm:cxn modelId="{50F1F980-AED4-49BC-A8FB-FCC1A01E7B93}" type="presParOf" srcId="{87739F25-64F9-4C2F-9987-91932A23EED9}" destId="{39085720-3A04-4BBF-882E-E52CC6CFDCBE}" srcOrd="2" destOrd="0" presId="urn:microsoft.com/office/officeart/2008/layout/IncreasingCircleProcess"/>
    <dgm:cxn modelId="{0784F2B0-85A4-4CF0-BA48-8F3496F19F21}" type="presParOf" srcId="{87739F25-64F9-4C2F-9987-91932A23EED9}" destId="{7C29C123-5155-448A-9398-269032204D7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200" dirty="0" smtClean="0"/>
            <a:t>02(100%)</a:t>
          </a:r>
          <a:endParaRPr lang="pt-BR" sz="22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2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2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200" dirty="0" smtClean="0"/>
            <a:t>04(100%)</a:t>
          </a:r>
          <a:endParaRPr lang="pt-BR" sz="22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2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2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200" dirty="0" smtClean="0"/>
            <a:t>11(100%)</a:t>
          </a:r>
          <a:endParaRPr lang="pt-BR" sz="22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2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200"/>
        </a:p>
      </dgm:t>
    </dgm:pt>
    <dgm:pt modelId="{916CCDC5-1FBC-4707-9F85-46DDA8B36014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FE92BF2-EE8F-4A2C-86FC-9131E912DBCD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7A9EE082-E178-4D88-9D28-A43B636F2AB3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FBF92340-CC8C-41B2-AF89-BF8CAEBFC6EF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ABD7BF50-8DE7-49CB-8A3E-317DEA97F67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6CD895-DAEE-4457-9C9D-6106B4C36C67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3FFCE4-5904-42BC-9031-E7E8063F8D87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A0C237A3-37FB-4913-B887-F136BD2C0310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2C5F0B8C-7D60-4C63-B32D-459D4AA1B76A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CE626498-6E5D-40FB-A3D7-AB49692B2A3A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20FA1180-C67B-445B-AD05-459579272082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CD5964-B60A-4F1B-9EB2-81511A3DFC43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C7E710-7EAC-4E60-BF8D-556251AD901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9488C26D-7C90-4F61-A5F1-9737A76F3712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E09B8375-3A41-4431-A4DE-B32300C1120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07846757-2E73-4C00-B366-670547F50D0D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4418F0EC-5712-4D60-B496-79CE5875CA99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A6938-3696-41CA-BFE3-931253EA5634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60272B3-3994-4A69-A39F-38BD520D5DD7}" type="presOf" srcId="{5BA56B68-7CD5-4A4F-8EDD-E41AE4E1B293}" destId="{4D6CD895-DAEE-4457-9C9D-6106B4C36C67}" srcOrd="0" destOrd="0" presId="urn:microsoft.com/office/officeart/2008/layout/IncreasingCircleProcess"/>
    <dgm:cxn modelId="{8D0DA4CF-F08C-462B-A9B5-9DB848390C40}" type="presOf" srcId="{9E1CCF71-1A79-4F63-A4F7-7A0B7619E513}" destId="{8CCD5964-B60A-4F1B-9EB2-81511A3DFC43}" srcOrd="0" destOrd="0" presId="urn:microsoft.com/office/officeart/2008/layout/IncreasingCircleProcess"/>
    <dgm:cxn modelId="{25B45A41-A7FD-4211-9C97-08E76FEDB1C0}" type="presOf" srcId="{5B099F3B-021D-4D6C-B779-BA96DC4014B3}" destId="{7EAA6938-3696-41CA-BFE3-931253EA5634}" srcOrd="0" destOrd="0" presId="urn:microsoft.com/office/officeart/2008/layout/IncreasingCircleProcess"/>
    <dgm:cxn modelId="{7143AF0E-EA87-4955-82AD-3C97C4453B76}" type="presOf" srcId="{5EF359C3-F3E3-4778-8781-2B41E01DE293}" destId="{916CCDC5-1FBC-4707-9F85-46DDA8B36014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BA757E7C-6355-4C75-AE61-56A43F23479F}" type="presParOf" srcId="{916CCDC5-1FBC-4707-9F85-46DDA8B36014}" destId="{BFE92BF2-EE8F-4A2C-86FC-9131E912DBCD}" srcOrd="0" destOrd="0" presId="urn:microsoft.com/office/officeart/2008/layout/IncreasingCircleProcess"/>
    <dgm:cxn modelId="{082D5F38-9A68-41D6-A644-458699BA6B10}" type="presParOf" srcId="{BFE92BF2-EE8F-4A2C-86FC-9131E912DBCD}" destId="{7A9EE082-E178-4D88-9D28-A43B636F2AB3}" srcOrd="0" destOrd="0" presId="urn:microsoft.com/office/officeart/2008/layout/IncreasingCircleProcess"/>
    <dgm:cxn modelId="{EF8BE4AF-D223-41F8-8619-D71CFC84D1B1}" type="presParOf" srcId="{BFE92BF2-EE8F-4A2C-86FC-9131E912DBCD}" destId="{FBF92340-CC8C-41B2-AF89-BF8CAEBFC6EF}" srcOrd="1" destOrd="0" presId="urn:microsoft.com/office/officeart/2008/layout/IncreasingCircleProcess"/>
    <dgm:cxn modelId="{7C64B183-DC8D-4200-903D-B62668644FA6}" type="presParOf" srcId="{BFE92BF2-EE8F-4A2C-86FC-9131E912DBCD}" destId="{ABD7BF50-8DE7-49CB-8A3E-317DEA97F67A}" srcOrd="2" destOrd="0" presId="urn:microsoft.com/office/officeart/2008/layout/IncreasingCircleProcess"/>
    <dgm:cxn modelId="{0ED30F66-E907-44A2-8A71-C229B97E185A}" type="presParOf" srcId="{BFE92BF2-EE8F-4A2C-86FC-9131E912DBCD}" destId="{4D6CD895-DAEE-4457-9C9D-6106B4C36C67}" srcOrd="3" destOrd="0" presId="urn:microsoft.com/office/officeart/2008/layout/IncreasingCircleProcess"/>
    <dgm:cxn modelId="{EA0A5C3E-F793-4D1D-B3C9-CAD3877DCB9B}" type="presParOf" srcId="{916CCDC5-1FBC-4707-9F85-46DDA8B36014}" destId="{263FFCE4-5904-42BC-9031-E7E8063F8D87}" srcOrd="1" destOrd="0" presId="urn:microsoft.com/office/officeart/2008/layout/IncreasingCircleProcess"/>
    <dgm:cxn modelId="{DA1B38AA-B4D5-4963-82F8-34748E962D80}" type="presParOf" srcId="{916CCDC5-1FBC-4707-9F85-46DDA8B36014}" destId="{A0C237A3-37FB-4913-B887-F136BD2C0310}" srcOrd="2" destOrd="0" presId="urn:microsoft.com/office/officeart/2008/layout/IncreasingCircleProcess"/>
    <dgm:cxn modelId="{6A706024-6218-490A-B12A-47366FE77F63}" type="presParOf" srcId="{A0C237A3-37FB-4913-B887-F136BD2C0310}" destId="{2C5F0B8C-7D60-4C63-B32D-459D4AA1B76A}" srcOrd="0" destOrd="0" presId="urn:microsoft.com/office/officeart/2008/layout/IncreasingCircleProcess"/>
    <dgm:cxn modelId="{A64CB3BA-A862-46F1-A619-2E4B96EE71FE}" type="presParOf" srcId="{A0C237A3-37FB-4913-B887-F136BD2C0310}" destId="{CE626498-6E5D-40FB-A3D7-AB49692B2A3A}" srcOrd="1" destOrd="0" presId="urn:microsoft.com/office/officeart/2008/layout/IncreasingCircleProcess"/>
    <dgm:cxn modelId="{C77AC0DD-921D-452D-923C-8AF00A18B424}" type="presParOf" srcId="{A0C237A3-37FB-4913-B887-F136BD2C0310}" destId="{20FA1180-C67B-445B-AD05-459579272082}" srcOrd="2" destOrd="0" presId="urn:microsoft.com/office/officeart/2008/layout/IncreasingCircleProcess"/>
    <dgm:cxn modelId="{CC643652-6C37-40D0-BAC9-56420D290F9C}" type="presParOf" srcId="{A0C237A3-37FB-4913-B887-F136BD2C0310}" destId="{8CCD5964-B60A-4F1B-9EB2-81511A3DFC43}" srcOrd="3" destOrd="0" presId="urn:microsoft.com/office/officeart/2008/layout/IncreasingCircleProcess"/>
    <dgm:cxn modelId="{6485D7A2-DC1C-4EA7-A922-620E7A4A21AC}" type="presParOf" srcId="{916CCDC5-1FBC-4707-9F85-46DDA8B36014}" destId="{9DC7E710-7EAC-4E60-BF8D-556251AD9014}" srcOrd="3" destOrd="0" presId="urn:microsoft.com/office/officeart/2008/layout/IncreasingCircleProcess"/>
    <dgm:cxn modelId="{4DAA9FF0-31DE-4A79-B9A4-F9AB6DB75941}" type="presParOf" srcId="{916CCDC5-1FBC-4707-9F85-46DDA8B36014}" destId="{9488C26D-7C90-4F61-A5F1-9737A76F3712}" srcOrd="4" destOrd="0" presId="urn:microsoft.com/office/officeart/2008/layout/IncreasingCircleProcess"/>
    <dgm:cxn modelId="{5BFF94C2-EB31-4CD6-B0C7-E733B9F39A5F}" type="presParOf" srcId="{9488C26D-7C90-4F61-A5F1-9737A76F3712}" destId="{E09B8375-3A41-4431-A4DE-B32300C1120E}" srcOrd="0" destOrd="0" presId="urn:microsoft.com/office/officeart/2008/layout/IncreasingCircleProcess"/>
    <dgm:cxn modelId="{63004B4D-CE46-4D9C-95F1-FECD2F189EB2}" type="presParOf" srcId="{9488C26D-7C90-4F61-A5F1-9737A76F3712}" destId="{07846757-2E73-4C00-B366-670547F50D0D}" srcOrd="1" destOrd="0" presId="urn:microsoft.com/office/officeart/2008/layout/IncreasingCircleProcess"/>
    <dgm:cxn modelId="{88D1BE37-4836-4555-96DF-1F42C5675B4E}" type="presParOf" srcId="{9488C26D-7C90-4F61-A5F1-9737A76F3712}" destId="{4418F0EC-5712-4D60-B496-79CE5875CA99}" srcOrd="2" destOrd="0" presId="urn:microsoft.com/office/officeart/2008/layout/IncreasingCircleProcess"/>
    <dgm:cxn modelId="{D9197B5F-CD77-4659-B6FF-7E4FAC8E8F25}" type="presParOf" srcId="{9488C26D-7C90-4F61-A5F1-9737A76F3712}" destId="{7EAA6938-3696-41CA-BFE3-931253EA563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00732-8596-4794-BA63-AD31D5F21B2D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B86D4D1-F644-45AD-9380-C77EF02968E7}">
      <dgm:prSet phldrT="[Texto]" custT="1"/>
      <dgm:spPr/>
      <dgm:t>
        <a:bodyPr/>
        <a:lstStyle/>
        <a:p>
          <a:r>
            <a:rPr lang="pt-BR" sz="2400" dirty="0" smtClean="0"/>
            <a:t>Zona Urbana, Vinculada à Prefeitura</a:t>
          </a:r>
          <a:endParaRPr lang="pt-BR" sz="2400" dirty="0"/>
        </a:p>
      </dgm:t>
    </dgm:pt>
    <dgm:pt modelId="{BA9231A3-4823-4766-AF15-824046F13A59}" type="parTrans" cxnId="{479F935D-128D-4E96-8D42-AAEA2D2AB6F7}">
      <dgm:prSet/>
      <dgm:spPr/>
      <dgm:t>
        <a:bodyPr/>
        <a:lstStyle/>
        <a:p>
          <a:endParaRPr lang="pt-BR" sz="2400"/>
        </a:p>
      </dgm:t>
    </dgm:pt>
    <dgm:pt modelId="{353F1461-05A6-4FD6-98E6-82ECD03CAC28}" type="sibTrans" cxnId="{479F935D-128D-4E96-8D42-AAEA2D2AB6F7}">
      <dgm:prSet/>
      <dgm:spPr/>
      <dgm:t>
        <a:bodyPr/>
        <a:lstStyle/>
        <a:p>
          <a:endParaRPr lang="pt-BR" sz="2400"/>
        </a:p>
      </dgm:t>
    </dgm:pt>
    <dgm:pt modelId="{D5C93CCD-BEDB-40F8-94F2-62184006426C}">
      <dgm:prSet phldrT="[Texto]" custT="1"/>
      <dgm:spPr/>
      <dgm:t>
        <a:bodyPr/>
        <a:lstStyle/>
        <a:p>
          <a:r>
            <a:rPr lang="pt-BR" sz="2400" dirty="0" smtClean="0"/>
            <a:t>Modelo de Atenção mista</a:t>
          </a:r>
          <a:endParaRPr lang="pt-BR" sz="2400" dirty="0"/>
        </a:p>
      </dgm:t>
    </dgm:pt>
    <dgm:pt modelId="{76127DD0-95B7-4AC7-A62E-073BB0D1E32D}" type="parTrans" cxnId="{1AD49CA6-728F-42CE-9673-9C4C3336C54A}">
      <dgm:prSet/>
      <dgm:spPr/>
      <dgm:t>
        <a:bodyPr/>
        <a:lstStyle/>
        <a:p>
          <a:endParaRPr lang="pt-BR" sz="2400"/>
        </a:p>
      </dgm:t>
    </dgm:pt>
    <dgm:pt modelId="{F1315102-81D8-408D-8C47-E021F26A34C5}" type="sibTrans" cxnId="{1AD49CA6-728F-42CE-9673-9C4C3336C54A}">
      <dgm:prSet/>
      <dgm:spPr/>
      <dgm:t>
        <a:bodyPr/>
        <a:lstStyle/>
        <a:p>
          <a:endParaRPr lang="pt-BR" sz="2400"/>
        </a:p>
      </dgm:t>
    </dgm:pt>
    <dgm:pt modelId="{0BC09933-0226-4E09-9F67-D8F932FF663D}">
      <dgm:prSet phldrT="[Texto]" custT="1"/>
      <dgm:spPr/>
      <dgm:t>
        <a:bodyPr/>
        <a:lstStyle/>
        <a:p>
          <a:r>
            <a:rPr lang="pt-BR" sz="2400" smtClean="0"/>
            <a:t>Duas equipes de saúde da família</a:t>
          </a:r>
          <a:endParaRPr lang="pt-BR" sz="2400" dirty="0"/>
        </a:p>
      </dgm:t>
    </dgm:pt>
    <dgm:pt modelId="{809E8F88-B0E4-47BC-B5B3-50E1708B6887}" type="parTrans" cxnId="{E0984A42-FA30-4F45-8644-B5BF0D2615F5}">
      <dgm:prSet/>
      <dgm:spPr/>
      <dgm:t>
        <a:bodyPr/>
        <a:lstStyle/>
        <a:p>
          <a:endParaRPr lang="pt-BR" sz="2400"/>
        </a:p>
      </dgm:t>
    </dgm:pt>
    <dgm:pt modelId="{B3ED973A-C37B-4FFA-90C2-A6C442FD004B}" type="sibTrans" cxnId="{E0984A42-FA30-4F45-8644-B5BF0D2615F5}">
      <dgm:prSet/>
      <dgm:spPr/>
      <dgm:t>
        <a:bodyPr/>
        <a:lstStyle/>
        <a:p>
          <a:endParaRPr lang="pt-BR" sz="2400"/>
        </a:p>
      </dgm:t>
    </dgm:pt>
    <dgm:pt modelId="{C2907DB5-143B-4CCC-9ADF-8153673AA56D}">
      <dgm:prSet phldrT="[Texto]" custT="1"/>
      <dgm:spPr/>
      <dgm:t>
        <a:bodyPr/>
        <a:lstStyle/>
        <a:p>
          <a:r>
            <a:rPr lang="pt-BR" sz="2400" smtClean="0"/>
            <a:t>População adstrita        </a:t>
          </a:r>
          <a:r>
            <a:rPr lang="pt-BR" sz="2400" dirty="0" smtClean="0"/>
            <a:t>2.329 pessoas</a:t>
          </a:r>
          <a:endParaRPr lang="pt-BR" sz="2400" dirty="0"/>
        </a:p>
      </dgm:t>
    </dgm:pt>
    <dgm:pt modelId="{364BB8E6-FAC9-4907-97F7-B76FB37F5AC9}" type="parTrans" cxnId="{3CA789DF-A199-4F4E-860D-2880EAF5C7B8}">
      <dgm:prSet/>
      <dgm:spPr/>
      <dgm:t>
        <a:bodyPr/>
        <a:lstStyle/>
        <a:p>
          <a:endParaRPr lang="pt-BR"/>
        </a:p>
      </dgm:t>
    </dgm:pt>
    <dgm:pt modelId="{C6DFF973-5741-4D81-B14E-CFBAF057EA0C}" type="sibTrans" cxnId="{3CA789DF-A199-4F4E-860D-2880EAF5C7B8}">
      <dgm:prSet/>
      <dgm:spPr/>
      <dgm:t>
        <a:bodyPr/>
        <a:lstStyle/>
        <a:p>
          <a:endParaRPr lang="pt-BR"/>
        </a:p>
      </dgm:t>
    </dgm:pt>
    <dgm:pt modelId="{5A03312B-E50A-4CBC-AD2A-546FDA2900BB}" type="pres">
      <dgm:prSet presAssocID="{5E300732-8596-4794-BA63-AD31D5F21B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F3021B3-4922-46C4-840D-EB884B66E942}" type="pres">
      <dgm:prSet presAssocID="{0B86D4D1-F644-45AD-9380-C77EF02968E7}" presName="parentLin" presStyleCnt="0"/>
      <dgm:spPr/>
      <dgm:t>
        <a:bodyPr/>
        <a:lstStyle/>
        <a:p>
          <a:endParaRPr lang="pt-BR"/>
        </a:p>
      </dgm:t>
    </dgm:pt>
    <dgm:pt modelId="{716AA928-BB1B-4860-9099-D2E4F20BAF59}" type="pres">
      <dgm:prSet presAssocID="{0B86D4D1-F644-45AD-9380-C77EF02968E7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71EFB7A2-27B4-4F32-844D-4F79178C190B}" type="pres">
      <dgm:prSet presAssocID="{0B86D4D1-F644-45AD-9380-C77EF02968E7}" presName="parentText" presStyleLbl="node1" presStyleIdx="0" presStyleCnt="4" custScaleX="1098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32EA41-CCB5-4DB0-854B-23FE8AFBBECE}" type="pres">
      <dgm:prSet presAssocID="{0B86D4D1-F644-45AD-9380-C77EF02968E7}" presName="negativeSpace" presStyleCnt="0"/>
      <dgm:spPr/>
      <dgm:t>
        <a:bodyPr/>
        <a:lstStyle/>
        <a:p>
          <a:endParaRPr lang="pt-BR"/>
        </a:p>
      </dgm:t>
    </dgm:pt>
    <dgm:pt modelId="{41BBDAF5-E4A6-4E84-905F-A7AA73B6C206}" type="pres">
      <dgm:prSet presAssocID="{0B86D4D1-F644-45AD-9380-C77EF02968E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FF491-2137-4A50-BD81-3F7960FC1126}" type="pres">
      <dgm:prSet presAssocID="{353F1461-05A6-4FD6-98E6-82ECD03CAC28}" presName="spaceBetweenRectangles" presStyleCnt="0"/>
      <dgm:spPr/>
      <dgm:t>
        <a:bodyPr/>
        <a:lstStyle/>
        <a:p>
          <a:endParaRPr lang="pt-BR"/>
        </a:p>
      </dgm:t>
    </dgm:pt>
    <dgm:pt modelId="{445C0836-7DAA-4CB2-92C5-3F7F5200BB4F}" type="pres">
      <dgm:prSet presAssocID="{D5C93CCD-BEDB-40F8-94F2-62184006426C}" presName="parentLin" presStyleCnt="0"/>
      <dgm:spPr/>
      <dgm:t>
        <a:bodyPr/>
        <a:lstStyle/>
        <a:p>
          <a:endParaRPr lang="pt-BR"/>
        </a:p>
      </dgm:t>
    </dgm:pt>
    <dgm:pt modelId="{482567EA-F66A-4159-8569-2451901FB700}" type="pres">
      <dgm:prSet presAssocID="{D5C93CCD-BEDB-40F8-94F2-62184006426C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993897DA-3753-49CA-B49A-28DEAE136FB8}" type="pres">
      <dgm:prSet presAssocID="{D5C93CCD-BEDB-40F8-94F2-62184006426C}" presName="parentText" presStyleLbl="node1" presStyleIdx="1" presStyleCnt="4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137A02-3700-496B-9A86-C2E87A7312A1}" type="pres">
      <dgm:prSet presAssocID="{D5C93CCD-BEDB-40F8-94F2-62184006426C}" presName="negativeSpace" presStyleCnt="0"/>
      <dgm:spPr/>
      <dgm:t>
        <a:bodyPr/>
        <a:lstStyle/>
        <a:p>
          <a:endParaRPr lang="pt-BR"/>
        </a:p>
      </dgm:t>
    </dgm:pt>
    <dgm:pt modelId="{1498290E-E950-4351-AA98-0D99799FC643}" type="pres">
      <dgm:prSet presAssocID="{D5C93CCD-BEDB-40F8-94F2-62184006426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3F541B-9DB4-4266-8755-F8174E2E8C95}" type="pres">
      <dgm:prSet presAssocID="{F1315102-81D8-408D-8C47-E021F26A34C5}" presName="spaceBetweenRectangles" presStyleCnt="0"/>
      <dgm:spPr/>
      <dgm:t>
        <a:bodyPr/>
        <a:lstStyle/>
        <a:p>
          <a:endParaRPr lang="pt-BR"/>
        </a:p>
      </dgm:t>
    </dgm:pt>
    <dgm:pt modelId="{28507E9D-2BF4-4BEF-89D9-01E8B51D54B6}" type="pres">
      <dgm:prSet presAssocID="{0BC09933-0226-4E09-9F67-D8F932FF663D}" presName="parentLin" presStyleCnt="0"/>
      <dgm:spPr/>
      <dgm:t>
        <a:bodyPr/>
        <a:lstStyle/>
        <a:p>
          <a:endParaRPr lang="pt-BR"/>
        </a:p>
      </dgm:t>
    </dgm:pt>
    <dgm:pt modelId="{2E109C2E-EA84-4EBC-9188-E68E133DB874}" type="pres">
      <dgm:prSet presAssocID="{0BC09933-0226-4E09-9F67-D8F932FF663D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0C979410-3071-40E5-9EAB-0DCB85A8A02C}" type="pres">
      <dgm:prSet presAssocID="{0BC09933-0226-4E09-9F67-D8F932FF663D}" presName="parentText" presStyleLbl="node1" presStyleIdx="2" presStyleCnt="4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1AC432-E9B1-4BEB-8021-68FD2459BEED}" type="pres">
      <dgm:prSet presAssocID="{0BC09933-0226-4E09-9F67-D8F932FF663D}" presName="negativeSpace" presStyleCnt="0"/>
      <dgm:spPr/>
      <dgm:t>
        <a:bodyPr/>
        <a:lstStyle/>
        <a:p>
          <a:endParaRPr lang="pt-BR"/>
        </a:p>
      </dgm:t>
    </dgm:pt>
    <dgm:pt modelId="{2D818846-6D6A-4AD2-8968-6CC5266C763D}" type="pres">
      <dgm:prSet presAssocID="{0BC09933-0226-4E09-9F67-D8F932FF663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5D061E-F9F1-492C-9648-3DC22CFFD478}" type="pres">
      <dgm:prSet presAssocID="{B3ED973A-C37B-4FFA-90C2-A6C442FD004B}" presName="spaceBetweenRectangles" presStyleCnt="0"/>
      <dgm:spPr/>
      <dgm:t>
        <a:bodyPr/>
        <a:lstStyle/>
        <a:p>
          <a:endParaRPr lang="pt-BR"/>
        </a:p>
      </dgm:t>
    </dgm:pt>
    <dgm:pt modelId="{1B4D52ED-C507-4158-B1E3-C0A77171188E}" type="pres">
      <dgm:prSet presAssocID="{C2907DB5-143B-4CCC-9ADF-8153673AA56D}" presName="parentLin" presStyleCnt="0"/>
      <dgm:spPr/>
    </dgm:pt>
    <dgm:pt modelId="{5EE3F731-AE84-4D54-B85B-51C0E5089DB0}" type="pres">
      <dgm:prSet presAssocID="{C2907DB5-143B-4CCC-9ADF-8153673AA56D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21A49C37-A1BE-46AE-98AD-E13DA1376864}" type="pres">
      <dgm:prSet presAssocID="{C2907DB5-143B-4CCC-9ADF-8153673AA56D}" presName="parentText" presStyleLbl="node1" presStyleIdx="3" presStyleCnt="4" custScaleX="10793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4EE652-F54D-485F-AC73-A2284360D7BC}" type="pres">
      <dgm:prSet presAssocID="{C2907DB5-143B-4CCC-9ADF-8153673AA56D}" presName="negativeSpace" presStyleCnt="0"/>
      <dgm:spPr/>
    </dgm:pt>
    <dgm:pt modelId="{866470AA-E598-4517-AAAC-79542AB8DEBE}" type="pres">
      <dgm:prSet presAssocID="{C2907DB5-143B-4CCC-9ADF-8153673AA56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21F706B-395B-4382-9E54-9787F63ED08C}" type="presOf" srcId="{0B86D4D1-F644-45AD-9380-C77EF02968E7}" destId="{71EFB7A2-27B4-4F32-844D-4F79178C190B}" srcOrd="1" destOrd="0" presId="urn:microsoft.com/office/officeart/2005/8/layout/list1"/>
    <dgm:cxn modelId="{F9D5DF2B-F32A-4001-B1F2-87E78F3B73F9}" type="presOf" srcId="{C2907DB5-143B-4CCC-9ADF-8153673AA56D}" destId="{5EE3F731-AE84-4D54-B85B-51C0E5089DB0}" srcOrd="0" destOrd="0" presId="urn:microsoft.com/office/officeart/2005/8/layout/list1"/>
    <dgm:cxn modelId="{3F00681F-ECE4-4C28-992F-C487BD13AFAA}" type="presOf" srcId="{0BC09933-0226-4E09-9F67-D8F932FF663D}" destId="{0C979410-3071-40E5-9EAB-0DCB85A8A02C}" srcOrd="1" destOrd="0" presId="urn:microsoft.com/office/officeart/2005/8/layout/list1"/>
    <dgm:cxn modelId="{3CA789DF-A199-4F4E-860D-2880EAF5C7B8}" srcId="{5E300732-8596-4794-BA63-AD31D5F21B2D}" destId="{C2907DB5-143B-4CCC-9ADF-8153673AA56D}" srcOrd="3" destOrd="0" parTransId="{364BB8E6-FAC9-4907-97F7-B76FB37F5AC9}" sibTransId="{C6DFF973-5741-4D81-B14E-CFBAF057EA0C}"/>
    <dgm:cxn modelId="{5CCCB01B-E799-4639-B6C1-5F7D72018291}" type="presOf" srcId="{D5C93CCD-BEDB-40F8-94F2-62184006426C}" destId="{482567EA-F66A-4159-8569-2451901FB700}" srcOrd="0" destOrd="0" presId="urn:microsoft.com/office/officeart/2005/8/layout/list1"/>
    <dgm:cxn modelId="{2CDADC18-465F-41A7-BA4F-677E66D46C3A}" type="presOf" srcId="{5E300732-8596-4794-BA63-AD31D5F21B2D}" destId="{5A03312B-E50A-4CBC-AD2A-546FDA2900BB}" srcOrd="0" destOrd="0" presId="urn:microsoft.com/office/officeart/2005/8/layout/list1"/>
    <dgm:cxn modelId="{1AD49CA6-728F-42CE-9673-9C4C3336C54A}" srcId="{5E300732-8596-4794-BA63-AD31D5F21B2D}" destId="{D5C93CCD-BEDB-40F8-94F2-62184006426C}" srcOrd="1" destOrd="0" parTransId="{76127DD0-95B7-4AC7-A62E-073BB0D1E32D}" sibTransId="{F1315102-81D8-408D-8C47-E021F26A34C5}"/>
    <dgm:cxn modelId="{36BEE08F-0290-4A7A-85DB-C822050F4602}" type="presOf" srcId="{0BC09933-0226-4E09-9F67-D8F932FF663D}" destId="{2E109C2E-EA84-4EBC-9188-E68E133DB874}" srcOrd="0" destOrd="0" presId="urn:microsoft.com/office/officeart/2005/8/layout/list1"/>
    <dgm:cxn modelId="{E0984A42-FA30-4F45-8644-B5BF0D2615F5}" srcId="{5E300732-8596-4794-BA63-AD31D5F21B2D}" destId="{0BC09933-0226-4E09-9F67-D8F932FF663D}" srcOrd="2" destOrd="0" parTransId="{809E8F88-B0E4-47BC-B5B3-50E1708B6887}" sibTransId="{B3ED973A-C37B-4FFA-90C2-A6C442FD004B}"/>
    <dgm:cxn modelId="{7A6D57DF-F4DC-4DD0-8A26-4B7ED29A4D92}" type="presOf" srcId="{D5C93CCD-BEDB-40F8-94F2-62184006426C}" destId="{993897DA-3753-49CA-B49A-28DEAE136FB8}" srcOrd="1" destOrd="0" presId="urn:microsoft.com/office/officeart/2005/8/layout/list1"/>
    <dgm:cxn modelId="{F26B0D0F-D950-4518-A018-2D87F981F12C}" type="presOf" srcId="{0B86D4D1-F644-45AD-9380-C77EF02968E7}" destId="{716AA928-BB1B-4860-9099-D2E4F20BAF59}" srcOrd="0" destOrd="0" presId="urn:microsoft.com/office/officeart/2005/8/layout/list1"/>
    <dgm:cxn modelId="{A83B991F-B9DC-4B77-B131-A306957D29B0}" type="presOf" srcId="{C2907DB5-143B-4CCC-9ADF-8153673AA56D}" destId="{21A49C37-A1BE-46AE-98AD-E13DA1376864}" srcOrd="1" destOrd="0" presId="urn:microsoft.com/office/officeart/2005/8/layout/list1"/>
    <dgm:cxn modelId="{479F935D-128D-4E96-8D42-AAEA2D2AB6F7}" srcId="{5E300732-8596-4794-BA63-AD31D5F21B2D}" destId="{0B86D4D1-F644-45AD-9380-C77EF02968E7}" srcOrd="0" destOrd="0" parTransId="{BA9231A3-4823-4766-AF15-824046F13A59}" sibTransId="{353F1461-05A6-4FD6-98E6-82ECD03CAC28}"/>
    <dgm:cxn modelId="{65803554-5509-4165-8284-A4791A14B3AA}" type="presParOf" srcId="{5A03312B-E50A-4CBC-AD2A-546FDA2900BB}" destId="{5F3021B3-4922-46C4-840D-EB884B66E942}" srcOrd="0" destOrd="0" presId="urn:microsoft.com/office/officeart/2005/8/layout/list1"/>
    <dgm:cxn modelId="{73776BAB-BDC4-407B-8916-B98B934E35EC}" type="presParOf" srcId="{5F3021B3-4922-46C4-840D-EB884B66E942}" destId="{716AA928-BB1B-4860-9099-D2E4F20BAF59}" srcOrd="0" destOrd="0" presId="urn:microsoft.com/office/officeart/2005/8/layout/list1"/>
    <dgm:cxn modelId="{DC9BA79F-0AE5-4571-8FEC-DC07C48FF84B}" type="presParOf" srcId="{5F3021B3-4922-46C4-840D-EB884B66E942}" destId="{71EFB7A2-27B4-4F32-844D-4F79178C190B}" srcOrd="1" destOrd="0" presId="urn:microsoft.com/office/officeart/2005/8/layout/list1"/>
    <dgm:cxn modelId="{29A1538C-4F7A-45F2-9CE1-9AC0549A7E0E}" type="presParOf" srcId="{5A03312B-E50A-4CBC-AD2A-546FDA2900BB}" destId="{2132EA41-CCB5-4DB0-854B-23FE8AFBBECE}" srcOrd="1" destOrd="0" presId="urn:microsoft.com/office/officeart/2005/8/layout/list1"/>
    <dgm:cxn modelId="{A03EF4B8-F3AF-4BB3-ABDE-1A6D1A782431}" type="presParOf" srcId="{5A03312B-E50A-4CBC-AD2A-546FDA2900BB}" destId="{41BBDAF5-E4A6-4E84-905F-A7AA73B6C206}" srcOrd="2" destOrd="0" presId="urn:microsoft.com/office/officeart/2005/8/layout/list1"/>
    <dgm:cxn modelId="{EC584352-09F9-4C8D-B6D6-387421338845}" type="presParOf" srcId="{5A03312B-E50A-4CBC-AD2A-546FDA2900BB}" destId="{A78FF491-2137-4A50-BD81-3F7960FC1126}" srcOrd="3" destOrd="0" presId="urn:microsoft.com/office/officeart/2005/8/layout/list1"/>
    <dgm:cxn modelId="{5D32117F-59E5-40FF-BD97-94DFBB440AE4}" type="presParOf" srcId="{5A03312B-E50A-4CBC-AD2A-546FDA2900BB}" destId="{445C0836-7DAA-4CB2-92C5-3F7F5200BB4F}" srcOrd="4" destOrd="0" presId="urn:microsoft.com/office/officeart/2005/8/layout/list1"/>
    <dgm:cxn modelId="{5A8D6611-8C91-46E7-BEB9-1DED4BC9D58D}" type="presParOf" srcId="{445C0836-7DAA-4CB2-92C5-3F7F5200BB4F}" destId="{482567EA-F66A-4159-8569-2451901FB700}" srcOrd="0" destOrd="0" presId="urn:microsoft.com/office/officeart/2005/8/layout/list1"/>
    <dgm:cxn modelId="{590970D9-D22D-4F0A-9702-7A1926B9F0D0}" type="presParOf" srcId="{445C0836-7DAA-4CB2-92C5-3F7F5200BB4F}" destId="{993897DA-3753-49CA-B49A-28DEAE136FB8}" srcOrd="1" destOrd="0" presId="urn:microsoft.com/office/officeart/2005/8/layout/list1"/>
    <dgm:cxn modelId="{BCAED867-FAC7-4FD1-A182-C82CB20311D4}" type="presParOf" srcId="{5A03312B-E50A-4CBC-AD2A-546FDA2900BB}" destId="{3C137A02-3700-496B-9A86-C2E87A7312A1}" srcOrd="5" destOrd="0" presId="urn:microsoft.com/office/officeart/2005/8/layout/list1"/>
    <dgm:cxn modelId="{F337F9A0-23A5-4018-86C1-CA8780B2C6D9}" type="presParOf" srcId="{5A03312B-E50A-4CBC-AD2A-546FDA2900BB}" destId="{1498290E-E950-4351-AA98-0D99799FC643}" srcOrd="6" destOrd="0" presId="urn:microsoft.com/office/officeart/2005/8/layout/list1"/>
    <dgm:cxn modelId="{BBB37B3B-31FC-43F2-8670-FB5B1D64F751}" type="presParOf" srcId="{5A03312B-E50A-4CBC-AD2A-546FDA2900BB}" destId="{5D3F541B-9DB4-4266-8755-F8174E2E8C95}" srcOrd="7" destOrd="0" presId="urn:microsoft.com/office/officeart/2005/8/layout/list1"/>
    <dgm:cxn modelId="{E9FD6CA3-DBB8-4A11-B40A-80AAA3CF6DB8}" type="presParOf" srcId="{5A03312B-E50A-4CBC-AD2A-546FDA2900BB}" destId="{28507E9D-2BF4-4BEF-89D9-01E8B51D54B6}" srcOrd="8" destOrd="0" presId="urn:microsoft.com/office/officeart/2005/8/layout/list1"/>
    <dgm:cxn modelId="{BC5B67CB-5DE6-474A-8A30-C6C5FD33B863}" type="presParOf" srcId="{28507E9D-2BF4-4BEF-89D9-01E8B51D54B6}" destId="{2E109C2E-EA84-4EBC-9188-E68E133DB874}" srcOrd="0" destOrd="0" presId="urn:microsoft.com/office/officeart/2005/8/layout/list1"/>
    <dgm:cxn modelId="{36C6C1FE-02D5-4B16-A3A6-B4012A016864}" type="presParOf" srcId="{28507E9D-2BF4-4BEF-89D9-01E8B51D54B6}" destId="{0C979410-3071-40E5-9EAB-0DCB85A8A02C}" srcOrd="1" destOrd="0" presId="urn:microsoft.com/office/officeart/2005/8/layout/list1"/>
    <dgm:cxn modelId="{DBB58F9E-B709-4CBF-A350-CAA25B2EB5EB}" type="presParOf" srcId="{5A03312B-E50A-4CBC-AD2A-546FDA2900BB}" destId="{FA1AC432-E9B1-4BEB-8021-68FD2459BEED}" srcOrd="9" destOrd="0" presId="urn:microsoft.com/office/officeart/2005/8/layout/list1"/>
    <dgm:cxn modelId="{90E15CB5-BC34-4AE7-87D7-E4C711B72868}" type="presParOf" srcId="{5A03312B-E50A-4CBC-AD2A-546FDA2900BB}" destId="{2D818846-6D6A-4AD2-8968-6CC5266C763D}" srcOrd="10" destOrd="0" presId="urn:microsoft.com/office/officeart/2005/8/layout/list1"/>
    <dgm:cxn modelId="{50DEFF46-B68D-41C7-AD7F-C60345FFFD26}" type="presParOf" srcId="{5A03312B-E50A-4CBC-AD2A-546FDA2900BB}" destId="{675D061E-F9F1-492C-9648-3DC22CFFD478}" srcOrd="11" destOrd="0" presId="urn:microsoft.com/office/officeart/2005/8/layout/list1"/>
    <dgm:cxn modelId="{BA0A3E1D-A1A9-4C33-8D77-6EAC643B6500}" type="presParOf" srcId="{5A03312B-E50A-4CBC-AD2A-546FDA2900BB}" destId="{1B4D52ED-C507-4158-B1E3-C0A77171188E}" srcOrd="12" destOrd="0" presId="urn:microsoft.com/office/officeart/2005/8/layout/list1"/>
    <dgm:cxn modelId="{38F234AF-85A7-449E-BA8F-AF308704831E}" type="presParOf" srcId="{1B4D52ED-C507-4158-B1E3-C0A77171188E}" destId="{5EE3F731-AE84-4D54-B85B-51C0E5089DB0}" srcOrd="0" destOrd="0" presId="urn:microsoft.com/office/officeart/2005/8/layout/list1"/>
    <dgm:cxn modelId="{8B3FF4DC-0552-4AE2-B21E-170DF15C2E71}" type="presParOf" srcId="{1B4D52ED-C507-4158-B1E3-C0A77171188E}" destId="{21A49C37-A1BE-46AE-98AD-E13DA1376864}" srcOrd="1" destOrd="0" presId="urn:microsoft.com/office/officeart/2005/8/layout/list1"/>
    <dgm:cxn modelId="{9924F101-9147-4397-9D18-BAF81D6DAA58}" type="presParOf" srcId="{5A03312B-E50A-4CBC-AD2A-546FDA2900BB}" destId="{F34EE652-F54D-485F-AC73-A2284360D7BC}" srcOrd="13" destOrd="0" presId="urn:microsoft.com/office/officeart/2005/8/layout/list1"/>
    <dgm:cxn modelId="{D92C91A2-B189-4532-AB51-D11DA7B6A534}" type="presParOf" srcId="{5A03312B-E50A-4CBC-AD2A-546FDA2900BB}" destId="{866470AA-E598-4517-AAAC-79542AB8DE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04(100%)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09(81,9%)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2524E5A5-5CE2-49AE-97ED-4161AC8A1AA4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AFF383A-F84C-4672-9054-7AFDCE8DB77C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369E8E08-5D83-40E7-9D6B-B772A2111D63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89033256-513E-4250-B5F5-1AFDCC3A3877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F9011C53-25E5-49AD-80EE-736287137DB6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5F864-E8FD-405F-8AAE-F834E72411E5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AC09AA-A84F-4B0E-AE02-7E73474A9EEA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0AC8154A-D2FE-4E3E-8B8F-147A5AD98336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C01C82A3-D7CA-48DD-826D-2E5C76CD37A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4CC3E5AF-EB06-4F35-98F4-358186FCD666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1DD309F7-2F93-4EB7-8AD5-78A360B42CE1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0F8916-93B0-4844-A515-78239A13A68B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D9477-87AD-4CE6-A8D7-6C2657DE5061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53B896C3-E960-48F6-860D-D27A2D3D1D77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E5FD842C-5D02-4367-AF02-45EBE542C0B5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87685FE7-73CD-460F-89A6-BC841B004F2A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BC946093-03EB-4228-91FF-0CD2FE4E5F95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F17339-0D9A-4C3D-A69D-3227B9540D9D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802F0C-B39A-4E2A-81FD-0B2FCCE5E05C}" type="presOf" srcId="{5EF359C3-F3E3-4778-8781-2B41E01DE293}" destId="{2524E5A5-5CE2-49AE-97ED-4161AC8A1AA4}" srcOrd="0" destOrd="0" presId="urn:microsoft.com/office/officeart/2008/layout/IncreasingCircleProcess"/>
    <dgm:cxn modelId="{3D20FB6C-3EB5-4A6F-9510-35D9A7E4FCB9}" type="presOf" srcId="{9E1CCF71-1A79-4F63-A4F7-7A0B7619E513}" destId="{A30F8916-93B0-4844-A515-78239A13A68B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4BA4797E-7B11-459A-9FA5-A99A002FFD5D}" type="presOf" srcId="{5B099F3B-021D-4D6C-B779-BA96DC4014B3}" destId="{F5F17339-0D9A-4C3D-A69D-3227B9540D9D}" srcOrd="0" destOrd="0" presId="urn:microsoft.com/office/officeart/2008/layout/IncreasingCircleProcess"/>
    <dgm:cxn modelId="{69EF5CE1-221D-4AF0-B0DC-AC385102D590}" type="presOf" srcId="{5BA56B68-7CD5-4A4F-8EDD-E41AE4E1B293}" destId="{C165F864-E8FD-405F-8AAE-F834E72411E5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AEAE403D-9235-4304-BDF4-2C3A0481330C}" type="presParOf" srcId="{2524E5A5-5CE2-49AE-97ED-4161AC8A1AA4}" destId="{BAFF383A-F84C-4672-9054-7AFDCE8DB77C}" srcOrd="0" destOrd="0" presId="urn:microsoft.com/office/officeart/2008/layout/IncreasingCircleProcess"/>
    <dgm:cxn modelId="{04D412FF-1AAB-4743-9A04-2C8A88E8FDB4}" type="presParOf" srcId="{BAFF383A-F84C-4672-9054-7AFDCE8DB77C}" destId="{369E8E08-5D83-40E7-9D6B-B772A2111D63}" srcOrd="0" destOrd="0" presId="urn:microsoft.com/office/officeart/2008/layout/IncreasingCircleProcess"/>
    <dgm:cxn modelId="{9A0B9E47-5195-4B50-A49D-C7906C609E2A}" type="presParOf" srcId="{BAFF383A-F84C-4672-9054-7AFDCE8DB77C}" destId="{89033256-513E-4250-B5F5-1AFDCC3A3877}" srcOrd="1" destOrd="0" presId="urn:microsoft.com/office/officeart/2008/layout/IncreasingCircleProcess"/>
    <dgm:cxn modelId="{8CB1ADA5-4E7B-450D-90B9-95A557C3D8EA}" type="presParOf" srcId="{BAFF383A-F84C-4672-9054-7AFDCE8DB77C}" destId="{F9011C53-25E5-49AD-80EE-736287137DB6}" srcOrd="2" destOrd="0" presId="urn:microsoft.com/office/officeart/2008/layout/IncreasingCircleProcess"/>
    <dgm:cxn modelId="{1E4784A5-7D0A-49B3-8CAE-722B3420D602}" type="presParOf" srcId="{BAFF383A-F84C-4672-9054-7AFDCE8DB77C}" destId="{C165F864-E8FD-405F-8AAE-F834E72411E5}" srcOrd="3" destOrd="0" presId="urn:microsoft.com/office/officeart/2008/layout/IncreasingCircleProcess"/>
    <dgm:cxn modelId="{D92120B6-D25A-4F0B-85F4-CECFBE7578F0}" type="presParOf" srcId="{2524E5A5-5CE2-49AE-97ED-4161AC8A1AA4}" destId="{E8AC09AA-A84F-4B0E-AE02-7E73474A9EEA}" srcOrd="1" destOrd="0" presId="urn:microsoft.com/office/officeart/2008/layout/IncreasingCircleProcess"/>
    <dgm:cxn modelId="{46DBD15E-77CF-4867-8C41-44B118A1B0D8}" type="presParOf" srcId="{2524E5A5-5CE2-49AE-97ED-4161AC8A1AA4}" destId="{0AC8154A-D2FE-4E3E-8B8F-147A5AD98336}" srcOrd="2" destOrd="0" presId="urn:microsoft.com/office/officeart/2008/layout/IncreasingCircleProcess"/>
    <dgm:cxn modelId="{26E9BCAE-066C-4C7F-89FA-83A9CEE2F2B1}" type="presParOf" srcId="{0AC8154A-D2FE-4E3E-8B8F-147A5AD98336}" destId="{C01C82A3-D7CA-48DD-826D-2E5C76CD37AC}" srcOrd="0" destOrd="0" presId="urn:microsoft.com/office/officeart/2008/layout/IncreasingCircleProcess"/>
    <dgm:cxn modelId="{97977032-601F-400D-AE48-AB9197687CB9}" type="presParOf" srcId="{0AC8154A-D2FE-4E3E-8B8F-147A5AD98336}" destId="{4CC3E5AF-EB06-4F35-98F4-358186FCD666}" srcOrd="1" destOrd="0" presId="urn:microsoft.com/office/officeart/2008/layout/IncreasingCircleProcess"/>
    <dgm:cxn modelId="{A018193A-2D5D-4059-AD95-5AFEAD8936E8}" type="presParOf" srcId="{0AC8154A-D2FE-4E3E-8B8F-147A5AD98336}" destId="{1DD309F7-2F93-4EB7-8AD5-78A360B42CE1}" srcOrd="2" destOrd="0" presId="urn:microsoft.com/office/officeart/2008/layout/IncreasingCircleProcess"/>
    <dgm:cxn modelId="{5D9A5048-D117-4EE0-BB6B-1438ACC93C2D}" type="presParOf" srcId="{0AC8154A-D2FE-4E3E-8B8F-147A5AD98336}" destId="{A30F8916-93B0-4844-A515-78239A13A68B}" srcOrd="3" destOrd="0" presId="urn:microsoft.com/office/officeart/2008/layout/IncreasingCircleProcess"/>
    <dgm:cxn modelId="{E271535E-9A38-42CA-972C-AB9114962CFD}" type="presParOf" srcId="{2524E5A5-5CE2-49AE-97ED-4161AC8A1AA4}" destId="{E55D9477-87AD-4CE6-A8D7-6C2657DE5061}" srcOrd="3" destOrd="0" presId="urn:microsoft.com/office/officeart/2008/layout/IncreasingCircleProcess"/>
    <dgm:cxn modelId="{0B997288-4B16-46EA-AAC8-3AD66B0CCD65}" type="presParOf" srcId="{2524E5A5-5CE2-49AE-97ED-4161AC8A1AA4}" destId="{53B896C3-E960-48F6-860D-D27A2D3D1D77}" srcOrd="4" destOrd="0" presId="urn:microsoft.com/office/officeart/2008/layout/IncreasingCircleProcess"/>
    <dgm:cxn modelId="{3897B08E-5E08-484D-B6D1-EB18C7A7DE03}" type="presParOf" srcId="{53B896C3-E960-48F6-860D-D27A2D3D1D77}" destId="{E5FD842C-5D02-4367-AF02-45EBE542C0B5}" srcOrd="0" destOrd="0" presId="urn:microsoft.com/office/officeart/2008/layout/IncreasingCircleProcess"/>
    <dgm:cxn modelId="{3A75D315-4E6B-4670-8B60-820E2D79AC8B}" type="presParOf" srcId="{53B896C3-E960-48F6-860D-D27A2D3D1D77}" destId="{87685FE7-73CD-460F-89A6-BC841B004F2A}" srcOrd="1" destOrd="0" presId="urn:microsoft.com/office/officeart/2008/layout/IncreasingCircleProcess"/>
    <dgm:cxn modelId="{7C2BBE43-9D9A-4DDF-8CCE-6D4CF58E0219}" type="presParOf" srcId="{53B896C3-E960-48F6-860D-D27A2D3D1D77}" destId="{BC946093-03EB-4228-91FF-0CD2FE4E5F95}" srcOrd="2" destOrd="0" presId="urn:microsoft.com/office/officeart/2008/layout/IncreasingCircleProcess"/>
    <dgm:cxn modelId="{C98F5CE9-6615-4BA5-8E72-64B81516E0AA}" type="presParOf" srcId="{53B896C3-E960-48F6-860D-D27A2D3D1D77}" destId="{F5F17339-0D9A-4C3D-A69D-3227B9540D9D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03(75%)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09(81,9%)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F657A23E-A1A4-4DB4-ACE5-899013B4C142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B678B39-111D-4D70-86D9-92FCD9F2D25F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0A456709-4935-4AEE-BC5C-9099E315E8C7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262FEE7D-1FF9-44C3-A196-BBEBD4533A21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F18FA16B-3E37-4EE4-9953-8CC52EE4D9F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EC80C8-C1D9-4771-8FC3-0CC18736E39F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43C9EE-C043-425E-96E9-4BE1EECFDBA6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AFAE2F2A-4DDA-45BF-89F7-67C03B73FFD3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3EF0A33B-03F7-4B10-953B-BB9C9E44046E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6CB23011-5476-41AF-80D1-722146E5DC01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78AF0741-2AC4-4FC2-9C89-7F4FB0682101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9AC57-76DA-48B2-8479-2C973080067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2EA541-8858-44E4-92EE-D2DA68CC53B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79709734-C5D1-43B1-BA7A-985D708285C9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8141F9EA-720C-4E74-9A56-9F9C76E18FE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F9DBDAA0-4610-4731-A91C-367C4D878A6E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C96FE5EB-7DC2-4F2A-8586-F8664B483A59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AAA10-E894-42EA-BBBD-020565210C7E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9D3A0CD-02FD-4021-9D00-3066114FFA96}" type="presOf" srcId="{5B099F3B-021D-4D6C-B779-BA96DC4014B3}" destId="{93AAAA10-E894-42EA-BBBD-020565210C7E}" srcOrd="0" destOrd="0" presId="urn:microsoft.com/office/officeart/2008/layout/IncreasingCircleProcess"/>
    <dgm:cxn modelId="{14C69518-97D4-416B-A8D3-8D82FC982F7C}" type="presOf" srcId="{5EF359C3-F3E3-4778-8781-2B41E01DE293}" destId="{F657A23E-A1A4-4DB4-ACE5-899013B4C142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8879B3DE-94CA-4FD0-85E7-7801ACAB74F7}" type="presOf" srcId="{5BA56B68-7CD5-4A4F-8EDD-E41AE4E1B293}" destId="{02EC80C8-C1D9-4771-8FC3-0CC18736E39F}" srcOrd="0" destOrd="0" presId="urn:microsoft.com/office/officeart/2008/layout/IncreasingCircleProcess"/>
    <dgm:cxn modelId="{70714C4E-6270-40FF-ACD0-C6AC13AA02C2}" type="presOf" srcId="{9E1CCF71-1A79-4F63-A4F7-7A0B7619E513}" destId="{8AD9AC57-76DA-48B2-8479-2C9730800672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94722A94-6C6D-491E-A18E-747AF4C5FAB1}" type="presParOf" srcId="{F657A23E-A1A4-4DB4-ACE5-899013B4C142}" destId="{9B678B39-111D-4D70-86D9-92FCD9F2D25F}" srcOrd="0" destOrd="0" presId="urn:microsoft.com/office/officeart/2008/layout/IncreasingCircleProcess"/>
    <dgm:cxn modelId="{CE54B09B-4218-4A52-AF93-E1CF1DC7D971}" type="presParOf" srcId="{9B678B39-111D-4D70-86D9-92FCD9F2D25F}" destId="{0A456709-4935-4AEE-BC5C-9099E315E8C7}" srcOrd="0" destOrd="0" presId="urn:microsoft.com/office/officeart/2008/layout/IncreasingCircleProcess"/>
    <dgm:cxn modelId="{4695F3C2-8245-4095-A5A3-7352ED4DC1F1}" type="presParOf" srcId="{9B678B39-111D-4D70-86D9-92FCD9F2D25F}" destId="{262FEE7D-1FF9-44C3-A196-BBEBD4533A21}" srcOrd="1" destOrd="0" presId="urn:microsoft.com/office/officeart/2008/layout/IncreasingCircleProcess"/>
    <dgm:cxn modelId="{58866612-A8C7-4B31-AF96-ADFB9A8F3955}" type="presParOf" srcId="{9B678B39-111D-4D70-86D9-92FCD9F2D25F}" destId="{F18FA16B-3E37-4EE4-9953-8CC52EE4D9FA}" srcOrd="2" destOrd="0" presId="urn:microsoft.com/office/officeart/2008/layout/IncreasingCircleProcess"/>
    <dgm:cxn modelId="{4133B4C9-321B-41E8-803E-DAB212151CDE}" type="presParOf" srcId="{9B678B39-111D-4D70-86D9-92FCD9F2D25F}" destId="{02EC80C8-C1D9-4771-8FC3-0CC18736E39F}" srcOrd="3" destOrd="0" presId="urn:microsoft.com/office/officeart/2008/layout/IncreasingCircleProcess"/>
    <dgm:cxn modelId="{BF556D69-A9F3-4E0F-91EE-84DC534EB0ED}" type="presParOf" srcId="{F657A23E-A1A4-4DB4-ACE5-899013B4C142}" destId="{4E43C9EE-C043-425E-96E9-4BE1EECFDBA6}" srcOrd="1" destOrd="0" presId="urn:microsoft.com/office/officeart/2008/layout/IncreasingCircleProcess"/>
    <dgm:cxn modelId="{4C4D2962-B593-4A00-A45B-55E995276EB2}" type="presParOf" srcId="{F657A23E-A1A4-4DB4-ACE5-899013B4C142}" destId="{AFAE2F2A-4DDA-45BF-89F7-67C03B73FFD3}" srcOrd="2" destOrd="0" presId="urn:microsoft.com/office/officeart/2008/layout/IncreasingCircleProcess"/>
    <dgm:cxn modelId="{9123E84D-35BA-44B0-9D05-F4CCE8042858}" type="presParOf" srcId="{AFAE2F2A-4DDA-45BF-89F7-67C03B73FFD3}" destId="{3EF0A33B-03F7-4B10-953B-BB9C9E44046E}" srcOrd="0" destOrd="0" presId="urn:microsoft.com/office/officeart/2008/layout/IncreasingCircleProcess"/>
    <dgm:cxn modelId="{3137A51C-50E6-4677-9799-25A1279D1AA8}" type="presParOf" srcId="{AFAE2F2A-4DDA-45BF-89F7-67C03B73FFD3}" destId="{6CB23011-5476-41AF-80D1-722146E5DC01}" srcOrd="1" destOrd="0" presId="urn:microsoft.com/office/officeart/2008/layout/IncreasingCircleProcess"/>
    <dgm:cxn modelId="{F11D229E-7C48-47AE-AF3D-C70D6DD358FE}" type="presParOf" srcId="{AFAE2F2A-4DDA-45BF-89F7-67C03B73FFD3}" destId="{78AF0741-2AC4-4FC2-9C89-7F4FB0682101}" srcOrd="2" destOrd="0" presId="urn:microsoft.com/office/officeart/2008/layout/IncreasingCircleProcess"/>
    <dgm:cxn modelId="{8DCED7E3-1BDC-4AD5-A14C-89B68A997FFC}" type="presParOf" srcId="{AFAE2F2A-4DDA-45BF-89F7-67C03B73FFD3}" destId="{8AD9AC57-76DA-48B2-8479-2C9730800672}" srcOrd="3" destOrd="0" presId="urn:microsoft.com/office/officeart/2008/layout/IncreasingCircleProcess"/>
    <dgm:cxn modelId="{42FEDD69-1B50-4A04-8E75-9F31BA2B9611}" type="presParOf" srcId="{F657A23E-A1A4-4DB4-ACE5-899013B4C142}" destId="{A42EA541-8858-44E4-92EE-D2DA68CC53B4}" srcOrd="3" destOrd="0" presId="urn:microsoft.com/office/officeart/2008/layout/IncreasingCircleProcess"/>
    <dgm:cxn modelId="{4BF6A6E5-8178-428F-BA1B-76EC21E31274}" type="presParOf" srcId="{F657A23E-A1A4-4DB4-ACE5-899013B4C142}" destId="{79709734-C5D1-43B1-BA7A-985D708285C9}" srcOrd="4" destOrd="0" presId="urn:microsoft.com/office/officeart/2008/layout/IncreasingCircleProcess"/>
    <dgm:cxn modelId="{F64441A7-F68F-4506-B083-8C536F1E8AAB}" type="presParOf" srcId="{79709734-C5D1-43B1-BA7A-985D708285C9}" destId="{8141F9EA-720C-4E74-9A56-9F9C76E18FEE}" srcOrd="0" destOrd="0" presId="urn:microsoft.com/office/officeart/2008/layout/IncreasingCircleProcess"/>
    <dgm:cxn modelId="{6C6AAE67-0EAF-4446-A0D4-FA206C70C90C}" type="presParOf" srcId="{79709734-C5D1-43B1-BA7A-985D708285C9}" destId="{F9DBDAA0-4610-4731-A91C-367C4D878A6E}" srcOrd="1" destOrd="0" presId="urn:microsoft.com/office/officeart/2008/layout/IncreasingCircleProcess"/>
    <dgm:cxn modelId="{AE552B2D-5A55-474F-B464-28065D58D4A8}" type="presParOf" srcId="{79709734-C5D1-43B1-BA7A-985D708285C9}" destId="{C96FE5EB-7DC2-4F2A-8586-F8664B483A59}" srcOrd="2" destOrd="0" presId="urn:microsoft.com/office/officeart/2008/layout/IncreasingCircleProcess"/>
    <dgm:cxn modelId="{8183696E-790B-4715-B7D2-07EBE71D4D69}" type="presParOf" srcId="{79709734-C5D1-43B1-BA7A-985D708285C9}" destId="{93AAAA10-E894-42EA-BBBD-020565210C7E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400" dirty="0" smtClean="0"/>
            <a:t>02(100%)</a:t>
          </a:r>
          <a:endParaRPr lang="pt-BR" sz="24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4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4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400" dirty="0" smtClean="0"/>
            <a:t>04(100%)</a:t>
          </a:r>
          <a:endParaRPr lang="pt-BR" sz="24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4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4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400" dirty="0" smtClean="0"/>
            <a:t>11(100%)</a:t>
          </a:r>
          <a:endParaRPr lang="pt-BR" sz="24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4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400"/>
        </a:p>
      </dgm:t>
    </dgm:pt>
    <dgm:pt modelId="{60B2C696-31F5-4E1B-BE73-361C4212B7D1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34D8201-AB2E-4610-A135-A52EA68565BC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267B6A6A-D5E4-48B4-A4B4-E63CA10B6AEB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9E6B5104-5976-46AB-9673-C7AD0078D8D6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E121086E-C87B-4959-9EBD-8FB4B305FB1F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01C823-FB1A-4B9A-B14F-EC86AB3343BB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A1C6B8-0F45-437A-9C31-C23965528BA3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185B7C51-3295-4B54-8687-029FEF1DD4B7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E694E865-C3FA-4D6E-BDED-839D64319BC1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F138B96F-0C91-4F1F-8ECE-7F4E59F50868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8BEF404-F6DD-42BC-AD94-7E4E513D9787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D41B82-0FE7-4DDB-A792-A094E33D3BFD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2E02D0-7121-4C6A-9934-85BABE930AA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BD560C8A-B3AA-44BF-A52E-4655C337D6D6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CC25F4E6-6EAF-48B5-A756-1FFA421B9E2A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7D4EB169-6110-4F9F-8F50-179BEA46A4EB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7BAE070A-E47B-4637-85AA-18EDDE43FAE2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4C4B56-B681-48B7-976C-23FD9D386188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4096C5B-A0BB-4473-916A-C1DF60255AB8}" type="presOf" srcId="{5EF359C3-F3E3-4778-8781-2B41E01DE293}" destId="{60B2C696-31F5-4E1B-BE73-361C4212B7D1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3E547196-5763-47CD-8E70-9896B2B87F53}" type="presOf" srcId="{5B099F3B-021D-4D6C-B779-BA96DC4014B3}" destId="{484C4B56-B681-48B7-976C-23FD9D386188}" srcOrd="0" destOrd="0" presId="urn:microsoft.com/office/officeart/2008/layout/IncreasingCircleProcess"/>
    <dgm:cxn modelId="{ABC4F56D-8271-401F-8D71-DA67D365C0A0}" type="presOf" srcId="{9E1CCF71-1A79-4F63-A4F7-7A0B7619E513}" destId="{B1D41B82-0FE7-4DDB-A792-A094E33D3BFD}" srcOrd="0" destOrd="0" presId="urn:microsoft.com/office/officeart/2008/layout/IncreasingCircleProcess"/>
    <dgm:cxn modelId="{29A0ED67-2F62-45CC-9B66-92E7A8476544}" type="presOf" srcId="{5BA56B68-7CD5-4A4F-8EDD-E41AE4E1B293}" destId="{2501C823-FB1A-4B9A-B14F-EC86AB3343BB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6B2DA68D-1110-43A3-896D-0FC3DFC5B046}" type="presParOf" srcId="{60B2C696-31F5-4E1B-BE73-361C4212B7D1}" destId="{B34D8201-AB2E-4610-A135-A52EA68565BC}" srcOrd="0" destOrd="0" presId="urn:microsoft.com/office/officeart/2008/layout/IncreasingCircleProcess"/>
    <dgm:cxn modelId="{7325DA57-D419-45A6-ACE5-FB20C96D40EE}" type="presParOf" srcId="{B34D8201-AB2E-4610-A135-A52EA68565BC}" destId="{267B6A6A-D5E4-48B4-A4B4-E63CA10B6AEB}" srcOrd="0" destOrd="0" presId="urn:microsoft.com/office/officeart/2008/layout/IncreasingCircleProcess"/>
    <dgm:cxn modelId="{90628607-F7C5-42F4-824A-AB981189FE36}" type="presParOf" srcId="{B34D8201-AB2E-4610-A135-A52EA68565BC}" destId="{9E6B5104-5976-46AB-9673-C7AD0078D8D6}" srcOrd="1" destOrd="0" presId="urn:microsoft.com/office/officeart/2008/layout/IncreasingCircleProcess"/>
    <dgm:cxn modelId="{23FDA672-C6B3-487D-B5A2-5F4F8C96023A}" type="presParOf" srcId="{B34D8201-AB2E-4610-A135-A52EA68565BC}" destId="{E121086E-C87B-4959-9EBD-8FB4B305FB1F}" srcOrd="2" destOrd="0" presId="urn:microsoft.com/office/officeart/2008/layout/IncreasingCircleProcess"/>
    <dgm:cxn modelId="{552E2A07-CEEE-4A84-9C00-F356149F0C2D}" type="presParOf" srcId="{B34D8201-AB2E-4610-A135-A52EA68565BC}" destId="{2501C823-FB1A-4B9A-B14F-EC86AB3343BB}" srcOrd="3" destOrd="0" presId="urn:microsoft.com/office/officeart/2008/layout/IncreasingCircleProcess"/>
    <dgm:cxn modelId="{AA3B3FB4-E862-4114-99BE-F403C9008F7A}" type="presParOf" srcId="{60B2C696-31F5-4E1B-BE73-361C4212B7D1}" destId="{54A1C6B8-0F45-437A-9C31-C23965528BA3}" srcOrd="1" destOrd="0" presId="urn:microsoft.com/office/officeart/2008/layout/IncreasingCircleProcess"/>
    <dgm:cxn modelId="{9F554B6F-DB4E-4B24-8E94-4D168533332E}" type="presParOf" srcId="{60B2C696-31F5-4E1B-BE73-361C4212B7D1}" destId="{185B7C51-3295-4B54-8687-029FEF1DD4B7}" srcOrd="2" destOrd="0" presId="urn:microsoft.com/office/officeart/2008/layout/IncreasingCircleProcess"/>
    <dgm:cxn modelId="{6F35BA82-699B-4E3E-8866-47D3972BF7D3}" type="presParOf" srcId="{185B7C51-3295-4B54-8687-029FEF1DD4B7}" destId="{E694E865-C3FA-4D6E-BDED-839D64319BC1}" srcOrd="0" destOrd="0" presId="urn:microsoft.com/office/officeart/2008/layout/IncreasingCircleProcess"/>
    <dgm:cxn modelId="{86C23676-ED54-4B40-83E6-E45F8D00F867}" type="presParOf" srcId="{185B7C51-3295-4B54-8687-029FEF1DD4B7}" destId="{F138B96F-0C91-4F1F-8ECE-7F4E59F50868}" srcOrd="1" destOrd="0" presId="urn:microsoft.com/office/officeart/2008/layout/IncreasingCircleProcess"/>
    <dgm:cxn modelId="{DF936372-85C3-4D86-B1CD-2DFD993EE349}" type="presParOf" srcId="{185B7C51-3295-4B54-8687-029FEF1DD4B7}" destId="{08BEF404-F6DD-42BC-AD94-7E4E513D9787}" srcOrd="2" destOrd="0" presId="urn:microsoft.com/office/officeart/2008/layout/IncreasingCircleProcess"/>
    <dgm:cxn modelId="{A7F4ED81-D89C-4EE7-BC9F-24AC2DE499E3}" type="presParOf" srcId="{185B7C51-3295-4B54-8687-029FEF1DD4B7}" destId="{B1D41B82-0FE7-4DDB-A792-A094E33D3BFD}" srcOrd="3" destOrd="0" presId="urn:microsoft.com/office/officeart/2008/layout/IncreasingCircleProcess"/>
    <dgm:cxn modelId="{50476533-3A4C-4E0F-8A28-97D643DC8656}" type="presParOf" srcId="{60B2C696-31F5-4E1B-BE73-361C4212B7D1}" destId="{BA2E02D0-7121-4C6A-9934-85BABE930AA4}" srcOrd="3" destOrd="0" presId="urn:microsoft.com/office/officeart/2008/layout/IncreasingCircleProcess"/>
    <dgm:cxn modelId="{51398C45-92A3-4290-85B4-E2F3D797FB83}" type="presParOf" srcId="{60B2C696-31F5-4E1B-BE73-361C4212B7D1}" destId="{BD560C8A-B3AA-44BF-A52E-4655C337D6D6}" srcOrd="4" destOrd="0" presId="urn:microsoft.com/office/officeart/2008/layout/IncreasingCircleProcess"/>
    <dgm:cxn modelId="{F79821C6-4A7A-45A1-8786-819107CC54A9}" type="presParOf" srcId="{BD560C8A-B3AA-44BF-A52E-4655C337D6D6}" destId="{CC25F4E6-6EAF-48B5-A756-1FFA421B9E2A}" srcOrd="0" destOrd="0" presId="urn:microsoft.com/office/officeart/2008/layout/IncreasingCircleProcess"/>
    <dgm:cxn modelId="{BB8603A4-7F0C-4FE1-92ED-E6627A627627}" type="presParOf" srcId="{BD560C8A-B3AA-44BF-A52E-4655C337D6D6}" destId="{7D4EB169-6110-4F9F-8F50-179BEA46A4EB}" srcOrd="1" destOrd="0" presId="urn:microsoft.com/office/officeart/2008/layout/IncreasingCircleProcess"/>
    <dgm:cxn modelId="{1AAFBB65-075D-4D2F-A01C-A446A7388A7D}" type="presParOf" srcId="{BD560C8A-B3AA-44BF-A52E-4655C337D6D6}" destId="{7BAE070A-E47B-4637-85AA-18EDDE43FAE2}" srcOrd="2" destOrd="0" presId="urn:microsoft.com/office/officeart/2008/layout/IncreasingCircleProcess"/>
    <dgm:cxn modelId="{5E2A95C6-F569-4055-B575-0F7A168F997B}" type="presParOf" srcId="{BD560C8A-B3AA-44BF-A52E-4655C337D6D6}" destId="{484C4B56-B681-48B7-976C-23FD9D38618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03(75%)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D8C8CA20-9E8F-43D5-9B84-EE830B0A6927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64F54B1-6856-458C-BC0B-0E072C890640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92263229-37AC-449D-838D-A6F6CB33403F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2267CF19-726C-4C05-8297-E4328609AFFF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94375A62-25DF-4297-95C4-FBDC611F7D14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925904-C0A8-4BD9-A6F7-57EE76BA0D52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99ACE2-48B3-40E0-9E12-F707BFD5E48F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89AC6534-F697-4961-8E83-5C80C00134C2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E9E71611-0EB7-4A6C-B8A0-A9CFC30E1D95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777243EE-B028-47C8-B2A9-C5B4E2A55FF3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C954DE07-4E84-471A-ABD1-43DF63BA48DF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14447-3CA4-4BD7-A98E-499BB604BE2B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1F455A-96AA-4388-9BB0-CA93B208D459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B4A57942-5977-4416-A29F-0CC091572EA3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EFC99022-F11A-4DDC-8236-249B0BBBEAB5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DCEF0E81-82EC-4558-8187-394AF2F1A865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3BAD6278-07F1-4494-AC4D-416A31737505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E740C5-E9F6-46E6-ACB7-3D004FDBE68B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994725-5667-43B3-BF13-5A247D418421}" type="presOf" srcId="{9E1CCF71-1A79-4F63-A4F7-7A0B7619E513}" destId="{44314447-3CA4-4BD7-A98E-499BB604BE2B}" srcOrd="0" destOrd="0" presId="urn:microsoft.com/office/officeart/2008/layout/IncreasingCircleProcess"/>
    <dgm:cxn modelId="{9FB14620-78F6-4A6E-AE8B-7D8F65EB8439}" type="presOf" srcId="{5EF359C3-F3E3-4778-8781-2B41E01DE293}" destId="{D8C8CA20-9E8F-43D5-9B84-EE830B0A6927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89775CDE-4EF6-4CEC-A8AA-5C5483790E48}" type="presOf" srcId="{5BA56B68-7CD5-4A4F-8EDD-E41AE4E1B293}" destId="{F4925904-C0A8-4BD9-A6F7-57EE76BA0D52}" srcOrd="0" destOrd="0" presId="urn:microsoft.com/office/officeart/2008/layout/IncreasingCircleProcess"/>
    <dgm:cxn modelId="{1925F58B-B980-4907-86AE-4BFFE0F3A951}" type="presOf" srcId="{5B099F3B-021D-4D6C-B779-BA96DC4014B3}" destId="{C5E740C5-E9F6-46E6-ACB7-3D004FDBE68B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4F618823-CE6A-48D7-9EE3-B8CEEEDD8176}" type="presParOf" srcId="{D8C8CA20-9E8F-43D5-9B84-EE830B0A6927}" destId="{364F54B1-6856-458C-BC0B-0E072C890640}" srcOrd="0" destOrd="0" presId="urn:microsoft.com/office/officeart/2008/layout/IncreasingCircleProcess"/>
    <dgm:cxn modelId="{5C1A7887-C8FC-466D-B3B7-234C90A651E6}" type="presParOf" srcId="{364F54B1-6856-458C-BC0B-0E072C890640}" destId="{92263229-37AC-449D-838D-A6F6CB33403F}" srcOrd="0" destOrd="0" presId="urn:microsoft.com/office/officeart/2008/layout/IncreasingCircleProcess"/>
    <dgm:cxn modelId="{AF62C950-ED97-4D13-A9A0-7C1BEA02EBD7}" type="presParOf" srcId="{364F54B1-6856-458C-BC0B-0E072C890640}" destId="{2267CF19-726C-4C05-8297-E4328609AFFF}" srcOrd="1" destOrd="0" presId="urn:microsoft.com/office/officeart/2008/layout/IncreasingCircleProcess"/>
    <dgm:cxn modelId="{C058C141-ED8E-4E36-906F-D138E5E3C61A}" type="presParOf" srcId="{364F54B1-6856-458C-BC0B-0E072C890640}" destId="{94375A62-25DF-4297-95C4-FBDC611F7D14}" srcOrd="2" destOrd="0" presId="urn:microsoft.com/office/officeart/2008/layout/IncreasingCircleProcess"/>
    <dgm:cxn modelId="{2DE499C2-A884-4D90-8054-6D877179021E}" type="presParOf" srcId="{364F54B1-6856-458C-BC0B-0E072C890640}" destId="{F4925904-C0A8-4BD9-A6F7-57EE76BA0D52}" srcOrd="3" destOrd="0" presId="urn:microsoft.com/office/officeart/2008/layout/IncreasingCircleProcess"/>
    <dgm:cxn modelId="{6AB5C28F-ECFF-4D61-96E3-DF77DB7B4D3B}" type="presParOf" srcId="{D8C8CA20-9E8F-43D5-9B84-EE830B0A6927}" destId="{9B99ACE2-48B3-40E0-9E12-F707BFD5E48F}" srcOrd="1" destOrd="0" presId="urn:microsoft.com/office/officeart/2008/layout/IncreasingCircleProcess"/>
    <dgm:cxn modelId="{75FDD7FE-A3AE-433E-B6D5-B8D4A1B28C06}" type="presParOf" srcId="{D8C8CA20-9E8F-43D5-9B84-EE830B0A6927}" destId="{89AC6534-F697-4961-8E83-5C80C00134C2}" srcOrd="2" destOrd="0" presId="urn:microsoft.com/office/officeart/2008/layout/IncreasingCircleProcess"/>
    <dgm:cxn modelId="{9B0B74D2-5A94-4ED1-AF23-A4376427E3DA}" type="presParOf" srcId="{89AC6534-F697-4961-8E83-5C80C00134C2}" destId="{E9E71611-0EB7-4A6C-B8A0-A9CFC30E1D95}" srcOrd="0" destOrd="0" presId="urn:microsoft.com/office/officeart/2008/layout/IncreasingCircleProcess"/>
    <dgm:cxn modelId="{0B527945-8AF4-4D30-A8FB-9F6B98B9D83C}" type="presParOf" srcId="{89AC6534-F697-4961-8E83-5C80C00134C2}" destId="{777243EE-B028-47C8-B2A9-C5B4E2A55FF3}" srcOrd="1" destOrd="0" presId="urn:microsoft.com/office/officeart/2008/layout/IncreasingCircleProcess"/>
    <dgm:cxn modelId="{9DB101F9-B122-4FA6-836B-1917DA3E2D29}" type="presParOf" srcId="{89AC6534-F697-4961-8E83-5C80C00134C2}" destId="{C954DE07-4E84-471A-ABD1-43DF63BA48DF}" srcOrd="2" destOrd="0" presId="urn:microsoft.com/office/officeart/2008/layout/IncreasingCircleProcess"/>
    <dgm:cxn modelId="{20A8839C-4D84-45D8-A31F-9E7076AE7EB0}" type="presParOf" srcId="{89AC6534-F697-4961-8E83-5C80C00134C2}" destId="{44314447-3CA4-4BD7-A98E-499BB604BE2B}" srcOrd="3" destOrd="0" presId="urn:microsoft.com/office/officeart/2008/layout/IncreasingCircleProcess"/>
    <dgm:cxn modelId="{A7458CCC-C733-4D03-8FD6-51564F409C3A}" type="presParOf" srcId="{D8C8CA20-9E8F-43D5-9B84-EE830B0A6927}" destId="{761F455A-96AA-4388-9BB0-CA93B208D459}" srcOrd="3" destOrd="0" presId="urn:microsoft.com/office/officeart/2008/layout/IncreasingCircleProcess"/>
    <dgm:cxn modelId="{9085CE75-7501-4C34-BCEE-B883C9ADE5F4}" type="presParOf" srcId="{D8C8CA20-9E8F-43D5-9B84-EE830B0A6927}" destId="{B4A57942-5977-4416-A29F-0CC091572EA3}" srcOrd="4" destOrd="0" presId="urn:microsoft.com/office/officeart/2008/layout/IncreasingCircleProcess"/>
    <dgm:cxn modelId="{2CF43956-94D4-4DB6-BC86-EAE63F1698DA}" type="presParOf" srcId="{B4A57942-5977-4416-A29F-0CC091572EA3}" destId="{EFC99022-F11A-4DDC-8236-249B0BBBEAB5}" srcOrd="0" destOrd="0" presId="urn:microsoft.com/office/officeart/2008/layout/IncreasingCircleProcess"/>
    <dgm:cxn modelId="{6375B9EA-5A52-4D55-ADCC-32E8C0350E1B}" type="presParOf" srcId="{B4A57942-5977-4416-A29F-0CC091572EA3}" destId="{DCEF0E81-82EC-4558-8187-394AF2F1A865}" srcOrd="1" destOrd="0" presId="urn:microsoft.com/office/officeart/2008/layout/IncreasingCircleProcess"/>
    <dgm:cxn modelId="{A69EAA18-D779-4E3D-97D7-F9A395E95B9B}" type="presParOf" srcId="{B4A57942-5977-4416-A29F-0CC091572EA3}" destId="{3BAD6278-07F1-4494-AC4D-416A31737505}" srcOrd="2" destOrd="0" presId="urn:microsoft.com/office/officeart/2008/layout/IncreasingCircleProcess"/>
    <dgm:cxn modelId="{ABB46A16-23A5-468E-990C-2030F585BB88}" type="presParOf" srcId="{B4A57942-5977-4416-A29F-0CC091572EA3}" destId="{C5E740C5-E9F6-46E6-ACB7-3D004FDBE68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400" dirty="0" smtClean="0"/>
            <a:t>02(100%)</a:t>
          </a:r>
          <a:endParaRPr lang="pt-BR" sz="24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4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4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400" dirty="0" smtClean="0"/>
            <a:t>04(100%)</a:t>
          </a:r>
          <a:endParaRPr lang="pt-BR" sz="24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4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4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400" dirty="0" smtClean="0"/>
            <a:t>11(100%)</a:t>
          </a:r>
          <a:endParaRPr lang="pt-BR" sz="24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4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400"/>
        </a:p>
      </dgm:t>
    </dgm:pt>
    <dgm:pt modelId="{693F3E97-7563-4960-B365-105D32D08F06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A2DF9B5-2000-48CF-8423-43B172C408DD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1510C381-574F-4434-9D25-A8B78CBABAF4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4DB4D7AD-2014-4070-87F8-7209CF5691D7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4612E4B9-0A7D-4048-8FCE-8EA67BFBD06E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5AF79E-F258-4DFB-BACA-A47B5ED18936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FB229D-0BEA-48A0-8800-B73D3901F74C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6AE3B2C-5FC4-414A-BD2D-E260E62B593B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DB84B6FA-34D9-40E1-84BE-E980AD88CCB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04A697E7-E991-4C65-9E8F-CE28B2A05E2F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621E956-9D8C-4E3E-AC5B-42714DF9B717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819818-D6F1-4D4E-9B00-06760961FD09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01298A-045A-4214-9E28-59800ED94A8F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AACE5422-8EE8-47FF-B035-F2A037C91FCF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6A1C73B6-DD94-411C-B589-1B234530F2BD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EC509363-EE73-4D28-AE81-C9266AB09BA6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CFB3AFDF-E811-4CF2-BE76-BF227F6B7090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425F3B-E477-4898-82EA-DB1CD1E08234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757874-7F1A-4016-BF0D-BF3ED058FCC8}" type="presOf" srcId="{5BA56B68-7CD5-4A4F-8EDD-E41AE4E1B293}" destId="{EE5AF79E-F258-4DFB-BACA-A47B5ED18936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6BB6BAB9-7B03-446B-BAF2-2135D0830061}" type="presOf" srcId="{5B099F3B-021D-4D6C-B779-BA96DC4014B3}" destId="{18425F3B-E477-4898-82EA-DB1CD1E08234}" srcOrd="0" destOrd="0" presId="urn:microsoft.com/office/officeart/2008/layout/IncreasingCircleProcess"/>
    <dgm:cxn modelId="{9CE0445B-B33F-4951-9653-47BF894FB0C8}" type="presOf" srcId="{9E1CCF71-1A79-4F63-A4F7-7A0B7619E513}" destId="{87819818-D6F1-4D4E-9B00-06760961FD09}" srcOrd="0" destOrd="0" presId="urn:microsoft.com/office/officeart/2008/layout/IncreasingCircleProcess"/>
    <dgm:cxn modelId="{4E80260B-FA4A-411E-A4DE-3D90A14DE1EB}" type="presOf" srcId="{5EF359C3-F3E3-4778-8781-2B41E01DE293}" destId="{693F3E97-7563-4960-B365-105D32D08F06}" srcOrd="0" destOrd="0" presId="urn:microsoft.com/office/officeart/2008/layout/IncreasingCircleProcess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ABDE5252-91E0-49D2-B2CD-51F4A22D12FB}" type="presParOf" srcId="{693F3E97-7563-4960-B365-105D32D08F06}" destId="{4A2DF9B5-2000-48CF-8423-43B172C408DD}" srcOrd="0" destOrd="0" presId="urn:microsoft.com/office/officeart/2008/layout/IncreasingCircleProcess"/>
    <dgm:cxn modelId="{0CBFC5F1-D937-4A47-A2E2-0A8DDB946E20}" type="presParOf" srcId="{4A2DF9B5-2000-48CF-8423-43B172C408DD}" destId="{1510C381-574F-4434-9D25-A8B78CBABAF4}" srcOrd="0" destOrd="0" presId="urn:microsoft.com/office/officeart/2008/layout/IncreasingCircleProcess"/>
    <dgm:cxn modelId="{AEB9A180-F377-4800-B04D-9453CE6905E4}" type="presParOf" srcId="{4A2DF9B5-2000-48CF-8423-43B172C408DD}" destId="{4DB4D7AD-2014-4070-87F8-7209CF5691D7}" srcOrd="1" destOrd="0" presId="urn:microsoft.com/office/officeart/2008/layout/IncreasingCircleProcess"/>
    <dgm:cxn modelId="{FB761D6E-603E-4715-865A-DD838E6058CB}" type="presParOf" srcId="{4A2DF9B5-2000-48CF-8423-43B172C408DD}" destId="{4612E4B9-0A7D-4048-8FCE-8EA67BFBD06E}" srcOrd="2" destOrd="0" presId="urn:microsoft.com/office/officeart/2008/layout/IncreasingCircleProcess"/>
    <dgm:cxn modelId="{F3DF9F8F-5DC0-408D-B205-3118B3B0B2A7}" type="presParOf" srcId="{4A2DF9B5-2000-48CF-8423-43B172C408DD}" destId="{EE5AF79E-F258-4DFB-BACA-A47B5ED18936}" srcOrd="3" destOrd="0" presId="urn:microsoft.com/office/officeart/2008/layout/IncreasingCircleProcess"/>
    <dgm:cxn modelId="{3DC4CDA9-BDA4-432B-825A-39C8B20DD558}" type="presParOf" srcId="{693F3E97-7563-4960-B365-105D32D08F06}" destId="{CDFB229D-0BEA-48A0-8800-B73D3901F74C}" srcOrd="1" destOrd="0" presId="urn:microsoft.com/office/officeart/2008/layout/IncreasingCircleProcess"/>
    <dgm:cxn modelId="{7B5D2AC1-97FF-499D-888E-12EB1C66AB90}" type="presParOf" srcId="{693F3E97-7563-4960-B365-105D32D08F06}" destId="{E6AE3B2C-5FC4-414A-BD2D-E260E62B593B}" srcOrd="2" destOrd="0" presId="urn:microsoft.com/office/officeart/2008/layout/IncreasingCircleProcess"/>
    <dgm:cxn modelId="{37922EC5-44DF-4CB5-B21A-B75CC3843125}" type="presParOf" srcId="{E6AE3B2C-5FC4-414A-BD2D-E260E62B593B}" destId="{DB84B6FA-34D9-40E1-84BE-E980AD88CCBC}" srcOrd="0" destOrd="0" presId="urn:microsoft.com/office/officeart/2008/layout/IncreasingCircleProcess"/>
    <dgm:cxn modelId="{0FB30126-6C93-4B45-9D56-219B52245544}" type="presParOf" srcId="{E6AE3B2C-5FC4-414A-BD2D-E260E62B593B}" destId="{04A697E7-E991-4C65-9E8F-CE28B2A05E2F}" srcOrd="1" destOrd="0" presId="urn:microsoft.com/office/officeart/2008/layout/IncreasingCircleProcess"/>
    <dgm:cxn modelId="{32A9B1FF-DCA3-49F1-8808-7428B997DC68}" type="presParOf" srcId="{E6AE3B2C-5FC4-414A-BD2D-E260E62B593B}" destId="{0621E956-9D8C-4E3E-AC5B-42714DF9B717}" srcOrd="2" destOrd="0" presId="urn:microsoft.com/office/officeart/2008/layout/IncreasingCircleProcess"/>
    <dgm:cxn modelId="{5560819B-68F6-4536-9785-D51BD14F1B2A}" type="presParOf" srcId="{E6AE3B2C-5FC4-414A-BD2D-E260E62B593B}" destId="{87819818-D6F1-4D4E-9B00-06760961FD09}" srcOrd="3" destOrd="0" presId="urn:microsoft.com/office/officeart/2008/layout/IncreasingCircleProcess"/>
    <dgm:cxn modelId="{A345E5D4-C0E8-4300-A141-9FD588AA2854}" type="presParOf" srcId="{693F3E97-7563-4960-B365-105D32D08F06}" destId="{9401298A-045A-4214-9E28-59800ED94A8F}" srcOrd="3" destOrd="0" presId="urn:microsoft.com/office/officeart/2008/layout/IncreasingCircleProcess"/>
    <dgm:cxn modelId="{648DCEF7-7663-4CDA-8A14-CDAD3317E107}" type="presParOf" srcId="{693F3E97-7563-4960-B365-105D32D08F06}" destId="{AACE5422-8EE8-47FF-B035-F2A037C91FCF}" srcOrd="4" destOrd="0" presId="urn:microsoft.com/office/officeart/2008/layout/IncreasingCircleProcess"/>
    <dgm:cxn modelId="{BEF3C78C-90FA-4E51-8E3E-DAC3EA946CD1}" type="presParOf" srcId="{AACE5422-8EE8-47FF-B035-F2A037C91FCF}" destId="{6A1C73B6-DD94-411C-B589-1B234530F2BD}" srcOrd="0" destOrd="0" presId="urn:microsoft.com/office/officeart/2008/layout/IncreasingCircleProcess"/>
    <dgm:cxn modelId="{3B8CE5DF-4ABD-4F0A-BEDE-181B10865F8D}" type="presParOf" srcId="{AACE5422-8EE8-47FF-B035-F2A037C91FCF}" destId="{EC509363-EE73-4D28-AE81-C9266AB09BA6}" srcOrd="1" destOrd="0" presId="urn:microsoft.com/office/officeart/2008/layout/IncreasingCircleProcess"/>
    <dgm:cxn modelId="{A4777E44-237B-48B8-80EE-1D7C699CBAA0}" type="presParOf" srcId="{AACE5422-8EE8-47FF-B035-F2A037C91FCF}" destId="{CFB3AFDF-E811-4CF2-BE76-BF227F6B7090}" srcOrd="2" destOrd="0" presId="urn:microsoft.com/office/officeart/2008/layout/IncreasingCircleProcess"/>
    <dgm:cxn modelId="{1528D033-AF96-47F7-BA00-4CF44CA1097E}" type="presParOf" srcId="{AACE5422-8EE8-47FF-B035-F2A037C91FCF}" destId="{18425F3B-E477-4898-82EA-DB1CD1E0823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Zero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01(100%)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8B64009A-8086-441B-8DB9-0CC7CE7E473D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192E8A3-71F6-40E4-9D9D-358787F7EC2A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0EB8B99F-61A3-44E5-8B08-136EA47FD8F3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D274AAE8-B424-436C-818E-2EAF45D87AFF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FD344F45-895A-4929-A2B4-0FC443214964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4F76BC-895E-483D-9A66-7584264DACD4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9F0551-DF73-4038-86F9-925015388E39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BCC1B9FC-AAE7-4123-A119-71D591909C61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E1EFECA2-D0FA-4101-9D04-18D6FD0F245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CCE4D3A6-EA93-40E3-8F5E-ED3A04281C41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B22C0D89-E778-4306-9D87-AFEA428F64F5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9A67C0-5456-47F8-B236-E6A40BA1EAA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A43AD4-FD68-474F-94C5-67E37782459C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85F1FD4B-BAD6-47B9-8943-06D10B529EA9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3D94693B-8AAD-44A8-90DA-9FCBB2CF0C4F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8033B157-751A-4DC2-B457-9435D8E3CF24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7481422B-130D-4605-900C-556C1F97F56B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B7986-BA3F-428E-8941-8414D3D50F1B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7290249-86D8-45D0-97D3-335C1502E58D}" type="presOf" srcId="{5B099F3B-021D-4D6C-B779-BA96DC4014B3}" destId="{8EEB7986-BA3F-428E-8941-8414D3D50F1B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650A99C3-0AE2-49AF-A494-8ABAA0352289}" type="presOf" srcId="{5BA56B68-7CD5-4A4F-8EDD-E41AE4E1B293}" destId="{CB4F76BC-895E-483D-9A66-7584264DACD4}" srcOrd="0" destOrd="0" presId="urn:microsoft.com/office/officeart/2008/layout/IncreasingCircleProcess"/>
    <dgm:cxn modelId="{B19D6C5D-8CE4-4054-AED3-5FB7EE485B69}" type="presOf" srcId="{5EF359C3-F3E3-4778-8781-2B41E01DE293}" destId="{8B64009A-8086-441B-8DB9-0CC7CE7E473D}" srcOrd="0" destOrd="0" presId="urn:microsoft.com/office/officeart/2008/layout/IncreasingCircleProcess"/>
    <dgm:cxn modelId="{FB559D83-AD44-47D4-8D9E-2ED8FCFD32C6}" type="presOf" srcId="{9E1CCF71-1A79-4F63-A4F7-7A0B7619E513}" destId="{B79A67C0-5456-47F8-B236-E6A40BA1EAA2}" srcOrd="0" destOrd="0" presId="urn:microsoft.com/office/officeart/2008/layout/IncreasingCircleProcess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4A278B68-B632-47A3-A73B-F01360E6BE7E}" type="presParOf" srcId="{8B64009A-8086-441B-8DB9-0CC7CE7E473D}" destId="{6192E8A3-71F6-40E4-9D9D-358787F7EC2A}" srcOrd="0" destOrd="0" presId="urn:microsoft.com/office/officeart/2008/layout/IncreasingCircleProcess"/>
    <dgm:cxn modelId="{6FF7D8AE-ED6D-4A04-A9F9-323D231C376C}" type="presParOf" srcId="{6192E8A3-71F6-40E4-9D9D-358787F7EC2A}" destId="{0EB8B99F-61A3-44E5-8B08-136EA47FD8F3}" srcOrd="0" destOrd="0" presId="urn:microsoft.com/office/officeart/2008/layout/IncreasingCircleProcess"/>
    <dgm:cxn modelId="{D77422F6-5352-4973-AAC4-0FEF5DBAD102}" type="presParOf" srcId="{6192E8A3-71F6-40E4-9D9D-358787F7EC2A}" destId="{D274AAE8-B424-436C-818E-2EAF45D87AFF}" srcOrd="1" destOrd="0" presId="urn:microsoft.com/office/officeart/2008/layout/IncreasingCircleProcess"/>
    <dgm:cxn modelId="{B3B416EF-CF60-4FD1-8E02-224BAA2614F1}" type="presParOf" srcId="{6192E8A3-71F6-40E4-9D9D-358787F7EC2A}" destId="{FD344F45-895A-4929-A2B4-0FC443214964}" srcOrd="2" destOrd="0" presId="urn:microsoft.com/office/officeart/2008/layout/IncreasingCircleProcess"/>
    <dgm:cxn modelId="{9C704E5D-5A07-4E0B-86FC-C31D3107534A}" type="presParOf" srcId="{6192E8A3-71F6-40E4-9D9D-358787F7EC2A}" destId="{CB4F76BC-895E-483D-9A66-7584264DACD4}" srcOrd="3" destOrd="0" presId="urn:microsoft.com/office/officeart/2008/layout/IncreasingCircleProcess"/>
    <dgm:cxn modelId="{D45C0582-D9DF-46B0-9DA5-DD1B50B58F83}" type="presParOf" srcId="{8B64009A-8086-441B-8DB9-0CC7CE7E473D}" destId="{839F0551-DF73-4038-86F9-925015388E39}" srcOrd="1" destOrd="0" presId="urn:microsoft.com/office/officeart/2008/layout/IncreasingCircleProcess"/>
    <dgm:cxn modelId="{B9BAE66D-1C38-4080-B238-2D3BCD0DB41E}" type="presParOf" srcId="{8B64009A-8086-441B-8DB9-0CC7CE7E473D}" destId="{BCC1B9FC-AAE7-4123-A119-71D591909C61}" srcOrd="2" destOrd="0" presId="urn:microsoft.com/office/officeart/2008/layout/IncreasingCircleProcess"/>
    <dgm:cxn modelId="{C0AE371B-D836-4B5D-A26A-5385E91978A8}" type="presParOf" srcId="{BCC1B9FC-AAE7-4123-A119-71D591909C61}" destId="{E1EFECA2-D0FA-4101-9D04-18D6FD0F245C}" srcOrd="0" destOrd="0" presId="urn:microsoft.com/office/officeart/2008/layout/IncreasingCircleProcess"/>
    <dgm:cxn modelId="{64E49DED-6FAA-4316-9E53-BAA4B537B40E}" type="presParOf" srcId="{BCC1B9FC-AAE7-4123-A119-71D591909C61}" destId="{CCE4D3A6-EA93-40E3-8F5E-ED3A04281C41}" srcOrd="1" destOrd="0" presId="urn:microsoft.com/office/officeart/2008/layout/IncreasingCircleProcess"/>
    <dgm:cxn modelId="{2CCF9EB9-28BD-4B8A-B5D1-AF19EEAC5753}" type="presParOf" srcId="{BCC1B9FC-AAE7-4123-A119-71D591909C61}" destId="{B22C0D89-E778-4306-9D87-AFEA428F64F5}" srcOrd="2" destOrd="0" presId="urn:microsoft.com/office/officeart/2008/layout/IncreasingCircleProcess"/>
    <dgm:cxn modelId="{66BF0FD3-B08B-47BA-A468-254845E0BCC6}" type="presParOf" srcId="{BCC1B9FC-AAE7-4123-A119-71D591909C61}" destId="{B79A67C0-5456-47F8-B236-E6A40BA1EAA2}" srcOrd="3" destOrd="0" presId="urn:microsoft.com/office/officeart/2008/layout/IncreasingCircleProcess"/>
    <dgm:cxn modelId="{897DD024-76CB-41AA-9DE3-2A292F400731}" type="presParOf" srcId="{8B64009A-8086-441B-8DB9-0CC7CE7E473D}" destId="{B3A43AD4-FD68-474F-94C5-67E37782459C}" srcOrd="3" destOrd="0" presId="urn:microsoft.com/office/officeart/2008/layout/IncreasingCircleProcess"/>
    <dgm:cxn modelId="{D5ACEE2F-58CA-42E0-B921-04EE0252D81B}" type="presParOf" srcId="{8B64009A-8086-441B-8DB9-0CC7CE7E473D}" destId="{85F1FD4B-BAD6-47B9-8943-06D10B529EA9}" srcOrd="4" destOrd="0" presId="urn:microsoft.com/office/officeart/2008/layout/IncreasingCircleProcess"/>
    <dgm:cxn modelId="{7B96C154-04CC-41FE-B4B9-A1B73E755DF9}" type="presParOf" srcId="{85F1FD4B-BAD6-47B9-8943-06D10B529EA9}" destId="{3D94693B-8AAD-44A8-90DA-9FCBB2CF0C4F}" srcOrd="0" destOrd="0" presId="urn:microsoft.com/office/officeart/2008/layout/IncreasingCircleProcess"/>
    <dgm:cxn modelId="{3BCA1186-96EF-4F44-8CD9-DF0E5DDB8DEC}" type="presParOf" srcId="{85F1FD4B-BAD6-47B9-8943-06D10B529EA9}" destId="{8033B157-751A-4DC2-B457-9435D8E3CF24}" srcOrd="1" destOrd="0" presId="urn:microsoft.com/office/officeart/2008/layout/IncreasingCircleProcess"/>
    <dgm:cxn modelId="{65CC7600-ACC5-416C-AA5C-EBC842DBF7D7}" type="presParOf" srcId="{85F1FD4B-BAD6-47B9-8943-06D10B529EA9}" destId="{7481422B-130D-4605-900C-556C1F97F56B}" srcOrd="2" destOrd="0" presId="urn:microsoft.com/office/officeart/2008/layout/IncreasingCircleProcess"/>
    <dgm:cxn modelId="{64CD011F-CABD-4250-BB83-47D9EE3D7F77}" type="presParOf" srcId="{85F1FD4B-BAD6-47B9-8943-06D10B529EA9}" destId="{8EEB7986-BA3F-428E-8941-8414D3D50F1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200" dirty="0" smtClean="0"/>
            <a:t>02(100%)</a:t>
          </a:r>
          <a:endParaRPr lang="pt-BR" sz="22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2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2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200" dirty="0" smtClean="0"/>
            <a:t>04(100%)</a:t>
          </a:r>
          <a:endParaRPr lang="pt-BR" sz="22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2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2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200" dirty="0" smtClean="0"/>
            <a:t>11(100%)</a:t>
          </a:r>
          <a:endParaRPr lang="pt-BR" sz="22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2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200"/>
        </a:p>
      </dgm:t>
    </dgm:pt>
    <dgm:pt modelId="{ABDBFCDF-12BC-4093-B612-34793FED9636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760DE65-7F6C-4F00-B6FE-323E84C94172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5E0F57AB-AB3B-4349-A1F5-1299285CE182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4529333B-220D-4EE7-8F73-033C41C6ADB9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076F7CB0-0834-4F83-9274-DC10887673C4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90AD10-6D85-4298-840B-1B43D04F2C6B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950A58-E1BD-4DD0-A51C-B488030391F6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D2FF3D61-CC30-46AD-9306-226C1EF8C73D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6BC86DA6-85C0-4449-BFEE-CD5E60166D04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C859EC1D-F3A9-42F0-9F3D-4B907E655F59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D18129E9-376A-4DCD-84AA-643CE361E84A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7B514E-F105-4DC8-85AE-B9E7A86EF99F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7CAB2D-DF45-4B7E-8257-9136D6EA9736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1D80F067-2EA9-4E05-ABD7-E916F2B307F3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4235E0CC-AC18-4218-9C51-FE7CCFA9685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70944F70-016C-4DDA-A06E-5D9C022CA0F2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E3D53547-30C6-4185-9D6C-7AA2D88BA84E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C85603-F148-4AB6-887A-1D8A760DCB77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F139609A-D334-4CEC-82A3-F9EE4791C034}" type="presOf" srcId="{9E1CCF71-1A79-4F63-A4F7-7A0B7619E513}" destId="{037B514E-F105-4DC8-85AE-B9E7A86EF99F}" srcOrd="0" destOrd="0" presId="urn:microsoft.com/office/officeart/2008/layout/IncreasingCircleProcess"/>
    <dgm:cxn modelId="{3BCD981D-B513-4FBD-B079-0B890721E110}" type="presOf" srcId="{5BA56B68-7CD5-4A4F-8EDD-E41AE4E1B293}" destId="{B590AD10-6D85-4298-840B-1B43D04F2C6B}" srcOrd="0" destOrd="0" presId="urn:microsoft.com/office/officeart/2008/layout/IncreasingCircleProcess"/>
    <dgm:cxn modelId="{C8AB9606-6D21-44BD-B6CF-BD2BBD217731}" type="presOf" srcId="{5EF359C3-F3E3-4778-8781-2B41E01DE293}" destId="{ABDBFCDF-12BC-4093-B612-34793FED9636}" srcOrd="0" destOrd="0" presId="urn:microsoft.com/office/officeart/2008/layout/IncreasingCircleProcess"/>
    <dgm:cxn modelId="{9B9EC0AA-E0B1-4077-B27B-EBB1BFDCBFF8}" type="presOf" srcId="{5B099F3B-021D-4D6C-B779-BA96DC4014B3}" destId="{5BC85603-F148-4AB6-887A-1D8A760DCB77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5300D1DA-3539-4A3C-BF3F-B3734CEAA2D0}" type="presParOf" srcId="{ABDBFCDF-12BC-4093-B612-34793FED9636}" destId="{9760DE65-7F6C-4F00-B6FE-323E84C94172}" srcOrd="0" destOrd="0" presId="urn:microsoft.com/office/officeart/2008/layout/IncreasingCircleProcess"/>
    <dgm:cxn modelId="{B3966B05-A927-445E-88D6-51744971469F}" type="presParOf" srcId="{9760DE65-7F6C-4F00-B6FE-323E84C94172}" destId="{5E0F57AB-AB3B-4349-A1F5-1299285CE182}" srcOrd="0" destOrd="0" presId="urn:microsoft.com/office/officeart/2008/layout/IncreasingCircleProcess"/>
    <dgm:cxn modelId="{AB93E645-A605-43B2-AF5F-617BE412D8BC}" type="presParOf" srcId="{9760DE65-7F6C-4F00-B6FE-323E84C94172}" destId="{4529333B-220D-4EE7-8F73-033C41C6ADB9}" srcOrd="1" destOrd="0" presId="urn:microsoft.com/office/officeart/2008/layout/IncreasingCircleProcess"/>
    <dgm:cxn modelId="{806E62F9-EA84-40A1-91BC-EF7E15B6463A}" type="presParOf" srcId="{9760DE65-7F6C-4F00-B6FE-323E84C94172}" destId="{076F7CB0-0834-4F83-9274-DC10887673C4}" srcOrd="2" destOrd="0" presId="urn:microsoft.com/office/officeart/2008/layout/IncreasingCircleProcess"/>
    <dgm:cxn modelId="{00DA3761-7C1C-47F6-92CF-5840C1EFF080}" type="presParOf" srcId="{9760DE65-7F6C-4F00-B6FE-323E84C94172}" destId="{B590AD10-6D85-4298-840B-1B43D04F2C6B}" srcOrd="3" destOrd="0" presId="urn:microsoft.com/office/officeart/2008/layout/IncreasingCircleProcess"/>
    <dgm:cxn modelId="{DBE51BF7-D9FD-4356-AF42-7AD86EBBEA98}" type="presParOf" srcId="{ABDBFCDF-12BC-4093-B612-34793FED9636}" destId="{C8950A58-E1BD-4DD0-A51C-B488030391F6}" srcOrd="1" destOrd="0" presId="urn:microsoft.com/office/officeart/2008/layout/IncreasingCircleProcess"/>
    <dgm:cxn modelId="{2AD176E3-CEF2-4FCB-9612-ADB57E24E01F}" type="presParOf" srcId="{ABDBFCDF-12BC-4093-B612-34793FED9636}" destId="{D2FF3D61-CC30-46AD-9306-226C1EF8C73D}" srcOrd="2" destOrd="0" presId="urn:microsoft.com/office/officeart/2008/layout/IncreasingCircleProcess"/>
    <dgm:cxn modelId="{8CB28516-8517-4A71-88CF-EE0EFE86F83F}" type="presParOf" srcId="{D2FF3D61-CC30-46AD-9306-226C1EF8C73D}" destId="{6BC86DA6-85C0-4449-BFEE-CD5E60166D04}" srcOrd="0" destOrd="0" presId="urn:microsoft.com/office/officeart/2008/layout/IncreasingCircleProcess"/>
    <dgm:cxn modelId="{40568B07-2F67-4CEB-94EA-AA831FC226C1}" type="presParOf" srcId="{D2FF3D61-CC30-46AD-9306-226C1EF8C73D}" destId="{C859EC1D-F3A9-42F0-9F3D-4B907E655F59}" srcOrd="1" destOrd="0" presId="urn:microsoft.com/office/officeart/2008/layout/IncreasingCircleProcess"/>
    <dgm:cxn modelId="{9F492B49-0C3E-4B5C-A542-2C3664594E51}" type="presParOf" srcId="{D2FF3D61-CC30-46AD-9306-226C1EF8C73D}" destId="{D18129E9-376A-4DCD-84AA-643CE361E84A}" srcOrd="2" destOrd="0" presId="urn:microsoft.com/office/officeart/2008/layout/IncreasingCircleProcess"/>
    <dgm:cxn modelId="{A0E3D42B-1F47-4895-BCAA-7C1266665C7D}" type="presParOf" srcId="{D2FF3D61-CC30-46AD-9306-226C1EF8C73D}" destId="{037B514E-F105-4DC8-85AE-B9E7A86EF99F}" srcOrd="3" destOrd="0" presId="urn:microsoft.com/office/officeart/2008/layout/IncreasingCircleProcess"/>
    <dgm:cxn modelId="{6A48CE54-E524-41D2-B19D-E4D5D32EE274}" type="presParOf" srcId="{ABDBFCDF-12BC-4093-B612-34793FED9636}" destId="{0E7CAB2D-DF45-4B7E-8257-9136D6EA9736}" srcOrd="3" destOrd="0" presId="urn:microsoft.com/office/officeart/2008/layout/IncreasingCircleProcess"/>
    <dgm:cxn modelId="{7475C3B9-5CC5-4C2D-A994-905C86642301}" type="presParOf" srcId="{ABDBFCDF-12BC-4093-B612-34793FED9636}" destId="{1D80F067-2EA9-4E05-ABD7-E916F2B307F3}" srcOrd="4" destOrd="0" presId="urn:microsoft.com/office/officeart/2008/layout/IncreasingCircleProcess"/>
    <dgm:cxn modelId="{B3E85908-F13F-42B4-974E-69FDE20A9DEC}" type="presParOf" srcId="{1D80F067-2EA9-4E05-ABD7-E916F2B307F3}" destId="{4235E0CC-AC18-4218-9C51-FE7CCFA9685E}" srcOrd="0" destOrd="0" presId="urn:microsoft.com/office/officeart/2008/layout/IncreasingCircleProcess"/>
    <dgm:cxn modelId="{529C999B-DE4F-4348-B373-F721136DF049}" type="presParOf" srcId="{1D80F067-2EA9-4E05-ABD7-E916F2B307F3}" destId="{70944F70-016C-4DDA-A06E-5D9C022CA0F2}" srcOrd="1" destOrd="0" presId="urn:microsoft.com/office/officeart/2008/layout/IncreasingCircleProcess"/>
    <dgm:cxn modelId="{AF79C86B-C430-46D5-81C5-E051DEE205EF}" type="presParOf" srcId="{1D80F067-2EA9-4E05-ABD7-E916F2B307F3}" destId="{E3D53547-30C6-4185-9D6C-7AA2D88BA84E}" srcOrd="2" destOrd="0" presId="urn:microsoft.com/office/officeart/2008/layout/IncreasingCircleProcess"/>
    <dgm:cxn modelId="{85FAC663-5E23-454F-A887-22F67B2744CF}" type="presParOf" srcId="{1D80F067-2EA9-4E05-ABD7-E916F2B307F3}" destId="{5BC85603-F148-4AB6-887A-1D8A760DCB77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400" dirty="0" smtClean="0"/>
            <a:t>02(100%)</a:t>
          </a:r>
          <a:endParaRPr lang="pt-BR" sz="24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4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4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400" dirty="0" smtClean="0"/>
            <a:t>04(100%)</a:t>
          </a:r>
          <a:endParaRPr lang="pt-BR" sz="24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4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4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400" dirty="0" smtClean="0"/>
            <a:t>11(100%)</a:t>
          </a:r>
          <a:endParaRPr lang="pt-BR" sz="24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4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400"/>
        </a:p>
      </dgm:t>
    </dgm:pt>
    <dgm:pt modelId="{4C63EF73-13BA-4078-9FAF-F5A33BB0C908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27DDF8C-5E19-4BA2-A4EC-FD4232682887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6D0CEF84-0A89-465E-B59C-FB9889A01746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8501605F-1F99-4433-949F-D7B93D9A105D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991D412C-CD4C-4146-B164-4761747E142C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CCA21F-97B0-487C-A92B-1C46072CB394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3DC1F6-C625-4765-89D9-0FB30497CB4F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D8124DD3-DF33-4D8E-AD72-3DD96C56546C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8D321450-1AA6-4CAD-98C3-77976EF7B6FD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6002B46B-9E21-47EC-A65C-1AC1CE06CDC4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202054C-CF62-4B7A-BC1C-CACE45498EB7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E591E-6BE7-4684-8425-D9B7B198A9A0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5CA02-3B17-49BE-A699-4FF3924D895F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25D288D9-AC1D-4BB8-9723-AEFC143DEAE8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C834D240-CB6F-4A73-BE27-ABA0E3B6528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544BAC25-F5F4-43F3-82B2-120813278B04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A76C8ECB-5118-4CCC-806D-8D832FC83F6C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E54AFC-3623-47D1-9884-D825883292B1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A4E94B-5258-4BD2-804C-C60D893E7B24}" type="presOf" srcId="{5BA56B68-7CD5-4A4F-8EDD-E41AE4E1B293}" destId="{4BCCA21F-97B0-487C-A92B-1C46072CB394}" srcOrd="0" destOrd="0" presId="urn:microsoft.com/office/officeart/2008/layout/IncreasingCircleProcess"/>
    <dgm:cxn modelId="{6E149823-DDB7-439E-9A86-32BE546219F4}" type="presOf" srcId="{5EF359C3-F3E3-4778-8781-2B41E01DE293}" destId="{4C63EF73-13BA-4078-9FAF-F5A33BB0C908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3E2EACAC-DA41-4212-8896-AA79672DFAA4}" type="presOf" srcId="{9E1CCF71-1A79-4F63-A4F7-7A0B7619E513}" destId="{E21E591E-6BE7-4684-8425-D9B7B198A9A0}" srcOrd="0" destOrd="0" presId="urn:microsoft.com/office/officeart/2008/layout/IncreasingCircleProcess"/>
    <dgm:cxn modelId="{5A7F5BB1-060F-45E0-9EBE-7C95F6C5FE87}" type="presOf" srcId="{5B099F3B-021D-4D6C-B779-BA96DC4014B3}" destId="{07E54AFC-3623-47D1-9884-D825883292B1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2CD3D6AC-CF51-48EB-96C9-0CB671FF6B97}" type="presParOf" srcId="{4C63EF73-13BA-4078-9FAF-F5A33BB0C908}" destId="{627DDF8C-5E19-4BA2-A4EC-FD4232682887}" srcOrd="0" destOrd="0" presId="urn:microsoft.com/office/officeart/2008/layout/IncreasingCircleProcess"/>
    <dgm:cxn modelId="{C97F1EC8-1A97-448E-A2C1-0D5CD7C2BDDF}" type="presParOf" srcId="{627DDF8C-5E19-4BA2-A4EC-FD4232682887}" destId="{6D0CEF84-0A89-465E-B59C-FB9889A01746}" srcOrd="0" destOrd="0" presId="urn:microsoft.com/office/officeart/2008/layout/IncreasingCircleProcess"/>
    <dgm:cxn modelId="{4F9B1BA7-FB09-46BE-B84C-70EFD08C4B28}" type="presParOf" srcId="{627DDF8C-5E19-4BA2-A4EC-FD4232682887}" destId="{8501605F-1F99-4433-949F-D7B93D9A105D}" srcOrd="1" destOrd="0" presId="urn:microsoft.com/office/officeart/2008/layout/IncreasingCircleProcess"/>
    <dgm:cxn modelId="{B2DDCDE2-5C3C-4A89-ACE9-B9F1BCEB59FF}" type="presParOf" srcId="{627DDF8C-5E19-4BA2-A4EC-FD4232682887}" destId="{991D412C-CD4C-4146-B164-4761747E142C}" srcOrd="2" destOrd="0" presId="urn:microsoft.com/office/officeart/2008/layout/IncreasingCircleProcess"/>
    <dgm:cxn modelId="{8ABCC34F-5F6F-4CE7-B44D-8E6F28845D3E}" type="presParOf" srcId="{627DDF8C-5E19-4BA2-A4EC-FD4232682887}" destId="{4BCCA21F-97B0-487C-A92B-1C46072CB394}" srcOrd="3" destOrd="0" presId="urn:microsoft.com/office/officeart/2008/layout/IncreasingCircleProcess"/>
    <dgm:cxn modelId="{0E81B19D-346C-4E9E-BA0F-20D0AD08DA43}" type="presParOf" srcId="{4C63EF73-13BA-4078-9FAF-F5A33BB0C908}" destId="{453DC1F6-C625-4765-89D9-0FB30497CB4F}" srcOrd="1" destOrd="0" presId="urn:microsoft.com/office/officeart/2008/layout/IncreasingCircleProcess"/>
    <dgm:cxn modelId="{FADE9CD6-19B1-4528-982E-BF7A6240B809}" type="presParOf" srcId="{4C63EF73-13BA-4078-9FAF-F5A33BB0C908}" destId="{D8124DD3-DF33-4D8E-AD72-3DD96C56546C}" srcOrd="2" destOrd="0" presId="urn:microsoft.com/office/officeart/2008/layout/IncreasingCircleProcess"/>
    <dgm:cxn modelId="{D5621EE4-C9CC-4442-A07F-6C1D319D0C24}" type="presParOf" srcId="{D8124DD3-DF33-4D8E-AD72-3DD96C56546C}" destId="{8D321450-1AA6-4CAD-98C3-77976EF7B6FD}" srcOrd="0" destOrd="0" presId="urn:microsoft.com/office/officeart/2008/layout/IncreasingCircleProcess"/>
    <dgm:cxn modelId="{4C24439B-B66B-4FEC-A231-5E128CE00A30}" type="presParOf" srcId="{D8124DD3-DF33-4D8E-AD72-3DD96C56546C}" destId="{6002B46B-9E21-47EC-A65C-1AC1CE06CDC4}" srcOrd="1" destOrd="0" presId="urn:microsoft.com/office/officeart/2008/layout/IncreasingCircleProcess"/>
    <dgm:cxn modelId="{5928C2DE-B4CE-4F32-9F46-F111EFEA23C5}" type="presParOf" srcId="{D8124DD3-DF33-4D8E-AD72-3DD96C56546C}" destId="{0202054C-CF62-4B7A-BC1C-CACE45498EB7}" srcOrd="2" destOrd="0" presId="urn:microsoft.com/office/officeart/2008/layout/IncreasingCircleProcess"/>
    <dgm:cxn modelId="{8033DCB8-631F-4368-9298-414934F6150C}" type="presParOf" srcId="{D8124DD3-DF33-4D8E-AD72-3DD96C56546C}" destId="{E21E591E-6BE7-4684-8425-D9B7B198A9A0}" srcOrd="3" destOrd="0" presId="urn:microsoft.com/office/officeart/2008/layout/IncreasingCircleProcess"/>
    <dgm:cxn modelId="{CD63C0DB-AE52-44F6-A760-14235CA462C5}" type="presParOf" srcId="{4C63EF73-13BA-4078-9FAF-F5A33BB0C908}" destId="{74F5CA02-3B17-49BE-A699-4FF3924D895F}" srcOrd="3" destOrd="0" presId="urn:microsoft.com/office/officeart/2008/layout/IncreasingCircleProcess"/>
    <dgm:cxn modelId="{FC601573-351E-44B8-844E-86655F964B96}" type="presParOf" srcId="{4C63EF73-13BA-4078-9FAF-F5A33BB0C908}" destId="{25D288D9-AC1D-4BB8-9723-AEFC143DEAE8}" srcOrd="4" destOrd="0" presId="urn:microsoft.com/office/officeart/2008/layout/IncreasingCircleProcess"/>
    <dgm:cxn modelId="{772E1C3B-734A-4B70-831A-5ADDEEBA9C61}" type="presParOf" srcId="{25D288D9-AC1D-4BB8-9723-AEFC143DEAE8}" destId="{C834D240-CB6F-4A73-BE27-ABA0E3B6528E}" srcOrd="0" destOrd="0" presId="urn:microsoft.com/office/officeart/2008/layout/IncreasingCircleProcess"/>
    <dgm:cxn modelId="{3CC3476B-C588-4CDF-A923-110CA9CBF371}" type="presParOf" srcId="{25D288D9-AC1D-4BB8-9723-AEFC143DEAE8}" destId="{544BAC25-F5F4-43F3-82B2-120813278B04}" srcOrd="1" destOrd="0" presId="urn:microsoft.com/office/officeart/2008/layout/IncreasingCircleProcess"/>
    <dgm:cxn modelId="{6F81BDD7-FDF5-4EA0-B2E2-9A9D09E0DED0}" type="presParOf" srcId="{25D288D9-AC1D-4BB8-9723-AEFC143DEAE8}" destId="{A76C8ECB-5118-4CCC-806D-8D832FC83F6C}" srcOrd="2" destOrd="0" presId="urn:microsoft.com/office/officeart/2008/layout/IncreasingCircleProcess"/>
    <dgm:cxn modelId="{2DECFF18-9871-4200-B696-5D7782F89F6E}" type="presParOf" srcId="{25D288D9-AC1D-4BB8-9723-AEFC143DEAE8}" destId="{07E54AFC-3623-47D1-9884-D825883292B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08(23,8%)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17(50%)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26(76,5%)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DDA049F1-45C6-4C36-A2E4-8A51AAABB59D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CD4E2D2-8445-4380-91CC-D0C4227E2ADF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1CC988A7-FB61-454B-82CA-A65BC1EC2F5A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EDD7DC4A-3748-4E05-A571-5228CB70B888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65E99C1B-F4ED-4836-A5A3-797E8CBD9D3D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E6CA74-4F38-4365-A1B0-8CB02E29CC4A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E23250-DD6B-41BB-9BF5-303976A27608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0990FF6-D73B-481B-B3A9-975DB8B60716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2B4EFED4-85C1-4B7C-A275-777FBE0D1832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08E6C896-8F01-4F83-A8E4-1A0C567E10BB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B134BD59-97FE-4709-8253-7E6257850914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F41E7-C623-4F4D-B031-17BE001A2635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7F3FE8-BAF9-4866-AB96-0EBF5C9F4985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5072FF8D-3C87-467C-ACF7-87A4D524755D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0E3776B4-8233-4963-92ED-6F4DBCB6F386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BFB3B7C0-CD52-499E-8EF9-4D4EAA12339A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0E5D453C-57DF-4A11-B7B0-549F0F1BCC15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6988F7-41D4-4FD6-B377-3B9C665FF5F3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DD827D-B011-411F-BFB0-853566B67777}" type="presOf" srcId="{5B099F3B-021D-4D6C-B779-BA96DC4014B3}" destId="{416988F7-41D4-4FD6-B377-3B9C665FF5F3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97FEE5C9-9AE1-40EB-8D02-119E232A382C}" type="presOf" srcId="{9E1CCF71-1A79-4F63-A4F7-7A0B7619E513}" destId="{35DF41E7-C623-4F4D-B031-17BE001A2635}" srcOrd="0" destOrd="0" presId="urn:microsoft.com/office/officeart/2008/layout/IncreasingCircleProcess"/>
    <dgm:cxn modelId="{FB7F8EDE-8B3C-45F6-A882-41870CBEC43C}" type="presOf" srcId="{5EF359C3-F3E3-4778-8781-2B41E01DE293}" destId="{DDA049F1-45C6-4C36-A2E4-8A51AAABB59D}" srcOrd="0" destOrd="0" presId="urn:microsoft.com/office/officeart/2008/layout/IncreasingCircleProcess"/>
    <dgm:cxn modelId="{53DFF2FA-9DE0-494C-94D0-47B5F92DA626}" type="presOf" srcId="{5BA56B68-7CD5-4A4F-8EDD-E41AE4E1B293}" destId="{4CE6CA74-4F38-4365-A1B0-8CB02E29CC4A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AE9712D6-726C-4889-B1B6-8A9566399421}" type="presParOf" srcId="{DDA049F1-45C6-4C36-A2E4-8A51AAABB59D}" destId="{9CD4E2D2-8445-4380-91CC-D0C4227E2ADF}" srcOrd="0" destOrd="0" presId="urn:microsoft.com/office/officeart/2008/layout/IncreasingCircleProcess"/>
    <dgm:cxn modelId="{C5346868-CD3D-4109-8FA2-108528EBD676}" type="presParOf" srcId="{9CD4E2D2-8445-4380-91CC-D0C4227E2ADF}" destId="{1CC988A7-FB61-454B-82CA-A65BC1EC2F5A}" srcOrd="0" destOrd="0" presId="urn:microsoft.com/office/officeart/2008/layout/IncreasingCircleProcess"/>
    <dgm:cxn modelId="{3E0029DD-ED6F-445C-A9BE-D244ACBC6585}" type="presParOf" srcId="{9CD4E2D2-8445-4380-91CC-D0C4227E2ADF}" destId="{EDD7DC4A-3748-4E05-A571-5228CB70B888}" srcOrd="1" destOrd="0" presId="urn:microsoft.com/office/officeart/2008/layout/IncreasingCircleProcess"/>
    <dgm:cxn modelId="{B457A97C-0A53-4B99-B25A-24FA89D1C034}" type="presParOf" srcId="{9CD4E2D2-8445-4380-91CC-D0C4227E2ADF}" destId="{65E99C1B-F4ED-4836-A5A3-797E8CBD9D3D}" srcOrd="2" destOrd="0" presId="urn:microsoft.com/office/officeart/2008/layout/IncreasingCircleProcess"/>
    <dgm:cxn modelId="{4D072E3B-17E0-4588-BCF6-164E3D4FB5DF}" type="presParOf" srcId="{9CD4E2D2-8445-4380-91CC-D0C4227E2ADF}" destId="{4CE6CA74-4F38-4365-A1B0-8CB02E29CC4A}" srcOrd="3" destOrd="0" presId="urn:microsoft.com/office/officeart/2008/layout/IncreasingCircleProcess"/>
    <dgm:cxn modelId="{134DEAFB-14BB-4414-A540-252924C3467A}" type="presParOf" srcId="{DDA049F1-45C6-4C36-A2E4-8A51AAABB59D}" destId="{9DE23250-DD6B-41BB-9BF5-303976A27608}" srcOrd="1" destOrd="0" presId="urn:microsoft.com/office/officeart/2008/layout/IncreasingCircleProcess"/>
    <dgm:cxn modelId="{131AE058-6992-4A10-9772-B5BF5F800676}" type="presParOf" srcId="{DDA049F1-45C6-4C36-A2E4-8A51AAABB59D}" destId="{E0990FF6-D73B-481B-B3A9-975DB8B60716}" srcOrd="2" destOrd="0" presId="urn:microsoft.com/office/officeart/2008/layout/IncreasingCircleProcess"/>
    <dgm:cxn modelId="{2D9F8BF1-6B63-4C3A-95E4-7C8662A86551}" type="presParOf" srcId="{E0990FF6-D73B-481B-B3A9-975DB8B60716}" destId="{2B4EFED4-85C1-4B7C-A275-777FBE0D1832}" srcOrd="0" destOrd="0" presId="urn:microsoft.com/office/officeart/2008/layout/IncreasingCircleProcess"/>
    <dgm:cxn modelId="{DF58B3D0-E113-44E1-B3D0-C87910AB1007}" type="presParOf" srcId="{E0990FF6-D73B-481B-B3A9-975DB8B60716}" destId="{08E6C896-8F01-4F83-A8E4-1A0C567E10BB}" srcOrd="1" destOrd="0" presId="urn:microsoft.com/office/officeart/2008/layout/IncreasingCircleProcess"/>
    <dgm:cxn modelId="{24655358-147D-4BEC-B827-92828BEDBBA6}" type="presParOf" srcId="{E0990FF6-D73B-481B-B3A9-975DB8B60716}" destId="{B134BD59-97FE-4709-8253-7E6257850914}" srcOrd="2" destOrd="0" presId="urn:microsoft.com/office/officeart/2008/layout/IncreasingCircleProcess"/>
    <dgm:cxn modelId="{16F366E0-7F14-4F5A-9705-8EF0505E18E9}" type="presParOf" srcId="{E0990FF6-D73B-481B-B3A9-975DB8B60716}" destId="{35DF41E7-C623-4F4D-B031-17BE001A2635}" srcOrd="3" destOrd="0" presId="urn:microsoft.com/office/officeart/2008/layout/IncreasingCircleProcess"/>
    <dgm:cxn modelId="{0DD1A61F-BAE0-42A8-8024-F409EE6E4D63}" type="presParOf" srcId="{DDA049F1-45C6-4C36-A2E4-8A51AAABB59D}" destId="{AD7F3FE8-BAF9-4866-AB96-0EBF5C9F4985}" srcOrd="3" destOrd="0" presId="urn:microsoft.com/office/officeart/2008/layout/IncreasingCircleProcess"/>
    <dgm:cxn modelId="{722EF87F-837D-4BF6-A32D-1B0C3CAD8C45}" type="presParOf" srcId="{DDA049F1-45C6-4C36-A2E4-8A51AAABB59D}" destId="{5072FF8D-3C87-467C-ACF7-87A4D524755D}" srcOrd="4" destOrd="0" presId="urn:microsoft.com/office/officeart/2008/layout/IncreasingCircleProcess"/>
    <dgm:cxn modelId="{73BA9066-2426-4CD5-98C2-EDFEF132703E}" type="presParOf" srcId="{5072FF8D-3C87-467C-ACF7-87A4D524755D}" destId="{0E3776B4-8233-4963-92ED-6F4DBCB6F386}" srcOrd="0" destOrd="0" presId="urn:microsoft.com/office/officeart/2008/layout/IncreasingCircleProcess"/>
    <dgm:cxn modelId="{F3884CB1-4D5D-4D09-BCFA-F82DE4D9532F}" type="presParOf" srcId="{5072FF8D-3C87-467C-ACF7-87A4D524755D}" destId="{BFB3B7C0-CD52-499E-8EF9-4D4EAA12339A}" srcOrd="1" destOrd="0" presId="urn:microsoft.com/office/officeart/2008/layout/IncreasingCircleProcess"/>
    <dgm:cxn modelId="{11D5A6DA-42DA-468E-93C8-46C6BFE248AC}" type="presParOf" srcId="{5072FF8D-3C87-467C-ACF7-87A4D524755D}" destId="{0E5D453C-57DF-4A11-B7B0-549F0F1BCC15}" srcOrd="2" destOrd="0" presId="urn:microsoft.com/office/officeart/2008/layout/IncreasingCircleProcess"/>
    <dgm:cxn modelId="{72044E3F-B003-4B0E-B590-FAC204334EDF}" type="presParOf" srcId="{5072FF8D-3C87-467C-ACF7-87A4D524755D}" destId="{416988F7-41D4-4FD6-B377-3B9C665FF5F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08(100%)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16(94,1%)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23(88,5%)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991D973D-A61B-44E7-A801-DFA0F1C4C36E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4730BCB-E5D5-4E87-809D-3A6A07AA9DF1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1864DFA5-B7DE-4E98-B8FE-6868D0226160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A9D0AA5D-29A7-4611-82CB-17373282B580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78D864A8-E7ED-45CA-A06C-B89BBD534EC7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EF67B6-515C-4FCC-A83D-833FDF8D5174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414569-2A8C-4269-83B8-ED333B207E88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169303A2-C5D9-4079-A441-A8A26DD15E54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288E74E2-78ED-43ED-8721-301428B1CF1A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A082102C-CDF7-4698-8BB8-28DCC12642F5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465D5CF-0E30-4041-B6E8-A85C815A7D89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D2092B-F620-4202-9BCF-4BEDE506E17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A5546C-9439-4111-B769-1F8D6D10BFC8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6947017B-F97B-4862-BE80-842BCF990C32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5CD1F8FA-A6D9-4236-93A6-7037C3DDD106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9765A3E7-88F4-41B1-B22F-C44E348658AC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ADAE2590-D5E5-4562-BDE2-488B77E8E545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74ED20-0A6F-40C5-8828-989D3B743415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4113FAE-0A84-40E2-843E-25332BC53076}" type="presOf" srcId="{9E1CCF71-1A79-4F63-A4F7-7A0B7619E513}" destId="{79D2092B-F620-4202-9BCF-4BEDE506E172}" srcOrd="0" destOrd="0" presId="urn:microsoft.com/office/officeart/2008/layout/IncreasingCircleProcess"/>
    <dgm:cxn modelId="{E6D2C4CD-5AB5-4919-B88C-5211D3BB4505}" type="presOf" srcId="{5BA56B68-7CD5-4A4F-8EDD-E41AE4E1B293}" destId="{F5EF67B6-515C-4FCC-A83D-833FDF8D5174}" srcOrd="0" destOrd="0" presId="urn:microsoft.com/office/officeart/2008/layout/IncreasingCircleProcess"/>
    <dgm:cxn modelId="{713E74DB-01A1-4DF5-BDB2-34814FB2B117}" type="presOf" srcId="{5EF359C3-F3E3-4778-8781-2B41E01DE293}" destId="{991D973D-A61B-44E7-A801-DFA0F1C4C36E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55356CBE-AD44-4D10-9BBA-1A57F1CFDEB8}" type="presOf" srcId="{5B099F3B-021D-4D6C-B779-BA96DC4014B3}" destId="{1D74ED20-0A6F-40C5-8828-989D3B743415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7BF620CE-AD3D-4A83-8ABD-BC0FF79B23D7}" type="presParOf" srcId="{991D973D-A61B-44E7-A801-DFA0F1C4C36E}" destId="{C4730BCB-E5D5-4E87-809D-3A6A07AA9DF1}" srcOrd="0" destOrd="0" presId="urn:microsoft.com/office/officeart/2008/layout/IncreasingCircleProcess"/>
    <dgm:cxn modelId="{ED1D3190-157A-46BC-AEDB-0AA6ED6B6973}" type="presParOf" srcId="{C4730BCB-E5D5-4E87-809D-3A6A07AA9DF1}" destId="{1864DFA5-B7DE-4E98-B8FE-6868D0226160}" srcOrd="0" destOrd="0" presId="urn:microsoft.com/office/officeart/2008/layout/IncreasingCircleProcess"/>
    <dgm:cxn modelId="{4D24DBF1-A5D6-455A-8F32-E865378D98B4}" type="presParOf" srcId="{C4730BCB-E5D5-4E87-809D-3A6A07AA9DF1}" destId="{A9D0AA5D-29A7-4611-82CB-17373282B580}" srcOrd="1" destOrd="0" presId="urn:microsoft.com/office/officeart/2008/layout/IncreasingCircleProcess"/>
    <dgm:cxn modelId="{1C7DAFE5-074A-489D-A18D-0C2B8CFE91C0}" type="presParOf" srcId="{C4730BCB-E5D5-4E87-809D-3A6A07AA9DF1}" destId="{78D864A8-E7ED-45CA-A06C-B89BBD534EC7}" srcOrd="2" destOrd="0" presId="urn:microsoft.com/office/officeart/2008/layout/IncreasingCircleProcess"/>
    <dgm:cxn modelId="{D6BC874F-6345-4FD4-975A-79C4186924AF}" type="presParOf" srcId="{C4730BCB-E5D5-4E87-809D-3A6A07AA9DF1}" destId="{F5EF67B6-515C-4FCC-A83D-833FDF8D5174}" srcOrd="3" destOrd="0" presId="urn:microsoft.com/office/officeart/2008/layout/IncreasingCircleProcess"/>
    <dgm:cxn modelId="{70DD8C36-0B34-4AE1-865D-E2191BAF8477}" type="presParOf" srcId="{991D973D-A61B-44E7-A801-DFA0F1C4C36E}" destId="{B2414569-2A8C-4269-83B8-ED333B207E88}" srcOrd="1" destOrd="0" presId="urn:microsoft.com/office/officeart/2008/layout/IncreasingCircleProcess"/>
    <dgm:cxn modelId="{214229C1-1A21-4CEB-9F87-307FB2ECE715}" type="presParOf" srcId="{991D973D-A61B-44E7-A801-DFA0F1C4C36E}" destId="{169303A2-C5D9-4079-A441-A8A26DD15E54}" srcOrd="2" destOrd="0" presId="urn:microsoft.com/office/officeart/2008/layout/IncreasingCircleProcess"/>
    <dgm:cxn modelId="{41D21C5A-51CF-41F5-8C86-224BCD9EA7DF}" type="presParOf" srcId="{169303A2-C5D9-4079-A441-A8A26DD15E54}" destId="{288E74E2-78ED-43ED-8721-301428B1CF1A}" srcOrd="0" destOrd="0" presId="urn:microsoft.com/office/officeart/2008/layout/IncreasingCircleProcess"/>
    <dgm:cxn modelId="{D38E76A3-50B2-4572-9E9B-49FC27AB06F9}" type="presParOf" srcId="{169303A2-C5D9-4079-A441-A8A26DD15E54}" destId="{A082102C-CDF7-4698-8BB8-28DCC12642F5}" srcOrd="1" destOrd="0" presId="urn:microsoft.com/office/officeart/2008/layout/IncreasingCircleProcess"/>
    <dgm:cxn modelId="{8B8DA512-78D6-4702-B271-929757053CB4}" type="presParOf" srcId="{169303A2-C5D9-4079-A441-A8A26DD15E54}" destId="{0465D5CF-0E30-4041-B6E8-A85C815A7D89}" srcOrd="2" destOrd="0" presId="urn:microsoft.com/office/officeart/2008/layout/IncreasingCircleProcess"/>
    <dgm:cxn modelId="{237E6538-D7BC-42AD-B8F0-AD071E9D3012}" type="presParOf" srcId="{169303A2-C5D9-4079-A441-A8A26DD15E54}" destId="{79D2092B-F620-4202-9BCF-4BEDE506E172}" srcOrd="3" destOrd="0" presId="urn:microsoft.com/office/officeart/2008/layout/IncreasingCircleProcess"/>
    <dgm:cxn modelId="{B42AF790-5329-4BAF-96F6-55253C1A7F5B}" type="presParOf" srcId="{991D973D-A61B-44E7-A801-DFA0F1C4C36E}" destId="{FEA5546C-9439-4111-B769-1F8D6D10BFC8}" srcOrd="3" destOrd="0" presId="urn:microsoft.com/office/officeart/2008/layout/IncreasingCircleProcess"/>
    <dgm:cxn modelId="{1904BB87-C139-40E7-A567-6F2C42DBB2FF}" type="presParOf" srcId="{991D973D-A61B-44E7-A801-DFA0F1C4C36E}" destId="{6947017B-F97B-4862-BE80-842BCF990C32}" srcOrd="4" destOrd="0" presId="urn:microsoft.com/office/officeart/2008/layout/IncreasingCircleProcess"/>
    <dgm:cxn modelId="{79B5770D-9152-4D62-A156-A97EA8395D4F}" type="presParOf" srcId="{6947017B-F97B-4862-BE80-842BCF990C32}" destId="{5CD1F8FA-A6D9-4236-93A6-7037C3DDD106}" srcOrd="0" destOrd="0" presId="urn:microsoft.com/office/officeart/2008/layout/IncreasingCircleProcess"/>
    <dgm:cxn modelId="{6DD26F73-6A7B-49E0-9084-6014AB3848F9}" type="presParOf" srcId="{6947017B-F97B-4862-BE80-842BCF990C32}" destId="{9765A3E7-88F4-41B1-B22F-C44E348658AC}" srcOrd="1" destOrd="0" presId="urn:microsoft.com/office/officeart/2008/layout/IncreasingCircleProcess"/>
    <dgm:cxn modelId="{4A667329-0360-4478-9779-5F33A795599A}" type="presParOf" srcId="{6947017B-F97B-4862-BE80-842BCF990C32}" destId="{ADAE2590-D5E5-4562-BDE2-488B77E8E545}" srcOrd="2" destOrd="0" presId="urn:microsoft.com/office/officeart/2008/layout/IncreasingCircleProcess"/>
    <dgm:cxn modelId="{A43A4A18-B894-40CF-BFB9-F7F30C14712F}" type="presParOf" srcId="{6947017B-F97B-4862-BE80-842BCF990C32}" destId="{1D74ED20-0A6F-40C5-8828-989D3B743415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4D186-E6D0-4CD6-A978-38E4D9AEFB6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EC6CED-DBA2-45E1-B3E2-538479F04CB0}">
      <dgm:prSet phldrT="[Texto]" custT="1"/>
      <dgm:spPr/>
      <dgm:t>
        <a:bodyPr/>
        <a:lstStyle/>
        <a:p>
          <a:pPr algn="ctr"/>
          <a:r>
            <a:rPr lang="pt-BR" sz="2400" dirty="0" smtClean="0">
              <a:latin typeface="+mn-lt"/>
              <a:cs typeface="Times New Roman" panose="02020603050405020304" pitchFamily="18" charset="0"/>
            </a:rPr>
            <a:t>Ação programática antes da intervenção:</a:t>
          </a:r>
          <a:endParaRPr lang="pt-BR" sz="2400" dirty="0">
            <a:latin typeface="+mn-lt"/>
          </a:endParaRPr>
        </a:p>
      </dgm:t>
    </dgm:pt>
    <dgm:pt modelId="{3941B37B-EA82-415C-94E2-21E0CC58CDE6}" type="parTrans" cxnId="{9DFA4A06-3767-4491-A78B-1380C33949F4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B145B619-44D9-4A3F-A8E3-73673D7029DE}" type="sibTrans" cxnId="{9DFA4A06-3767-4491-A78B-1380C33949F4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2DC042AE-E2FF-4591-B5A2-2672BA265079}">
      <dgm:prSet phldrT="[Texto]" custT="1"/>
      <dgm:spPr/>
      <dgm:t>
        <a:bodyPr/>
        <a:lstStyle/>
        <a:p>
          <a:pPr algn="just"/>
          <a:r>
            <a:rPr lang="pt-BR" sz="2400" dirty="0" smtClean="0"/>
            <a:t>Não seguiam protocolo; </a:t>
          </a:r>
          <a:endParaRPr lang="pt-BR" sz="2400" dirty="0">
            <a:latin typeface="+mn-lt"/>
          </a:endParaRPr>
        </a:p>
      </dgm:t>
    </dgm:pt>
    <dgm:pt modelId="{A5F5FFE6-6EAC-44A1-B665-5AA3F7921D91}" type="parTrans" cxnId="{9AE1A751-5C00-43C3-B398-F8746BECFDB4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0D3BF365-181A-42DF-A903-8F83C50B6138}" type="sibTrans" cxnId="{9AE1A751-5C00-43C3-B398-F8746BECFDB4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CAFC6F37-DDCA-432C-B4C6-A14C9427407C}">
      <dgm:prSet phldrT="[Texto]" custT="1"/>
      <dgm:spPr/>
      <dgm:t>
        <a:bodyPr/>
        <a:lstStyle/>
        <a:p>
          <a:pPr algn="just"/>
          <a:r>
            <a:rPr lang="pt-BR" sz="2400" dirty="0" smtClean="0">
              <a:latin typeface="+mn-lt"/>
            </a:rPr>
            <a:t>Atendimento realizado pela enfermeira; </a:t>
          </a:r>
          <a:endParaRPr lang="pt-BR" sz="2400" dirty="0">
            <a:latin typeface="+mn-lt"/>
          </a:endParaRPr>
        </a:p>
      </dgm:t>
    </dgm:pt>
    <dgm:pt modelId="{CD18F3D1-1D30-4CDA-BF20-86C9DE90998F}" type="parTrans" cxnId="{A96CD5C7-BDB3-4E3F-94DE-62B0C9FE047C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B418468B-878B-4BF2-92C2-BA30651F3DAD}" type="sibTrans" cxnId="{A96CD5C7-BDB3-4E3F-94DE-62B0C9FE047C}">
      <dgm:prSet/>
      <dgm:spPr/>
      <dgm:t>
        <a:bodyPr/>
        <a:lstStyle/>
        <a:p>
          <a:endParaRPr lang="pt-BR" sz="2400">
            <a:latin typeface="+mn-lt"/>
          </a:endParaRPr>
        </a:p>
      </dgm:t>
    </dgm:pt>
    <dgm:pt modelId="{06869BDB-49E7-44AD-BD0E-EACAF7347A9E}">
      <dgm:prSet phldrT="[Texto]" custT="1"/>
      <dgm:spPr/>
      <dgm:t>
        <a:bodyPr/>
        <a:lstStyle/>
        <a:p>
          <a:pPr algn="just"/>
          <a:r>
            <a:rPr lang="pt-BR" sz="2400" dirty="0" smtClean="0">
              <a:latin typeface="+mn-lt"/>
            </a:rPr>
            <a:t>Poucas gestantes iniciavam o pré-natal no primeiro trimestre      </a:t>
          </a:r>
          <a:r>
            <a:rPr lang="pt-BR" sz="2400" dirty="0" smtClean="0">
              <a:latin typeface="+mn-lt"/>
            </a:rPr>
            <a:t> 4/16 </a:t>
          </a:r>
          <a:endParaRPr lang="pt-BR" sz="2400" dirty="0">
            <a:latin typeface="+mn-lt"/>
          </a:endParaRPr>
        </a:p>
      </dgm:t>
    </dgm:pt>
    <dgm:pt modelId="{42E38DB3-7516-4CCC-AF35-ED32302079E5}" type="parTrans" cxnId="{0A276DBC-5AC4-4184-B2C7-DFD5402E3CE8}">
      <dgm:prSet/>
      <dgm:spPr/>
      <dgm:t>
        <a:bodyPr/>
        <a:lstStyle/>
        <a:p>
          <a:endParaRPr lang="pt-BR"/>
        </a:p>
      </dgm:t>
    </dgm:pt>
    <dgm:pt modelId="{A41EAF3B-6D59-4432-8D69-BFD885EF4233}" type="sibTrans" cxnId="{0A276DBC-5AC4-4184-B2C7-DFD5402E3CE8}">
      <dgm:prSet/>
      <dgm:spPr/>
      <dgm:t>
        <a:bodyPr/>
        <a:lstStyle/>
        <a:p>
          <a:endParaRPr lang="pt-BR"/>
        </a:p>
      </dgm:t>
    </dgm:pt>
    <dgm:pt modelId="{206A3FFC-E761-4FB9-9A19-B5FF65635DAB}">
      <dgm:prSet phldrT="[Texto]" custT="1"/>
      <dgm:spPr/>
      <dgm:t>
        <a:bodyPr/>
        <a:lstStyle/>
        <a:p>
          <a:pPr algn="just"/>
          <a:r>
            <a:rPr lang="pt-BR" sz="2400" dirty="0" smtClean="0">
              <a:latin typeface="+mn-lt"/>
            </a:rPr>
            <a:t>Pré-natal odontológico      </a:t>
          </a:r>
          <a:r>
            <a:rPr lang="pt-BR" sz="2400" dirty="0" smtClean="0">
              <a:latin typeface="+mn-lt"/>
            </a:rPr>
            <a:t> 4 </a:t>
          </a:r>
          <a:endParaRPr lang="pt-BR" sz="2400" dirty="0">
            <a:latin typeface="+mn-lt"/>
          </a:endParaRPr>
        </a:p>
      </dgm:t>
    </dgm:pt>
    <dgm:pt modelId="{B7A1AA98-4E66-4033-860A-08B262C12DD1}" type="parTrans" cxnId="{8E77CFDA-1828-4C0F-A1BA-C91978E8495F}">
      <dgm:prSet/>
      <dgm:spPr/>
      <dgm:t>
        <a:bodyPr/>
        <a:lstStyle/>
        <a:p>
          <a:endParaRPr lang="pt-BR"/>
        </a:p>
      </dgm:t>
    </dgm:pt>
    <dgm:pt modelId="{53CB3946-8BD9-43CE-997F-B3B39DB17E2C}" type="sibTrans" cxnId="{8E77CFDA-1828-4C0F-A1BA-C91978E8495F}">
      <dgm:prSet/>
      <dgm:spPr/>
      <dgm:t>
        <a:bodyPr/>
        <a:lstStyle/>
        <a:p>
          <a:endParaRPr lang="pt-BR"/>
        </a:p>
      </dgm:t>
    </dgm:pt>
    <dgm:pt modelId="{201CA1BE-6C23-4E54-BE75-3D8225A7406F}" type="pres">
      <dgm:prSet presAssocID="{2614D186-E6D0-4CD6-A978-38E4D9AEFB6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9294BCA-9090-490E-87CC-FA1FAEAB1DB4}" type="pres">
      <dgm:prSet presAssocID="{F1EC6CED-DBA2-45E1-B3E2-538479F04CB0}" presName="thickLine" presStyleLbl="alignNode1" presStyleIdx="0" presStyleCnt="1"/>
      <dgm:spPr/>
      <dgm:t>
        <a:bodyPr/>
        <a:lstStyle/>
        <a:p>
          <a:endParaRPr lang="pt-BR"/>
        </a:p>
      </dgm:t>
    </dgm:pt>
    <dgm:pt modelId="{3CC7D72E-E512-46CB-91DB-138166195AE9}" type="pres">
      <dgm:prSet presAssocID="{F1EC6CED-DBA2-45E1-B3E2-538479F04CB0}" presName="horz1" presStyleCnt="0"/>
      <dgm:spPr/>
      <dgm:t>
        <a:bodyPr/>
        <a:lstStyle/>
        <a:p>
          <a:endParaRPr lang="pt-BR"/>
        </a:p>
      </dgm:t>
    </dgm:pt>
    <dgm:pt modelId="{5111211F-BEE8-48B3-B490-CB0CDF885FB1}" type="pres">
      <dgm:prSet presAssocID="{F1EC6CED-DBA2-45E1-B3E2-538479F04CB0}" presName="tx1" presStyleLbl="revTx" presStyleIdx="0" presStyleCnt="5" custScaleX="251603"/>
      <dgm:spPr/>
      <dgm:t>
        <a:bodyPr/>
        <a:lstStyle/>
        <a:p>
          <a:endParaRPr lang="pt-BR"/>
        </a:p>
      </dgm:t>
    </dgm:pt>
    <dgm:pt modelId="{73C7B8DA-70EF-4E89-B134-D7F1D22F2BC9}" type="pres">
      <dgm:prSet presAssocID="{F1EC6CED-DBA2-45E1-B3E2-538479F04CB0}" presName="vert1" presStyleCnt="0"/>
      <dgm:spPr/>
      <dgm:t>
        <a:bodyPr/>
        <a:lstStyle/>
        <a:p>
          <a:endParaRPr lang="pt-BR"/>
        </a:p>
      </dgm:t>
    </dgm:pt>
    <dgm:pt modelId="{65008F7A-C6DB-43DC-9B6E-71B9114CFDE0}" type="pres">
      <dgm:prSet presAssocID="{2DC042AE-E2FF-4591-B5A2-2672BA265079}" presName="vertSpace2a" presStyleCnt="0"/>
      <dgm:spPr/>
      <dgm:t>
        <a:bodyPr/>
        <a:lstStyle/>
        <a:p>
          <a:endParaRPr lang="pt-BR"/>
        </a:p>
      </dgm:t>
    </dgm:pt>
    <dgm:pt modelId="{67A4E4F9-D012-48D1-9FAE-B07DEB0835DD}" type="pres">
      <dgm:prSet presAssocID="{2DC042AE-E2FF-4591-B5A2-2672BA265079}" presName="horz2" presStyleCnt="0"/>
      <dgm:spPr/>
      <dgm:t>
        <a:bodyPr/>
        <a:lstStyle/>
        <a:p>
          <a:endParaRPr lang="pt-BR"/>
        </a:p>
      </dgm:t>
    </dgm:pt>
    <dgm:pt modelId="{FB87032D-C9C7-4636-A2B5-A5E6111DF6AF}" type="pres">
      <dgm:prSet presAssocID="{2DC042AE-E2FF-4591-B5A2-2672BA265079}" presName="horzSpace2" presStyleCnt="0"/>
      <dgm:spPr/>
      <dgm:t>
        <a:bodyPr/>
        <a:lstStyle/>
        <a:p>
          <a:endParaRPr lang="pt-BR"/>
        </a:p>
      </dgm:t>
    </dgm:pt>
    <dgm:pt modelId="{893E041F-D9B0-49A4-BDAD-22734FFE5D7D}" type="pres">
      <dgm:prSet presAssocID="{2DC042AE-E2FF-4591-B5A2-2672BA265079}" presName="tx2" presStyleLbl="revTx" presStyleIdx="1" presStyleCnt="5" custScaleY="49459"/>
      <dgm:spPr/>
      <dgm:t>
        <a:bodyPr/>
        <a:lstStyle/>
        <a:p>
          <a:endParaRPr lang="pt-BR"/>
        </a:p>
      </dgm:t>
    </dgm:pt>
    <dgm:pt modelId="{21462794-716D-4AF8-A814-AFD1691CFEEE}" type="pres">
      <dgm:prSet presAssocID="{2DC042AE-E2FF-4591-B5A2-2672BA265079}" presName="vert2" presStyleCnt="0"/>
      <dgm:spPr/>
      <dgm:t>
        <a:bodyPr/>
        <a:lstStyle/>
        <a:p>
          <a:endParaRPr lang="pt-BR"/>
        </a:p>
      </dgm:t>
    </dgm:pt>
    <dgm:pt modelId="{57A057EA-B4AB-4455-9B84-1D0599CFDF27}" type="pres">
      <dgm:prSet presAssocID="{2DC042AE-E2FF-4591-B5A2-2672BA265079}" presName="thinLine2b" presStyleLbl="callout" presStyleIdx="0" presStyleCnt="4"/>
      <dgm:spPr/>
      <dgm:t>
        <a:bodyPr/>
        <a:lstStyle/>
        <a:p>
          <a:endParaRPr lang="pt-BR"/>
        </a:p>
      </dgm:t>
    </dgm:pt>
    <dgm:pt modelId="{A4AA25E3-7AA0-47C1-8BD1-1B5F2A37F389}" type="pres">
      <dgm:prSet presAssocID="{2DC042AE-E2FF-4591-B5A2-2672BA265079}" presName="vertSpace2b" presStyleCnt="0"/>
      <dgm:spPr/>
      <dgm:t>
        <a:bodyPr/>
        <a:lstStyle/>
        <a:p>
          <a:endParaRPr lang="pt-BR"/>
        </a:p>
      </dgm:t>
    </dgm:pt>
    <dgm:pt modelId="{57E1DC17-7EE7-410B-A6F3-22D697BD9ECB}" type="pres">
      <dgm:prSet presAssocID="{CAFC6F37-DDCA-432C-B4C6-A14C9427407C}" presName="horz2" presStyleCnt="0"/>
      <dgm:spPr/>
      <dgm:t>
        <a:bodyPr/>
        <a:lstStyle/>
        <a:p>
          <a:endParaRPr lang="pt-BR"/>
        </a:p>
      </dgm:t>
    </dgm:pt>
    <dgm:pt modelId="{04D4B8AE-75C1-495A-96B3-EC6D602B833F}" type="pres">
      <dgm:prSet presAssocID="{CAFC6F37-DDCA-432C-B4C6-A14C9427407C}" presName="horzSpace2" presStyleCnt="0"/>
      <dgm:spPr/>
      <dgm:t>
        <a:bodyPr/>
        <a:lstStyle/>
        <a:p>
          <a:endParaRPr lang="pt-BR"/>
        </a:p>
      </dgm:t>
    </dgm:pt>
    <dgm:pt modelId="{56BAC4D2-DF17-44C9-A566-CA9A0FEA9F03}" type="pres">
      <dgm:prSet presAssocID="{CAFC6F37-DDCA-432C-B4C6-A14C9427407C}" presName="tx2" presStyleLbl="revTx" presStyleIdx="2" presStyleCnt="5" custScaleY="61214"/>
      <dgm:spPr/>
      <dgm:t>
        <a:bodyPr/>
        <a:lstStyle/>
        <a:p>
          <a:endParaRPr lang="pt-BR"/>
        </a:p>
      </dgm:t>
    </dgm:pt>
    <dgm:pt modelId="{82ACDE64-8950-47FB-981C-9B62FF571CF5}" type="pres">
      <dgm:prSet presAssocID="{CAFC6F37-DDCA-432C-B4C6-A14C9427407C}" presName="vert2" presStyleCnt="0"/>
      <dgm:spPr/>
      <dgm:t>
        <a:bodyPr/>
        <a:lstStyle/>
        <a:p>
          <a:endParaRPr lang="pt-BR"/>
        </a:p>
      </dgm:t>
    </dgm:pt>
    <dgm:pt modelId="{4BF7E26E-32B7-4079-8533-E32E284C6D5B}" type="pres">
      <dgm:prSet presAssocID="{CAFC6F37-DDCA-432C-B4C6-A14C9427407C}" presName="thinLine2b" presStyleLbl="callout" presStyleIdx="1" presStyleCnt="4" custLinFactY="144629" custLinFactNeighborY="200000"/>
      <dgm:spPr/>
      <dgm:t>
        <a:bodyPr/>
        <a:lstStyle/>
        <a:p>
          <a:endParaRPr lang="pt-BR"/>
        </a:p>
      </dgm:t>
    </dgm:pt>
    <dgm:pt modelId="{760DE463-E374-4B8B-BB68-58463A1AFED8}" type="pres">
      <dgm:prSet presAssocID="{CAFC6F37-DDCA-432C-B4C6-A14C9427407C}" presName="vertSpace2b" presStyleCnt="0"/>
      <dgm:spPr/>
      <dgm:t>
        <a:bodyPr/>
        <a:lstStyle/>
        <a:p>
          <a:endParaRPr lang="pt-BR"/>
        </a:p>
      </dgm:t>
    </dgm:pt>
    <dgm:pt modelId="{B838506B-F090-4DC9-813E-E5F67911F4C8}" type="pres">
      <dgm:prSet presAssocID="{06869BDB-49E7-44AD-BD0E-EACAF7347A9E}" presName="horz2" presStyleCnt="0"/>
      <dgm:spPr/>
      <dgm:t>
        <a:bodyPr/>
        <a:lstStyle/>
        <a:p>
          <a:endParaRPr lang="pt-BR"/>
        </a:p>
      </dgm:t>
    </dgm:pt>
    <dgm:pt modelId="{53D2E743-05A7-4E7A-AA0B-355A4444BCFA}" type="pres">
      <dgm:prSet presAssocID="{06869BDB-49E7-44AD-BD0E-EACAF7347A9E}" presName="horzSpace2" presStyleCnt="0"/>
      <dgm:spPr/>
      <dgm:t>
        <a:bodyPr/>
        <a:lstStyle/>
        <a:p>
          <a:endParaRPr lang="pt-BR"/>
        </a:p>
      </dgm:t>
    </dgm:pt>
    <dgm:pt modelId="{B8F31180-CEBB-438E-B012-B3B02BF55AFA}" type="pres">
      <dgm:prSet presAssocID="{06869BDB-49E7-44AD-BD0E-EACAF7347A9E}" presName="tx2" presStyleLbl="revTx" presStyleIdx="3" presStyleCnt="5" custLinFactNeighborY="22080"/>
      <dgm:spPr/>
      <dgm:t>
        <a:bodyPr/>
        <a:lstStyle/>
        <a:p>
          <a:endParaRPr lang="pt-BR"/>
        </a:p>
      </dgm:t>
    </dgm:pt>
    <dgm:pt modelId="{C7E4232B-4BA7-4349-8A2B-F1B05C834541}" type="pres">
      <dgm:prSet presAssocID="{06869BDB-49E7-44AD-BD0E-EACAF7347A9E}" presName="vert2" presStyleCnt="0"/>
      <dgm:spPr/>
      <dgm:t>
        <a:bodyPr/>
        <a:lstStyle/>
        <a:p>
          <a:endParaRPr lang="pt-BR"/>
        </a:p>
      </dgm:t>
    </dgm:pt>
    <dgm:pt modelId="{C2FA3B16-3029-45A2-A951-1428D9328533}" type="pres">
      <dgm:prSet presAssocID="{06869BDB-49E7-44AD-BD0E-EACAF7347A9E}" presName="thinLine2b" presStyleLbl="callout" presStyleIdx="2" presStyleCnt="4"/>
      <dgm:spPr/>
      <dgm:t>
        <a:bodyPr/>
        <a:lstStyle/>
        <a:p>
          <a:endParaRPr lang="pt-BR"/>
        </a:p>
      </dgm:t>
    </dgm:pt>
    <dgm:pt modelId="{98B0F1DD-6D30-4D94-A316-2FF1E3215D5B}" type="pres">
      <dgm:prSet presAssocID="{06869BDB-49E7-44AD-BD0E-EACAF7347A9E}" presName="vertSpace2b" presStyleCnt="0"/>
      <dgm:spPr/>
      <dgm:t>
        <a:bodyPr/>
        <a:lstStyle/>
        <a:p>
          <a:endParaRPr lang="pt-BR"/>
        </a:p>
      </dgm:t>
    </dgm:pt>
    <dgm:pt modelId="{0DC19045-F118-41E0-817E-C7FCA548E0CA}" type="pres">
      <dgm:prSet presAssocID="{206A3FFC-E761-4FB9-9A19-B5FF65635DAB}" presName="horz2" presStyleCnt="0"/>
      <dgm:spPr/>
      <dgm:t>
        <a:bodyPr/>
        <a:lstStyle/>
        <a:p>
          <a:endParaRPr lang="pt-BR"/>
        </a:p>
      </dgm:t>
    </dgm:pt>
    <dgm:pt modelId="{A769ED90-4366-454B-BC66-680095D82F66}" type="pres">
      <dgm:prSet presAssocID="{206A3FFC-E761-4FB9-9A19-B5FF65635DAB}" presName="horzSpace2" presStyleCnt="0"/>
      <dgm:spPr/>
      <dgm:t>
        <a:bodyPr/>
        <a:lstStyle/>
        <a:p>
          <a:endParaRPr lang="pt-BR"/>
        </a:p>
      </dgm:t>
    </dgm:pt>
    <dgm:pt modelId="{EC892AA3-C7B4-4B64-8C03-483553118319}" type="pres">
      <dgm:prSet presAssocID="{206A3FFC-E761-4FB9-9A19-B5FF65635DAB}" presName="tx2" presStyleLbl="revTx" presStyleIdx="4" presStyleCnt="5"/>
      <dgm:spPr/>
      <dgm:t>
        <a:bodyPr/>
        <a:lstStyle/>
        <a:p>
          <a:endParaRPr lang="pt-BR"/>
        </a:p>
      </dgm:t>
    </dgm:pt>
    <dgm:pt modelId="{0DDA307C-2FBC-49F5-9AF7-FCB5ADC2355F}" type="pres">
      <dgm:prSet presAssocID="{206A3FFC-E761-4FB9-9A19-B5FF65635DAB}" presName="vert2" presStyleCnt="0"/>
      <dgm:spPr/>
      <dgm:t>
        <a:bodyPr/>
        <a:lstStyle/>
        <a:p>
          <a:endParaRPr lang="pt-BR"/>
        </a:p>
      </dgm:t>
    </dgm:pt>
    <dgm:pt modelId="{778AC1C3-38DF-4050-8642-CBADEF41C7D2}" type="pres">
      <dgm:prSet presAssocID="{206A3FFC-E761-4FB9-9A19-B5FF65635DAB}" presName="thinLine2b" presStyleLbl="callout" presStyleIdx="3" presStyleCnt="4" custLinFactY="-400000" custLinFactNeighborY="-446375"/>
      <dgm:spPr/>
      <dgm:t>
        <a:bodyPr/>
        <a:lstStyle/>
        <a:p>
          <a:endParaRPr lang="pt-BR"/>
        </a:p>
      </dgm:t>
    </dgm:pt>
    <dgm:pt modelId="{69A49501-5A23-4B34-BD92-8B71D9A8B6B5}" type="pres">
      <dgm:prSet presAssocID="{206A3FFC-E761-4FB9-9A19-B5FF65635DAB}" presName="vertSpace2b" presStyleCnt="0"/>
      <dgm:spPr/>
      <dgm:t>
        <a:bodyPr/>
        <a:lstStyle/>
        <a:p>
          <a:endParaRPr lang="pt-BR"/>
        </a:p>
      </dgm:t>
    </dgm:pt>
  </dgm:ptLst>
  <dgm:cxnLst>
    <dgm:cxn modelId="{0A276DBC-5AC4-4184-B2C7-DFD5402E3CE8}" srcId="{F1EC6CED-DBA2-45E1-B3E2-538479F04CB0}" destId="{06869BDB-49E7-44AD-BD0E-EACAF7347A9E}" srcOrd="2" destOrd="0" parTransId="{42E38DB3-7516-4CCC-AF35-ED32302079E5}" sibTransId="{A41EAF3B-6D59-4432-8D69-BFD885EF4233}"/>
    <dgm:cxn modelId="{8E77CFDA-1828-4C0F-A1BA-C91978E8495F}" srcId="{F1EC6CED-DBA2-45E1-B3E2-538479F04CB0}" destId="{206A3FFC-E761-4FB9-9A19-B5FF65635DAB}" srcOrd="3" destOrd="0" parTransId="{B7A1AA98-4E66-4033-860A-08B262C12DD1}" sibTransId="{53CB3946-8BD9-43CE-997F-B3B39DB17E2C}"/>
    <dgm:cxn modelId="{3626B663-CB66-43EA-BD65-9442F5A155A8}" type="presOf" srcId="{F1EC6CED-DBA2-45E1-B3E2-538479F04CB0}" destId="{5111211F-BEE8-48B3-B490-CB0CDF885FB1}" srcOrd="0" destOrd="0" presId="urn:microsoft.com/office/officeart/2008/layout/LinedList"/>
    <dgm:cxn modelId="{A96CD5C7-BDB3-4E3F-94DE-62B0C9FE047C}" srcId="{F1EC6CED-DBA2-45E1-B3E2-538479F04CB0}" destId="{CAFC6F37-DDCA-432C-B4C6-A14C9427407C}" srcOrd="1" destOrd="0" parTransId="{CD18F3D1-1D30-4CDA-BF20-86C9DE90998F}" sibTransId="{B418468B-878B-4BF2-92C2-BA30651F3DAD}"/>
    <dgm:cxn modelId="{9AE1A751-5C00-43C3-B398-F8746BECFDB4}" srcId="{F1EC6CED-DBA2-45E1-B3E2-538479F04CB0}" destId="{2DC042AE-E2FF-4591-B5A2-2672BA265079}" srcOrd="0" destOrd="0" parTransId="{A5F5FFE6-6EAC-44A1-B665-5AA3F7921D91}" sibTransId="{0D3BF365-181A-42DF-A903-8F83C50B6138}"/>
    <dgm:cxn modelId="{2EDFBED9-E330-4492-B7CC-409C61375787}" type="presOf" srcId="{2DC042AE-E2FF-4591-B5A2-2672BA265079}" destId="{893E041F-D9B0-49A4-BDAD-22734FFE5D7D}" srcOrd="0" destOrd="0" presId="urn:microsoft.com/office/officeart/2008/layout/LinedList"/>
    <dgm:cxn modelId="{286D7637-8F40-433B-8EE9-5933FC9FBE25}" type="presOf" srcId="{206A3FFC-E761-4FB9-9A19-B5FF65635DAB}" destId="{EC892AA3-C7B4-4B64-8C03-483553118319}" srcOrd="0" destOrd="0" presId="urn:microsoft.com/office/officeart/2008/layout/LinedList"/>
    <dgm:cxn modelId="{65F87AD3-F17B-4231-8301-F204D5F50D58}" type="presOf" srcId="{CAFC6F37-DDCA-432C-B4C6-A14C9427407C}" destId="{56BAC4D2-DF17-44C9-A566-CA9A0FEA9F03}" srcOrd="0" destOrd="0" presId="urn:microsoft.com/office/officeart/2008/layout/LinedList"/>
    <dgm:cxn modelId="{AA537076-529D-4E28-8C61-D1F75BD3517E}" type="presOf" srcId="{2614D186-E6D0-4CD6-A978-38E4D9AEFB68}" destId="{201CA1BE-6C23-4E54-BE75-3D8225A7406F}" srcOrd="0" destOrd="0" presId="urn:microsoft.com/office/officeart/2008/layout/LinedList"/>
    <dgm:cxn modelId="{07D2E403-D2AD-4D64-85B9-12D83BB8AD75}" type="presOf" srcId="{06869BDB-49E7-44AD-BD0E-EACAF7347A9E}" destId="{B8F31180-CEBB-438E-B012-B3B02BF55AFA}" srcOrd="0" destOrd="0" presId="urn:microsoft.com/office/officeart/2008/layout/LinedList"/>
    <dgm:cxn modelId="{9DFA4A06-3767-4491-A78B-1380C33949F4}" srcId="{2614D186-E6D0-4CD6-A978-38E4D9AEFB68}" destId="{F1EC6CED-DBA2-45E1-B3E2-538479F04CB0}" srcOrd="0" destOrd="0" parTransId="{3941B37B-EA82-415C-94E2-21E0CC58CDE6}" sibTransId="{B145B619-44D9-4A3F-A8E3-73673D7029DE}"/>
    <dgm:cxn modelId="{9905EF69-A505-4C26-94D7-0D0D96C5B974}" type="presParOf" srcId="{201CA1BE-6C23-4E54-BE75-3D8225A7406F}" destId="{F9294BCA-9090-490E-87CC-FA1FAEAB1DB4}" srcOrd="0" destOrd="0" presId="urn:microsoft.com/office/officeart/2008/layout/LinedList"/>
    <dgm:cxn modelId="{A02B160C-5F34-4C8B-A650-E4531270F708}" type="presParOf" srcId="{201CA1BE-6C23-4E54-BE75-3D8225A7406F}" destId="{3CC7D72E-E512-46CB-91DB-138166195AE9}" srcOrd="1" destOrd="0" presId="urn:microsoft.com/office/officeart/2008/layout/LinedList"/>
    <dgm:cxn modelId="{0600A917-583F-4A6E-81D7-5A8EBBFA66F4}" type="presParOf" srcId="{3CC7D72E-E512-46CB-91DB-138166195AE9}" destId="{5111211F-BEE8-48B3-B490-CB0CDF885FB1}" srcOrd="0" destOrd="0" presId="urn:microsoft.com/office/officeart/2008/layout/LinedList"/>
    <dgm:cxn modelId="{B11696E1-FBBA-418C-A767-748CBB3545BC}" type="presParOf" srcId="{3CC7D72E-E512-46CB-91DB-138166195AE9}" destId="{73C7B8DA-70EF-4E89-B134-D7F1D22F2BC9}" srcOrd="1" destOrd="0" presId="urn:microsoft.com/office/officeart/2008/layout/LinedList"/>
    <dgm:cxn modelId="{BC5ACE0B-FC94-4128-94C2-3968BD762187}" type="presParOf" srcId="{73C7B8DA-70EF-4E89-B134-D7F1D22F2BC9}" destId="{65008F7A-C6DB-43DC-9B6E-71B9114CFDE0}" srcOrd="0" destOrd="0" presId="urn:microsoft.com/office/officeart/2008/layout/LinedList"/>
    <dgm:cxn modelId="{EED73A9A-79C8-4510-BAE7-CD1318F72272}" type="presParOf" srcId="{73C7B8DA-70EF-4E89-B134-D7F1D22F2BC9}" destId="{67A4E4F9-D012-48D1-9FAE-B07DEB0835DD}" srcOrd="1" destOrd="0" presId="urn:microsoft.com/office/officeart/2008/layout/LinedList"/>
    <dgm:cxn modelId="{564BE846-AD49-47D0-8720-F16AC84C57C4}" type="presParOf" srcId="{67A4E4F9-D012-48D1-9FAE-B07DEB0835DD}" destId="{FB87032D-C9C7-4636-A2B5-A5E6111DF6AF}" srcOrd="0" destOrd="0" presId="urn:microsoft.com/office/officeart/2008/layout/LinedList"/>
    <dgm:cxn modelId="{D253510F-9A38-4BE4-98AF-208594EF2D35}" type="presParOf" srcId="{67A4E4F9-D012-48D1-9FAE-B07DEB0835DD}" destId="{893E041F-D9B0-49A4-BDAD-22734FFE5D7D}" srcOrd="1" destOrd="0" presId="urn:microsoft.com/office/officeart/2008/layout/LinedList"/>
    <dgm:cxn modelId="{519C3ADD-0608-4747-8977-FAFB24F0DAC2}" type="presParOf" srcId="{67A4E4F9-D012-48D1-9FAE-B07DEB0835DD}" destId="{21462794-716D-4AF8-A814-AFD1691CFEEE}" srcOrd="2" destOrd="0" presId="urn:microsoft.com/office/officeart/2008/layout/LinedList"/>
    <dgm:cxn modelId="{13E4C76D-B491-48F5-A88E-20ADF539F01F}" type="presParOf" srcId="{73C7B8DA-70EF-4E89-B134-D7F1D22F2BC9}" destId="{57A057EA-B4AB-4455-9B84-1D0599CFDF27}" srcOrd="2" destOrd="0" presId="urn:microsoft.com/office/officeart/2008/layout/LinedList"/>
    <dgm:cxn modelId="{96256D2B-D171-45DD-8B83-FE5CCE1B76B0}" type="presParOf" srcId="{73C7B8DA-70EF-4E89-B134-D7F1D22F2BC9}" destId="{A4AA25E3-7AA0-47C1-8BD1-1B5F2A37F389}" srcOrd="3" destOrd="0" presId="urn:microsoft.com/office/officeart/2008/layout/LinedList"/>
    <dgm:cxn modelId="{F2EE7E18-11C7-4BB0-B2D5-F4457E583E09}" type="presParOf" srcId="{73C7B8DA-70EF-4E89-B134-D7F1D22F2BC9}" destId="{57E1DC17-7EE7-410B-A6F3-22D697BD9ECB}" srcOrd="4" destOrd="0" presId="urn:microsoft.com/office/officeart/2008/layout/LinedList"/>
    <dgm:cxn modelId="{C56ED7B6-6592-4692-887A-F1B07249CEF6}" type="presParOf" srcId="{57E1DC17-7EE7-410B-A6F3-22D697BD9ECB}" destId="{04D4B8AE-75C1-495A-96B3-EC6D602B833F}" srcOrd="0" destOrd="0" presId="urn:microsoft.com/office/officeart/2008/layout/LinedList"/>
    <dgm:cxn modelId="{D42C0602-48B0-49BC-B0C7-A7E42A4E47B8}" type="presParOf" srcId="{57E1DC17-7EE7-410B-A6F3-22D697BD9ECB}" destId="{56BAC4D2-DF17-44C9-A566-CA9A0FEA9F03}" srcOrd="1" destOrd="0" presId="urn:microsoft.com/office/officeart/2008/layout/LinedList"/>
    <dgm:cxn modelId="{AEA5DE1B-863A-4E51-92CC-E16181863B4D}" type="presParOf" srcId="{57E1DC17-7EE7-410B-A6F3-22D697BD9ECB}" destId="{82ACDE64-8950-47FB-981C-9B62FF571CF5}" srcOrd="2" destOrd="0" presId="urn:microsoft.com/office/officeart/2008/layout/LinedList"/>
    <dgm:cxn modelId="{BA8800A5-C143-4AE8-B648-63A551F3FF4B}" type="presParOf" srcId="{73C7B8DA-70EF-4E89-B134-D7F1D22F2BC9}" destId="{4BF7E26E-32B7-4079-8533-E32E284C6D5B}" srcOrd="5" destOrd="0" presId="urn:microsoft.com/office/officeart/2008/layout/LinedList"/>
    <dgm:cxn modelId="{070B669E-2C13-43FA-B85A-046CAC6C3DD1}" type="presParOf" srcId="{73C7B8DA-70EF-4E89-B134-D7F1D22F2BC9}" destId="{760DE463-E374-4B8B-BB68-58463A1AFED8}" srcOrd="6" destOrd="0" presId="urn:microsoft.com/office/officeart/2008/layout/LinedList"/>
    <dgm:cxn modelId="{A7CAB564-C6B6-4B86-89DC-2ADCC2B339D0}" type="presParOf" srcId="{73C7B8DA-70EF-4E89-B134-D7F1D22F2BC9}" destId="{B838506B-F090-4DC9-813E-E5F67911F4C8}" srcOrd="7" destOrd="0" presId="urn:microsoft.com/office/officeart/2008/layout/LinedList"/>
    <dgm:cxn modelId="{230C12B1-BBDD-4A3E-B532-45C6D32A5C2F}" type="presParOf" srcId="{B838506B-F090-4DC9-813E-E5F67911F4C8}" destId="{53D2E743-05A7-4E7A-AA0B-355A4444BCFA}" srcOrd="0" destOrd="0" presId="urn:microsoft.com/office/officeart/2008/layout/LinedList"/>
    <dgm:cxn modelId="{0C24FDA8-85BD-4DFF-935D-9D6FC543AB45}" type="presParOf" srcId="{B838506B-F090-4DC9-813E-E5F67911F4C8}" destId="{B8F31180-CEBB-438E-B012-B3B02BF55AFA}" srcOrd="1" destOrd="0" presId="urn:microsoft.com/office/officeart/2008/layout/LinedList"/>
    <dgm:cxn modelId="{DE81E173-77E2-4122-82E6-932B7DEB615A}" type="presParOf" srcId="{B838506B-F090-4DC9-813E-E5F67911F4C8}" destId="{C7E4232B-4BA7-4349-8A2B-F1B05C834541}" srcOrd="2" destOrd="0" presId="urn:microsoft.com/office/officeart/2008/layout/LinedList"/>
    <dgm:cxn modelId="{C64240CD-0146-43F7-A316-1B9856337B01}" type="presParOf" srcId="{73C7B8DA-70EF-4E89-B134-D7F1D22F2BC9}" destId="{C2FA3B16-3029-45A2-A951-1428D9328533}" srcOrd="8" destOrd="0" presId="urn:microsoft.com/office/officeart/2008/layout/LinedList"/>
    <dgm:cxn modelId="{B4FC3389-0137-49F1-AB8D-A6CBC79013F6}" type="presParOf" srcId="{73C7B8DA-70EF-4E89-B134-D7F1D22F2BC9}" destId="{98B0F1DD-6D30-4D94-A316-2FF1E3215D5B}" srcOrd="9" destOrd="0" presId="urn:microsoft.com/office/officeart/2008/layout/LinedList"/>
    <dgm:cxn modelId="{1AE37D13-67F9-4FF1-A91D-BAA1F1A1412E}" type="presParOf" srcId="{73C7B8DA-70EF-4E89-B134-D7F1D22F2BC9}" destId="{0DC19045-F118-41E0-817E-C7FCA548E0CA}" srcOrd="10" destOrd="0" presId="urn:microsoft.com/office/officeart/2008/layout/LinedList"/>
    <dgm:cxn modelId="{9B39833B-E5DC-428B-A3CB-6800F9425672}" type="presParOf" srcId="{0DC19045-F118-41E0-817E-C7FCA548E0CA}" destId="{A769ED90-4366-454B-BC66-680095D82F66}" srcOrd="0" destOrd="0" presId="urn:microsoft.com/office/officeart/2008/layout/LinedList"/>
    <dgm:cxn modelId="{07277BB6-EE53-4227-B9DC-B43AC66193E2}" type="presParOf" srcId="{0DC19045-F118-41E0-817E-C7FCA548E0CA}" destId="{EC892AA3-C7B4-4B64-8C03-483553118319}" srcOrd="1" destOrd="0" presId="urn:microsoft.com/office/officeart/2008/layout/LinedList"/>
    <dgm:cxn modelId="{C284B2B4-8A3C-480E-8E32-DD2FDDB20F9D}" type="presParOf" srcId="{0DC19045-F118-41E0-817E-C7FCA548E0CA}" destId="{0DDA307C-2FBC-49F5-9AF7-FCB5ADC2355F}" srcOrd="2" destOrd="0" presId="urn:microsoft.com/office/officeart/2008/layout/LinedList"/>
    <dgm:cxn modelId="{DD88AEEA-4C3D-43D6-BEA4-0FA7A3A7E68E}" type="presParOf" srcId="{73C7B8DA-70EF-4E89-B134-D7F1D22F2BC9}" destId="{778AC1C3-38DF-4050-8642-CBADEF41C7D2}" srcOrd="11" destOrd="0" presId="urn:microsoft.com/office/officeart/2008/layout/LinedList"/>
    <dgm:cxn modelId="{4F39AED8-8E94-43E9-AA37-9048FABA9B86}" type="presParOf" srcId="{73C7B8DA-70EF-4E89-B134-D7F1D22F2BC9}" destId="{69A49501-5A23-4B34-BD92-8B71D9A8B6B5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03(37,5%)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09(56,3%)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21(91,3%)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D2D99F70-62C5-4D63-8985-0019131A5DF1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910E44E7-DF66-4BB8-94D7-AFC9DFDD5E56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BDA0EA90-3DF5-417A-BCED-F3327783FE27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EC5D5980-E366-47B7-8189-9C7F78EAD828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CA35822B-D8EE-4E69-A315-24F74914372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FA15D9-0ED0-4DD1-886E-69F262E192D0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8ADCFD-5961-4B0D-AA4F-1C0B7D366A77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7C305895-1578-4775-8EA9-CC8DA8A8E3FF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58659175-AE5A-41A8-AD77-0A07A26A423D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757ED4AD-7971-412B-B8F1-B704141FF675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CC8E112F-333F-4673-97C6-C24F82479B00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834068-FD84-4336-BE0D-140B9789F398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08756B-0DB5-4B8B-9955-B5B70B89DE91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2633E2AD-AF48-41A0-A0F2-E6C750656C9F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CF9825A6-6CBF-4726-B8F8-950F7FA54EB1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EB8F2134-1CA2-4018-A833-A6A996BE85B0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F85B35CB-11AC-4936-A044-E5CAD169F668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ABF60B-F1C3-4136-9387-517C5DBE7B1A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8086D7-82C8-41FE-8A38-AEB3EDEA895D}" type="presOf" srcId="{5EF359C3-F3E3-4778-8781-2B41E01DE293}" destId="{D2D99F70-62C5-4D63-8985-0019131A5DF1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3ED194C3-278E-4BB9-9781-FED2285E4DD1}" type="presOf" srcId="{9E1CCF71-1A79-4F63-A4F7-7A0B7619E513}" destId="{B5834068-FD84-4336-BE0D-140B9789F398}" srcOrd="0" destOrd="0" presId="urn:microsoft.com/office/officeart/2008/layout/IncreasingCircleProcess"/>
    <dgm:cxn modelId="{ADB4B5F5-6E91-4A44-BFFF-F0F750CA9205}" type="presOf" srcId="{5B099F3B-021D-4D6C-B779-BA96DC4014B3}" destId="{C6ABF60B-F1C3-4136-9387-517C5DBE7B1A}" srcOrd="0" destOrd="0" presId="urn:microsoft.com/office/officeart/2008/layout/IncreasingCircleProcess"/>
    <dgm:cxn modelId="{78302C24-A3E5-43DD-8E82-A2DBACCA4C2D}" type="presOf" srcId="{5BA56B68-7CD5-4A4F-8EDD-E41AE4E1B293}" destId="{46FA15D9-0ED0-4DD1-886E-69F262E192D0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2734111-0F7B-4176-81B2-BC7B927E0A51}" type="presParOf" srcId="{D2D99F70-62C5-4D63-8985-0019131A5DF1}" destId="{910E44E7-DF66-4BB8-94D7-AFC9DFDD5E56}" srcOrd="0" destOrd="0" presId="urn:microsoft.com/office/officeart/2008/layout/IncreasingCircleProcess"/>
    <dgm:cxn modelId="{CC50DF52-4AC2-4636-91CD-39834C0992B2}" type="presParOf" srcId="{910E44E7-DF66-4BB8-94D7-AFC9DFDD5E56}" destId="{BDA0EA90-3DF5-417A-BCED-F3327783FE27}" srcOrd="0" destOrd="0" presId="urn:microsoft.com/office/officeart/2008/layout/IncreasingCircleProcess"/>
    <dgm:cxn modelId="{3E0A4903-E734-49D6-8171-A09B0ADFCCA4}" type="presParOf" srcId="{910E44E7-DF66-4BB8-94D7-AFC9DFDD5E56}" destId="{EC5D5980-E366-47B7-8189-9C7F78EAD828}" srcOrd="1" destOrd="0" presId="urn:microsoft.com/office/officeart/2008/layout/IncreasingCircleProcess"/>
    <dgm:cxn modelId="{368312F4-5FCF-4072-9AD9-C84C6869FE40}" type="presParOf" srcId="{910E44E7-DF66-4BB8-94D7-AFC9DFDD5E56}" destId="{CA35822B-D8EE-4E69-A315-24F74914372A}" srcOrd="2" destOrd="0" presId="urn:microsoft.com/office/officeart/2008/layout/IncreasingCircleProcess"/>
    <dgm:cxn modelId="{3AAEE932-B565-4293-A868-C09DED0D39F9}" type="presParOf" srcId="{910E44E7-DF66-4BB8-94D7-AFC9DFDD5E56}" destId="{46FA15D9-0ED0-4DD1-886E-69F262E192D0}" srcOrd="3" destOrd="0" presId="urn:microsoft.com/office/officeart/2008/layout/IncreasingCircleProcess"/>
    <dgm:cxn modelId="{DE552BC1-A021-4FB3-B1A8-E9FD03A38D48}" type="presParOf" srcId="{D2D99F70-62C5-4D63-8985-0019131A5DF1}" destId="{168ADCFD-5961-4B0D-AA4F-1C0B7D366A77}" srcOrd="1" destOrd="0" presId="urn:microsoft.com/office/officeart/2008/layout/IncreasingCircleProcess"/>
    <dgm:cxn modelId="{4009234A-0F5E-42CB-95D1-10627B4D9E22}" type="presParOf" srcId="{D2D99F70-62C5-4D63-8985-0019131A5DF1}" destId="{7C305895-1578-4775-8EA9-CC8DA8A8E3FF}" srcOrd="2" destOrd="0" presId="urn:microsoft.com/office/officeart/2008/layout/IncreasingCircleProcess"/>
    <dgm:cxn modelId="{C25EB833-5BE7-409E-938C-72FF4C2DC2B4}" type="presParOf" srcId="{7C305895-1578-4775-8EA9-CC8DA8A8E3FF}" destId="{58659175-AE5A-41A8-AD77-0A07A26A423D}" srcOrd="0" destOrd="0" presId="urn:microsoft.com/office/officeart/2008/layout/IncreasingCircleProcess"/>
    <dgm:cxn modelId="{A6AA1730-3269-4848-A24A-69712F32592B}" type="presParOf" srcId="{7C305895-1578-4775-8EA9-CC8DA8A8E3FF}" destId="{757ED4AD-7971-412B-B8F1-B704141FF675}" srcOrd="1" destOrd="0" presId="urn:microsoft.com/office/officeart/2008/layout/IncreasingCircleProcess"/>
    <dgm:cxn modelId="{6555EE5C-3707-4AAA-A3CA-9398F008A2BE}" type="presParOf" srcId="{7C305895-1578-4775-8EA9-CC8DA8A8E3FF}" destId="{CC8E112F-333F-4673-97C6-C24F82479B00}" srcOrd="2" destOrd="0" presId="urn:microsoft.com/office/officeart/2008/layout/IncreasingCircleProcess"/>
    <dgm:cxn modelId="{C94464DB-AD39-4515-984D-8B9BE37F3A71}" type="presParOf" srcId="{7C305895-1578-4775-8EA9-CC8DA8A8E3FF}" destId="{B5834068-FD84-4336-BE0D-140B9789F398}" srcOrd="3" destOrd="0" presId="urn:microsoft.com/office/officeart/2008/layout/IncreasingCircleProcess"/>
    <dgm:cxn modelId="{865189CA-3DD0-4925-BEB4-B0548FC58C4B}" type="presParOf" srcId="{D2D99F70-62C5-4D63-8985-0019131A5DF1}" destId="{C308756B-0DB5-4B8B-9955-B5B70B89DE91}" srcOrd="3" destOrd="0" presId="urn:microsoft.com/office/officeart/2008/layout/IncreasingCircleProcess"/>
    <dgm:cxn modelId="{456670D5-5C9A-40D2-900A-372414EC69F3}" type="presParOf" srcId="{D2D99F70-62C5-4D63-8985-0019131A5DF1}" destId="{2633E2AD-AF48-41A0-A0F2-E6C750656C9F}" srcOrd="4" destOrd="0" presId="urn:microsoft.com/office/officeart/2008/layout/IncreasingCircleProcess"/>
    <dgm:cxn modelId="{E6A109A4-F70F-4217-B0B2-E99B9CACCA3F}" type="presParOf" srcId="{2633E2AD-AF48-41A0-A0F2-E6C750656C9F}" destId="{CF9825A6-6CBF-4726-B8F8-950F7FA54EB1}" srcOrd="0" destOrd="0" presId="urn:microsoft.com/office/officeart/2008/layout/IncreasingCircleProcess"/>
    <dgm:cxn modelId="{70A5DC85-24B6-42AB-8243-4E83B9290CC7}" type="presParOf" srcId="{2633E2AD-AF48-41A0-A0F2-E6C750656C9F}" destId="{EB8F2134-1CA2-4018-A833-A6A996BE85B0}" srcOrd="1" destOrd="0" presId="urn:microsoft.com/office/officeart/2008/layout/IncreasingCircleProcess"/>
    <dgm:cxn modelId="{B7A4932F-5393-4098-A19C-D2072E778806}" type="presParOf" srcId="{2633E2AD-AF48-41A0-A0F2-E6C750656C9F}" destId="{F85B35CB-11AC-4936-A044-E5CAD169F668}" srcOrd="2" destOrd="0" presId="urn:microsoft.com/office/officeart/2008/layout/IncreasingCircleProcess"/>
    <dgm:cxn modelId="{90C19637-8D0B-4CB5-86E0-6FE840D6522E}" type="presParOf" srcId="{2633E2AD-AF48-41A0-A0F2-E6C750656C9F}" destId="{C6ABF60B-F1C3-4136-9387-517C5DBE7B1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01(12,5%)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02(11,8%)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21(80,8%)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D7824EB0-E7EE-4FBB-8A57-1A3C674480E2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D3BDAFD-3F6C-4789-8F96-48882E5C2CB1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26AAB29F-7EC7-45E7-AAA1-FBD6FE876B18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4971ECB5-D452-48DF-BDB6-2C9BC407889B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7C4C78F0-0197-44F7-AC9A-FB3790859959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839745-C916-492A-BA48-E289C12F3F9A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AC795-3FAD-4755-AE5B-078B456B0CE1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9CE2C7B7-D38A-4C67-8A35-C066A479FCDB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907822EE-620D-4516-BB25-5C508655E00B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2E475186-2DFA-4333-AC0A-55468C22249E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B6C02781-B8D6-4016-A27B-D41FFA5E6881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DAB160-E426-46F3-A251-6C925ABAF63A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13E8C4-B00F-400F-92FD-D9DB6D649E75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7F3F5B0C-CECF-4DA2-8920-CE70658F7817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7EED8941-55E7-43A4-B7C5-9CD59E65D208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22488228-4355-413E-9669-C53990A7903E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924BF713-C246-484D-80C4-274CB6E7CF66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CE43A3-9D99-4F4C-A754-1C1C18D375DC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9B1479D-9621-47AA-9964-A08C7B7A2F88}" type="presOf" srcId="{5EF359C3-F3E3-4778-8781-2B41E01DE293}" destId="{D7824EB0-E7EE-4FBB-8A57-1A3C674480E2}" srcOrd="0" destOrd="0" presId="urn:microsoft.com/office/officeart/2008/layout/IncreasingCircleProcess"/>
    <dgm:cxn modelId="{01211207-A5EB-48A7-A3B6-773A1F8DA668}" type="presOf" srcId="{9E1CCF71-1A79-4F63-A4F7-7A0B7619E513}" destId="{5EDAB160-E426-46F3-A251-6C925ABAF63A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672200CF-6DC8-4ACB-8CFC-190E41FCE3C5}" type="presOf" srcId="{5B099F3B-021D-4D6C-B779-BA96DC4014B3}" destId="{CACE43A3-9D99-4F4C-A754-1C1C18D375DC}" srcOrd="0" destOrd="0" presId="urn:microsoft.com/office/officeart/2008/layout/IncreasingCircleProcess"/>
    <dgm:cxn modelId="{25731FEF-13E9-4061-9B85-46588DA406A5}" type="presOf" srcId="{5BA56B68-7CD5-4A4F-8EDD-E41AE4E1B293}" destId="{43839745-C916-492A-BA48-E289C12F3F9A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FBE74826-547C-45DC-8265-80F9CD71A788}" type="presParOf" srcId="{D7824EB0-E7EE-4FBB-8A57-1A3C674480E2}" destId="{3D3BDAFD-3F6C-4789-8F96-48882E5C2CB1}" srcOrd="0" destOrd="0" presId="urn:microsoft.com/office/officeart/2008/layout/IncreasingCircleProcess"/>
    <dgm:cxn modelId="{4E4DBF4D-B0D2-462A-83C6-520189F1CD1E}" type="presParOf" srcId="{3D3BDAFD-3F6C-4789-8F96-48882E5C2CB1}" destId="{26AAB29F-7EC7-45E7-AAA1-FBD6FE876B18}" srcOrd="0" destOrd="0" presId="urn:microsoft.com/office/officeart/2008/layout/IncreasingCircleProcess"/>
    <dgm:cxn modelId="{0DDF1289-71B3-4B76-ADB5-DF635F3F0BB2}" type="presParOf" srcId="{3D3BDAFD-3F6C-4789-8F96-48882E5C2CB1}" destId="{4971ECB5-D452-48DF-BDB6-2C9BC407889B}" srcOrd="1" destOrd="0" presId="urn:microsoft.com/office/officeart/2008/layout/IncreasingCircleProcess"/>
    <dgm:cxn modelId="{55027720-0419-4D0E-BB90-76CF73279EAB}" type="presParOf" srcId="{3D3BDAFD-3F6C-4789-8F96-48882E5C2CB1}" destId="{7C4C78F0-0197-44F7-AC9A-FB3790859959}" srcOrd="2" destOrd="0" presId="urn:microsoft.com/office/officeart/2008/layout/IncreasingCircleProcess"/>
    <dgm:cxn modelId="{678DC7A7-E77A-48FC-B7EC-478EDFF5CC06}" type="presParOf" srcId="{3D3BDAFD-3F6C-4789-8F96-48882E5C2CB1}" destId="{43839745-C916-492A-BA48-E289C12F3F9A}" srcOrd="3" destOrd="0" presId="urn:microsoft.com/office/officeart/2008/layout/IncreasingCircleProcess"/>
    <dgm:cxn modelId="{E4FA5D30-4C03-4674-AFBE-4129313F3AC4}" type="presParOf" srcId="{D7824EB0-E7EE-4FBB-8A57-1A3C674480E2}" destId="{571AC795-3FAD-4755-AE5B-078B456B0CE1}" srcOrd="1" destOrd="0" presId="urn:microsoft.com/office/officeart/2008/layout/IncreasingCircleProcess"/>
    <dgm:cxn modelId="{CD6951ED-9B93-4EFE-BFFC-8A31AEDC2C1C}" type="presParOf" srcId="{D7824EB0-E7EE-4FBB-8A57-1A3C674480E2}" destId="{9CE2C7B7-D38A-4C67-8A35-C066A479FCDB}" srcOrd="2" destOrd="0" presId="urn:microsoft.com/office/officeart/2008/layout/IncreasingCircleProcess"/>
    <dgm:cxn modelId="{CB7EA8C9-25C0-43E6-839E-E3505F18A742}" type="presParOf" srcId="{9CE2C7B7-D38A-4C67-8A35-C066A479FCDB}" destId="{907822EE-620D-4516-BB25-5C508655E00B}" srcOrd="0" destOrd="0" presId="urn:microsoft.com/office/officeart/2008/layout/IncreasingCircleProcess"/>
    <dgm:cxn modelId="{7A949442-8469-4AD5-A4F3-034B9BAD9079}" type="presParOf" srcId="{9CE2C7B7-D38A-4C67-8A35-C066A479FCDB}" destId="{2E475186-2DFA-4333-AC0A-55468C22249E}" srcOrd="1" destOrd="0" presId="urn:microsoft.com/office/officeart/2008/layout/IncreasingCircleProcess"/>
    <dgm:cxn modelId="{416CADD9-F5B7-4FD0-AD5D-9F7556EBC257}" type="presParOf" srcId="{9CE2C7B7-D38A-4C67-8A35-C066A479FCDB}" destId="{B6C02781-B8D6-4016-A27B-D41FFA5E6881}" srcOrd="2" destOrd="0" presId="urn:microsoft.com/office/officeart/2008/layout/IncreasingCircleProcess"/>
    <dgm:cxn modelId="{2D58838B-34FF-4D51-8A25-033338181190}" type="presParOf" srcId="{9CE2C7B7-D38A-4C67-8A35-C066A479FCDB}" destId="{5EDAB160-E426-46F3-A251-6C925ABAF63A}" srcOrd="3" destOrd="0" presId="urn:microsoft.com/office/officeart/2008/layout/IncreasingCircleProcess"/>
    <dgm:cxn modelId="{BDAE1FDE-A812-4C86-9E66-FFE6E7F4783A}" type="presParOf" srcId="{D7824EB0-E7EE-4FBB-8A57-1A3C674480E2}" destId="{4213E8C4-B00F-400F-92FD-D9DB6D649E75}" srcOrd="3" destOrd="0" presId="urn:microsoft.com/office/officeart/2008/layout/IncreasingCircleProcess"/>
    <dgm:cxn modelId="{60623E33-7426-4A93-ACF4-5A99A591E51D}" type="presParOf" srcId="{D7824EB0-E7EE-4FBB-8A57-1A3C674480E2}" destId="{7F3F5B0C-CECF-4DA2-8920-CE70658F7817}" srcOrd="4" destOrd="0" presId="urn:microsoft.com/office/officeart/2008/layout/IncreasingCircleProcess"/>
    <dgm:cxn modelId="{DC64A881-620B-4996-87D0-78242C15C6ED}" type="presParOf" srcId="{7F3F5B0C-CECF-4DA2-8920-CE70658F7817}" destId="{7EED8941-55E7-43A4-B7C5-9CD59E65D208}" srcOrd="0" destOrd="0" presId="urn:microsoft.com/office/officeart/2008/layout/IncreasingCircleProcess"/>
    <dgm:cxn modelId="{349F3F77-C505-43B8-BC7D-CCE6BF244D1B}" type="presParOf" srcId="{7F3F5B0C-CECF-4DA2-8920-CE70658F7817}" destId="{22488228-4355-413E-9669-C53990A7903E}" srcOrd="1" destOrd="0" presId="urn:microsoft.com/office/officeart/2008/layout/IncreasingCircleProcess"/>
    <dgm:cxn modelId="{F97C1077-5C98-4C6F-A897-DE258C4C20F4}" type="presParOf" srcId="{7F3F5B0C-CECF-4DA2-8920-CE70658F7817}" destId="{924BF713-C246-484D-80C4-274CB6E7CF66}" srcOrd="2" destOrd="0" presId="urn:microsoft.com/office/officeart/2008/layout/IncreasingCircleProcess"/>
    <dgm:cxn modelId="{F464CCE4-7C6D-469F-AC30-BA0E79EC4375}" type="presParOf" srcId="{7F3F5B0C-CECF-4DA2-8920-CE70658F7817}" destId="{CACE43A3-9D99-4F4C-A754-1C1C18D375D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zero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02(100%)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86FA583C-9DE0-4A14-B871-6D1B4B668BC4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9000772-9135-4E96-A00A-7A4F6BCCD342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E7570224-EB32-4B29-A294-7A52DB8B1535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3F61F777-50E2-40A3-8098-C1D3139765B2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33CA16B4-AE50-47B6-AD58-58FF39A85331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D91FBC-A8B3-4314-BC12-2FD14D34ACE5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DF68A0-0220-4BFB-BB6B-229C274BABA6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2B973AF9-3AC6-4FCC-BCD2-CC5CA0B6A166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D5E1B332-B962-4F5D-AC2B-C34493503551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8146113D-5087-438A-93CC-3C93D18ACA48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ADCB1F1E-F592-4BEF-8D41-E6435AA040DB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422F50-0F93-4972-856B-583FBD630E95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51347D-CF54-4FCF-B37F-19407280A48A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86435F47-424E-4AFD-B8D3-90F1E0C020E2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65142C4F-6027-453D-82D2-F1922CDA64D4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263DB8C6-42E2-435E-87A7-CC6D04A312D2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608148D4-7DE9-4B0E-9D5F-529820DD164E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DBE6C9-4E69-4C02-BEFA-5D2FE6205B90}" type="pres">
      <dgm:prSet presAssocID="{5B099F3B-021D-4D6C-B779-BA96DC4014B3}" presName="Parent" presStyleLbl="revTx" presStyleIdx="2" presStyleCnt="3" custLinFactNeighborX="-1068" custLinFactNeighborY="75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A089EE-C5D7-403F-B57A-166E19C9516B}" type="presOf" srcId="{5EF359C3-F3E3-4778-8781-2B41E01DE293}" destId="{86FA583C-9DE0-4A14-B871-6D1B4B668BC4}" srcOrd="0" destOrd="0" presId="urn:microsoft.com/office/officeart/2008/layout/IncreasingCircleProcess"/>
    <dgm:cxn modelId="{F58947B4-F68C-4745-AB23-465F8D993659}" type="presOf" srcId="{5BA56B68-7CD5-4A4F-8EDD-E41AE4E1B293}" destId="{9AD91FBC-A8B3-4314-BC12-2FD14D34ACE5}" srcOrd="0" destOrd="0" presId="urn:microsoft.com/office/officeart/2008/layout/IncreasingCircleProcess"/>
    <dgm:cxn modelId="{74545C8F-9098-4CAF-9609-AB66B714D163}" type="presOf" srcId="{5B099F3B-021D-4D6C-B779-BA96DC4014B3}" destId="{34DBE6C9-4E69-4C02-BEFA-5D2FE6205B90}" srcOrd="0" destOrd="0" presId="urn:microsoft.com/office/officeart/2008/layout/IncreasingCircleProcess"/>
    <dgm:cxn modelId="{868BB1EF-CFE8-4609-95D0-FD20355BA45E}" type="presOf" srcId="{9E1CCF71-1A79-4F63-A4F7-7A0B7619E513}" destId="{32422F50-0F93-4972-856B-583FBD630E95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27D20EF7-B86E-4C01-A5E1-12255C63BB62}" type="presParOf" srcId="{86FA583C-9DE0-4A14-B871-6D1B4B668BC4}" destId="{F9000772-9135-4E96-A00A-7A4F6BCCD342}" srcOrd="0" destOrd="0" presId="urn:microsoft.com/office/officeart/2008/layout/IncreasingCircleProcess"/>
    <dgm:cxn modelId="{0750FDBE-4781-4DB7-8185-C3AAADEA0E66}" type="presParOf" srcId="{F9000772-9135-4E96-A00A-7A4F6BCCD342}" destId="{E7570224-EB32-4B29-A294-7A52DB8B1535}" srcOrd="0" destOrd="0" presId="urn:microsoft.com/office/officeart/2008/layout/IncreasingCircleProcess"/>
    <dgm:cxn modelId="{49E42D56-F0A1-496E-9D9E-AEA4B1140FAF}" type="presParOf" srcId="{F9000772-9135-4E96-A00A-7A4F6BCCD342}" destId="{3F61F777-50E2-40A3-8098-C1D3139765B2}" srcOrd="1" destOrd="0" presId="urn:microsoft.com/office/officeart/2008/layout/IncreasingCircleProcess"/>
    <dgm:cxn modelId="{27BD6575-8761-4444-A23A-8EAE978E43EC}" type="presParOf" srcId="{F9000772-9135-4E96-A00A-7A4F6BCCD342}" destId="{33CA16B4-AE50-47B6-AD58-58FF39A85331}" srcOrd="2" destOrd="0" presId="urn:microsoft.com/office/officeart/2008/layout/IncreasingCircleProcess"/>
    <dgm:cxn modelId="{1F2A3FD0-0C20-4662-9411-0619A843189C}" type="presParOf" srcId="{F9000772-9135-4E96-A00A-7A4F6BCCD342}" destId="{9AD91FBC-A8B3-4314-BC12-2FD14D34ACE5}" srcOrd="3" destOrd="0" presId="urn:microsoft.com/office/officeart/2008/layout/IncreasingCircleProcess"/>
    <dgm:cxn modelId="{9F91EEF6-C998-498A-A90F-D9ACC86F6E69}" type="presParOf" srcId="{86FA583C-9DE0-4A14-B871-6D1B4B668BC4}" destId="{EADF68A0-0220-4BFB-BB6B-229C274BABA6}" srcOrd="1" destOrd="0" presId="urn:microsoft.com/office/officeart/2008/layout/IncreasingCircleProcess"/>
    <dgm:cxn modelId="{FA31A708-5BE3-4809-B61D-32D5F05A2D09}" type="presParOf" srcId="{86FA583C-9DE0-4A14-B871-6D1B4B668BC4}" destId="{2B973AF9-3AC6-4FCC-BCD2-CC5CA0B6A166}" srcOrd="2" destOrd="0" presId="urn:microsoft.com/office/officeart/2008/layout/IncreasingCircleProcess"/>
    <dgm:cxn modelId="{F5F0CCE1-C7B7-4E10-A5E6-6FB194FE3FD9}" type="presParOf" srcId="{2B973AF9-3AC6-4FCC-BCD2-CC5CA0B6A166}" destId="{D5E1B332-B962-4F5D-AC2B-C34493503551}" srcOrd="0" destOrd="0" presId="urn:microsoft.com/office/officeart/2008/layout/IncreasingCircleProcess"/>
    <dgm:cxn modelId="{0767B83B-C24B-4648-B43C-D7BBF6C6BAA8}" type="presParOf" srcId="{2B973AF9-3AC6-4FCC-BCD2-CC5CA0B6A166}" destId="{8146113D-5087-438A-93CC-3C93D18ACA48}" srcOrd="1" destOrd="0" presId="urn:microsoft.com/office/officeart/2008/layout/IncreasingCircleProcess"/>
    <dgm:cxn modelId="{95BEF977-1895-452C-9D14-75548A731708}" type="presParOf" srcId="{2B973AF9-3AC6-4FCC-BCD2-CC5CA0B6A166}" destId="{ADCB1F1E-F592-4BEF-8D41-E6435AA040DB}" srcOrd="2" destOrd="0" presId="urn:microsoft.com/office/officeart/2008/layout/IncreasingCircleProcess"/>
    <dgm:cxn modelId="{E4CEC54E-42E0-4318-A2B3-FF695B1084F7}" type="presParOf" srcId="{2B973AF9-3AC6-4FCC-BCD2-CC5CA0B6A166}" destId="{32422F50-0F93-4972-856B-583FBD630E95}" srcOrd="3" destOrd="0" presId="urn:microsoft.com/office/officeart/2008/layout/IncreasingCircleProcess"/>
    <dgm:cxn modelId="{440BC721-D720-439A-BB62-EDFAD7E03114}" type="presParOf" srcId="{86FA583C-9DE0-4A14-B871-6D1B4B668BC4}" destId="{8451347D-CF54-4FCF-B37F-19407280A48A}" srcOrd="3" destOrd="0" presId="urn:microsoft.com/office/officeart/2008/layout/IncreasingCircleProcess"/>
    <dgm:cxn modelId="{19997783-77C3-48C3-93B7-2E4FB5FE55B8}" type="presParOf" srcId="{86FA583C-9DE0-4A14-B871-6D1B4B668BC4}" destId="{86435F47-424E-4AFD-B8D3-90F1E0C020E2}" srcOrd="4" destOrd="0" presId="urn:microsoft.com/office/officeart/2008/layout/IncreasingCircleProcess"/>
    <dgm:cxn modelId="{055AD749-05DF-4469-8FCB-54284740170A}" type="presParOf" srcId="{86435F47-424E-4AFD-B8D3-90F1E0C020E2}" destId="{65142C4F-6027-453D-82D2-F1922CDA64D4}" srcOrd="0" destOrd="0" presId="urn:microsoft.com/office/officeart/2008/layout/IncreasingCircleProcess"/>
    <dgm:cxn modelId="{ED82EBE3-F02A-4E1D-AB55-525842121005}" type="presParOf" srcId="{86435F47-424E-4AFD-B8D3-90F1E0C020E2}" destId="{263DB8C6-42E2-435E-87A7-CC6D04A312D2}" srcOrd="1" destOrd="0" presId="urn:microsoft.com/office/officeart/2008/layout/IncreasingCircleProcess"/>
    <dgm:cxn modelId="{995DA9CE-8BCA-4610-94AC-C9EC73AEB3C9}" type="presParOf" srcId="{86435F47-424E-4AFD-B8D3-90F1E0C020E2}" destId="{608148D4-7DE9-4B0E-9D5F-529820DD164E}" srcOrd="2" destOrd="0" presId="urn:microsoft.com/office/officeart/2008/layout/IncreasingCircleProcess"/>
    <dgm:cxn modelId="{3D844833-6457-4616-8E54-F651FC17DB40}" type="presParOf" srcId="{86435F47-424E-4AFD-B8D3-90F1E0C020E2}" destId="{34DBE6C9-4E69-4C02-BEFA-5D2FE6205B90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400" dirty="0" smtClean="0"/>
            <a:t>08(100%)</a:t>
          </a:r>
          <a:endParaRPr lang="pt-BR" sz="24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4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4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400" dirty="0" smtClean="0"/>
            <a:t>17(100%)</a:t>
          </a:r>
          <a:endParaRPr lang="pt-BR" sz="24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4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4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400" dirty="0" smtClean="0"/>
            <a:t>26(100%)</a:t>
          </a:r>
          <a:endParaRPr lang="pt-BR" sz="24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4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400"/>
        </a:p>
      </dgm:t>
    </dgm:pt>
    <dgm:pt modelId="{5BE3CC85-9876-4FDE-8C96-C0EA97B07946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11C84C5-60B1-4D89-928A-99D60110012D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A5870CAA-BDE4-44D1-A6B4-29B7A8A89026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3980A529-B980-43A6-8437-E691048015C5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5ECA2778-582B-4485-96AB-BD850CC0589C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C3A4B2-F7D1-413B-B7AB-CA88266D7E85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4B2F5D-B4C0-4C34-BDAD-AA47EBCDE14D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75231DB-53C7-4818-A4A6-3B90D5873A2A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C7556EBB-FE39-4A3A-8054-FBA4F495749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31E04C19-007C-4347-AD3C-72C8A6001DB4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4DA3D4C-128C-415B-B5A7-8C7C333E29E2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3E7F9E-7C1F-4ED2-B607-3416C60EDD65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C013AC-6984-4C39-971A-40ED8128F128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D51CD97E-DC60-4EAC-AB5C-0A903A30319F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0B29D4EE-6359-4026-B2AC-C5F6746707DE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C7F6BD7B-5A3F-4EF1-A196-ECE4F0453BD0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C3CB9096-5985-49A9-B160-F70807AFE1E1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85EC7A-60C4-4295-B7EC-F7C44F8E13E9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35A4DCC-2C90-4A26-9844-A943C296510F}" type="presOf" srcId="{5BA56B68-7CD5-4A4F-8EDD-E41AE4E1B293}" destId="{16C3A4B2-F7D1-413B-B7AB-CA88266D7E85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1B5755E9-61E4-4EDE-B0F2-ED0029847220}" type="presOf" srcId="{5B099F3B-021D-4D6C-B779-BA96DC4014B3}" destId="{7185EC7A-60C4-4295-B7EC-F7C44F8E13E9}" srcOrd="0" destOrd="0" presId="urn:microsoft.com/office/officeart/2008/layout/IncreasingCircleProcess"/>
    <dgm:cxn modelId="{4A21F0CB-E53D-4BFF-9EEF-10944722AEEC}" type="presOf" srcId="{9E1CCF71-1A79-4F63-A4F7-7A0B7619E513}" destId="{CD3E7F9E-7C1F-4ED2-B607-3416C60EDD65}" srcOrd="0" destOrd="0" presId="urn:microsoft.com/office/officeart/2008/layout/IncreasingCircleProcess"/>
    <dgm:cxn modelId="{46F6552E-20D1-4226-AE3C-2C05C4863035}" type="presOf" srcId="{5EF359C3-F3E3-4778-8781-2B41E01DE293}" destId="{5BE3CC85-9876-4FDE-8C96-C0EA97B07946}" srcOrd="0" destOrd="0" presId="urn:microsoft.com/office/officeart/2008/layout/IncreasingCircleProcess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654A5B07-8820-4A87-8595-F001E395F22C}" type="presParOf" srcId="{5BE3CC85-9876-4FDE-8C96-C0EA97B07946}" destId="{E11C84C5-60B1-4D89-928A-99D60110012D}" srcOrd="0" destOrd="0" presId="urn:microsoft.com/office/officeart/2008/layout/IncreasingCircleProcess"/>
    <dgm:cxn modelId="{520737A7-9E9A-4ADE-A1C0-21DDE4FE3421}" type="presParOf" srcId="{E11C84C5-60B1-4D89-928A-99D60110012D}" destId="{A5870CAA-BDE4-44D1-A6B4-29B7A8A89026}" srcOrd="0" destOrd="0" presId="urn:microsoft.com/office/officeart/2008/layout/IncreasingCircleProcess"/>
    <dgm:cxn modelId="{D0962EA5-B03A-4CB9-8EC7-70C2C75176FA}" type="presParOf" srcId="{E11C84C5-60B1-4D89-928A-99D60110012D}" destId="{3980A529-B980-43A6-8437-E691048015C5}" srcOrd="1" destOrd="0" presId="urn:microsoft.com/office/officeart/2008/layout/IncreasingCircleProcess"/>
    <dgm:cxn modelId="{8809F803-1DF9-4508-A30B-1561813D7671}" type="presParOf" srcId="{E11C84C5-60B1-4D89-928A-99D60110012D}" destId="{5ECA2778-582B-4485-96AB-BD850CC0589C}" srcOrd="2" destOrd="0" presId="urn:microsoft.com/office/officeart/2008/layout/IncreasingCircleProcess"/>
    <dgm:cxn modelId="{84EF1B3E-DD92-40FE-BD11-9E7EAAE09AF6}" type="presParOf" srcId="{E11C84C5-60B1-4D89-928A-99D60110012D}" destId="{16C3A4B2-F7D1-413B-B7AB-CA88266D7E85}" srcOrd="3" destOrd="0" presId="urn:microsoft.com/office/officeart/2008/layout/IncreasingCircleProcess"/>
    <dgm:cxn modelId="{D1804B19-C503-42F8-9175-35D3AB17B900}" type="presParOf" srcId="{5BE3CC85-9876-4FDE-8C96-C0EA97B07946}" destId="{B74B2F5D-B4C0-4C34-BDAD-AA47EBCDE14D}" srcOrd="1" destOrd="0" presId="urn:microsoft.com/office/officeart/2008/layout/IncreasingCircleProcess"/>
    <dgm:cxn modelId="{73C9B166-2EBF-4FBF-B2CB-CAFD448B18E0}" type="presParOf" srcId="{5BE3CC85-9876-4FDE-8C96-C0EA97B07946}" destId="{E75231DB-53C7-4818-A4A6-3B90D5873A2A}" srcOrd="2" destOrd="0" presId="urn:microsoft.com/office/officeart/2008/layout/IncreasingCircleProcess"/>
    <dgm:cxn modelId="{2981C0DF-EED9-429F-B35F-8861D2B82FF1}" type="presParOf" srcId="{E75231DB-53C7-4818-A4A6-3B90D5873A2A}" destId="{C7556EBB-FE39-4A3A-8054-FBA4F495749C}" srcOrd="0" destOrd="0" presId="urn:microsoft.com/office/officeart/2008/layout/IncreasingCircleProcess"/>
    <dgm:cxn modelId="{3136B428-8CAF-4981-8A05-14BE113FE17A}" type="presParOf" srcId="{E75231DB-53C7-4818-A4A6-3B90D5873A2A}" destId="{31E04C19-007C-4347-AD3C-72C8A6001DB4}" srcOrd="1" destOrd="0" presId="urn:microsoft.com/office/officeart/2008/layout/IncreasingCircleProcess"/>
    <dgm:cxn modelId="{47D997FC-7A3E-4CE4-B2AD-24DB36E5CCEF}" type="presParOf" srcId="{E75231DB-53C7-4818-A4A6-3B90D5873A2A}" destId="{04DA3D4C-128C-415B-B5A7-8C7C333E29E2}" srcOrd="2" destOrd="0" presId="urn:microsoft.com/office/officeart/2008/layout/IncreasingCircleProcess"/>
    <dgm:cxn modelId="{9A624EFF-A17F-468A-9998-11ACFE193A46}" type="presParOf" srcId="{E75231DB-53C7-4818-A4A6-3B90D5873A2A}" destId="{CD3E7F9E-7C1F-4ED2-B607-3416C60EDD65}" srcOrd="3" destOrd="0" presId="urn:microsoft.com/office/officeart/2008/layout/IncreasingCircleProcess"/>
    <dgm:cxn modelId="{3E40B29C-51B2-4E58-BBD9-8B67373FF8E4}" type="presParOf" srcId="{5BE3CC85-9876-4FDE-8C96-C0EA97B07946}" destId="{61C013AC-6984-4C39-971A-40ED8128F128}" srcOrd="3" destOrd="0" presId="urn:microsoft.com/office/officeart/2008/layout/IncreasingCircleProcess"/>
    <dgm:cxn modelId="{63AC79BD-8302-4470-B8B4-11788CAA93CC}" type="presParOf" srcId="{5BE3CC85-9876-4FDE-8C96-C0EA97B07946}" destId="{D51CD97E-DC60-4EAC-AB5C-0A903A30319F}" srcOrd="4" destOrd="0" presId="urn:microsoft.com/office/officeart/2008/layout/IncreasingCircleProcess"/>
    <dgm:cxn modelId="{BBAEF868-9740-4336-973A-3592CB8CB085}" type="presParOf" srcId="{D51CD97E-DC60-4EAC-AB5C-0A903A30319F}" destId="{0B29D4EE-6359-4026-B2AC-C5F6746707DE}" srcOrd="0" destOrd="0" presId="urn:microsoft.com/office/officeart/2008/layout/IncreasingCircleProcess"/>
    <dgm:cxn modelId="{06F2353B-CB52-4E89-AEA2-4BF46C0FA755}" type="presParOf" srcId="{D51CD97E-DC60-4EAC-AB5C-0A903A30319F}" destId="{C7F6BD7B-5A3F-4EF1-A196-ECE4F0453BD0}" srcOrd="1" destOrd="0" presId="urn:microsoft.com/office/officeart/2008/layout/IncreasingCircleProcess"/>
    <dgm:cxn modelId="{B81E30AD-8ADE-47E0-9D7F-6DC0439E6A68}" type="presParOf" srcId="{D51CD97E-DC60-4EAC-AB5C-0A903A30319F}" destId="{C3CB9096-5985-49A9-B160-F70807AFE1E1}" srcOrd="2" destOrd="0" presId="urn:microsoft.com/office/officeart/2008/layout/IncreasingCircleProcess"/>
    <dgm:cxn modelId="{157117D9-77A2-4BDC-9F06-3AF21DA5B150}" type="presParOf" srcId="{D51CD97E-DC60-4EAC-AB5C-0A903A30319F}" destId="{7185EC7A-60C4-4295-B7EC-F7C44F8E13E9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2400" dirty="0" smtClean="0"/>
            <a:t>08(100%)</a:t>
          </a:r>
          <a:endParaRPr lang="pt-BR" sz="24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24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24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2400" dirty="0" smtClean="0"/>
            <a:t>17(100%)</a:t>
          </a:r>
          <a:endParaRPr lang="pt-BR" sz="24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24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24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2400" dirty="0" smtClean="0"/>
            <a:t>26(100%)</a:t>
          </a:r>
          <a:endParaRPr lang="pt-BR" sz="24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24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2400"/>
        </a:p>
      </dgm:t>
    </dgm:pt>
    <dgm:pt modelId="{14A78E02-1F3D-4E32-AC3B-F22E9AC432DF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14AFF18-E2BC-4FCB-9C8F-2CC2DA7DF598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4E1E2553-AE56-4032-876E-34258E820386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3FF64A06-4325-4E21-90BD-BEC18FD7F496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B941A199-53B8-48C9-8128-8AA34C9BCAE1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BBA444A-62E5-420D-9AA2-9D7139ECA988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2D462F-35EF-4D54-8DE0-CAB646DE9181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BB10D668-F075-4E24-AA30-58896715AB6A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02EB87BD-D567-44B7-A161-0DD5411D3115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04DAAA9A-0687-4B45-9170-95AF22629B18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55500106-747F-429D-8227-A4FC81EEEADE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9EECE-AC51-4232-93EA-E044584FF6BD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A30F8B-99F5-4EBE-9729-28B335A7E6F5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474F8CC4-EC7D-46DA-B1F8-3E88F517ED41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058F4DDE-7880-4C15-8C55-4C53326CE602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49F6E462-1DF9-444B-A225-33FFD2FA80E8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049A68DE-730F-4134-820F-07BF0CE49022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195C7A-F685-43F6-8DBC-FC530078FE6F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CB5180-8EF1-4669-95BC-8F1F9DF0DF1F}" type="presOf" srcId="{9E1CCF71-1A79-4F63-A4F7-7A0B7619E513}" destId="{1099EECE-AC51-4232-93EA-E044584FF6BD}" srcOrd="0" destOrd="0" presId="urn:microsoft.com/office/officeart/2008/layout/IncreasingCircleProcess"/>
    <dgm:cxn modelId="{6A671D6C-E27B-48D4-A2BB-A680077AB752}" type="presOf" srcId="{5BA56B68-7CD5-4A4F-8EDD-E41AE4E1B293}" destId="{7BBA444A-62E5-420D-9AA2-9D7139ECA988}" srcOrd="0" destOrd="0" presId="urn:microsoft.com/office/officeart/2008/layout/IncreasingCircleProcess"/>
    <dgm:cxn modelId="{3557D57D-E4F1-427A-A72D-8A6BA34C8631}" type="presOf" srcId="{5EF359C3-F3E3-4778-8781-2B41E01DE293}" destId="{14A78E02-1F3D-4E32-AC3B-F22E9AC432DF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5C53D638-A707-40D7-B621-B12B6996E1C7}" type="presOf" srcId="{5B099F3B-021D-4D6C-B779-BA96DC4014B3}" destId="{8E195C7A-F685-43F6-8DBC-FC530078FE6F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574A3EC2-3F6D-4E24-9E3E-F8431DDE6B47}" type="presParOf" srcId="{14A78E02-1F3D-4E32-AC3B-F22E9AC432DF}" destId="{314AFF18-E2BC-4FCB-9C8F-2CC2DA7DF598}" srcOrd="0" destOrd="0" presId="urn:microsoft.com/office/officeart/2008/layout/IncreasingCircleProcess"/>
    <dgm:cxn modelId="{DDEDC215-49D9-49A6-9028-04C8EE36D50C}" type="presParOf" srcId="{314AFF18-E2BC-4FCB-9C8F-2CC2DA7DF598}" destId="{4E1E2553-AE56-4032-876E-34258E820386}" srcOrd="0" destOrd="0" presId="urn:microsoft.com/office/officeart/2008/layout/IncreasingCircleProcess"/>
    <dgm:cxn modelId="{DDF8E26A-5D80-43D5-8239-4FBDC78E710F}" type="presParOf" srcId="{314AFF18-E2BC-4FCB-9C8F-2CC2DA7DF598}" destId="{3FF64A06-4325-4E21-90BD-BEC18FD7F496}" srcOrd="1" destOrd="0" presId="urn:microsoft.com/office/officeart/2008/layout/IncreasingCircleProcess"/>
    <dgm:cxn modelId="{61AD823F-C863-48D4-8BEF-9D6EBFD56CCC}" type="presParOf" srcId="{314AFF18-E2BC-4FCB-9C8F-2CC2DA7DF598}" destId="{B941A199-53B8-48C9-8128-8AA34C9BCAE1}" srcOrd="2" destOrd="0" presId="urn:microsoft.com/office/officeart/2008/layout/IncreasingCircleProcess"/>
    <dgm:cxn modelId="{314F8474-C0D3-4811-B041-0EFC34915F96}" type="presParOf" srcId="{314AFF18-E2BC-4FCB-9C8F-2CC2DA7DF598}" destId="{7BBA444A-62E5-420D-9AA2-9D7139ECA988}" srcOrd="3" destOrd="0" presId="urn:microsoft.com/office/officeart/2008/layout/IncreasingCircleProcess"/>
    <dgm:cxn modelId="{437BC4DE-8FC6-4872-90E7-8317CC2A0B77}" type="presParOf" srcId="{14A78E02-1F3D-4E32-AC3B-F22E9AC432DF}" destId="{002D462F-35EF-4D54-8DE0-CAB646DE9181}" srcOrd="1" destOrd="0" presId="urn:microsoft.com/office/officeart/2008/layout/IncreasingCircleProcess"/>
    <dgm:cxn modelId="{2E7E414F-0279-408B-9A63-A79FEDDC2B1E}" type="presParOf" srcId="{14A78E02-1F3D-4E32-AC3B-F22E9AC432DF}" destId="{BB10D668-F075-4E24-AA30-58896715AB6A}" srcOrd="2" destOrd="0" presId="urn:microsoft.com/office/officeart/2008/layout/IncreasingCircleProcess"/>
    <dgm:cxn modelId="{49C37891-D772-464C-9172-AE064BFE043C}" type="presParOf" srcId="{BB10D668-F075-4E24-AA30-58896715AB6A}" destId="{02EB87BD-D567-44B7-A161-0DD5411D3115}" srcOrd="0" destOrd="0" presId="urn:microsoft.com/office/officeart/2008/layout/IncreasingCircleProcess"/>
    <dgm:cxn modelId="{55A77F12-0FB1-44F3-9CC1-71077FB1B400}" type="presParOf" srcId="{BB10D668-F075-4E24-AA30-58896715AB6A}" destId="{04DAAA9A-0687-4B45-9170-95AF22629B18}" srcOrd="1" destOrd="0" presId="urn:microsoft.com/office/officeart/2008/layout/IncreasingCircleProcess"/>
    <dgm:cxn modelId="{93B5E23C-5321-43D1-991D-C8D7C7158E44}" type="presParOf" srcId="{BB10D668-F075-4E24-AA30-58896715AB6A}" destId="{55500106-747F-429D-8227-A4FC81EEEADE}" srcOrd="2" destOrd="0" presId="urn:microsoft.com/office/officeart/2008/layout/IncreasingCircleProcess"/>
    <dgm:cxn modelId="{68CAE4E9-0976-4066-A0F2-9DB8DAFF9990}" type="presParOf" srcId="{BB10D668-F075-4E24-AA30-58896715AB6A}" destId="{1099EECE-AC51-4232-93EA-E044584FF6BD}" srcOrd="3" destOrd="0" presId="urn:microsoft.com/office/officeart/2008/layout/IncreasingCircleProcess"/>
    <dgm:cxn modelId="{C8215FB8-068E-42D6-8F1A-6FA468F2F8E3}" type="presParOf" srcId="{14A78E02-1F3D-4E32-AC3B-F22E9AC432DF}" destId="{35A30F8B-99F5-4EBE-9729-28B335A7E6F5}" srcOrd="3" destOrd="0" presId="urn:microsoft.com/office/officeart/2008/layout/IncreasingCircleProcess"/>
    <dgm:cxn modelId="{82B0B40D-4974-4C36-8759-37F1D5443F78}" type="presParOf" srcId="{14A78E02-1F3D-4E32-AC3B-F22E9AC432DF}" destId="{474F8CC4-EC7D-46DA-B1F8-3E88F517ED41}" srcOrd="4" destOrd="0" presId="urn:microsoft.com/office/officeart/2008/layout/IncreasingCircleProcess"/>
    <dgm:cxn modelId="{2E78D754-2589-410C-96B1-E04B662480F1}" type="presParOf" srcId="{474F8CC4-EC7D-46DA-B1F8-3E88F517ED41}" destId="{058F4DDE-7880-4C15-8C55-4C53326CE602}" srcOrd="0" destOrd="0" presId="urn:microsoft.com/office/officeart/2008/layout/IncreasingCircleProcess"/>
    <dgm:cxn modelId="{2DD6D81B-926D-4599-9D6B-82DF7D6C852E}" type="presParOf" srcId="{474F8CC4-EC7D-46DA-B1F8-3E88F517ED41}" destId="{49F6E462-1DF9-444B-A225-33FFD2FA80E8}" srcOrd="1" destOrd="0" presId="urn:microsoft.com/office/officeart/2008/layout/IncreasingCircleProcess"/>
    <dgm:cxn modelId="{FC83E9CB-1BA1-40A4-A691-015FB1B728BA}" type="presParOf" srcId="{474F8CC4-EC7D-46DA-B1F8-3E88F517ED41}" destId="{049A68DE-730F-4134-820F-07BF0CE49022}" srcOrd="2" destOrd="0" presId="urn:microsoft.com/office/officeart/2008/layout/IncreasingCircleProcess"/>
    <dgm:cxn modelId="{1CF78345-8D16-44A2-B1CD-B17D0FE59AD3}" type="presParOf" srcId="{474F8CC4-EC7D-46DA-B1F8-3E88F517ED41}" destId="{8E195C7A-F685-43F6-8DBC-FC530078FE6F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9AC9306-F739-4861-A31B-43E57392416F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F83EE7CC-CBC8-4964-9AD3-346DEC0BE5F5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Ampliou a Cobertura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4D7D58-B2EF-4F39-9E00-B117D23BAFD5}" type="parTrans" cxnId="{DDA1E26B-3BA9-43A0-99BB-DA26C2EFBD15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40276-186F-44F8-853E-68AAA68F0F9E}" type="sibTrans" cxnId="{DDA1E26B-3BA9-43A0-99BB-DA26C2EFBD15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DC1D4-B660-4B79-97E6-F875E91EF81A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Gestantes captadas no 1ºtrimestre, Cuidados com o recém-nascido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2C12B-1FA4-4290-AE2B-CED14B644B5B}" type="sibTrans" cxnId="{C3B68CA6-89A1-4A7E-A44F-D74544659330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BF7C7-10C8-4882-918B-EBE3E3EA31B6}" type="parTrans" cxnId="{C3B68CA6-89A1-4A7E-A44F-D74544659330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C8FEF-1363-474F-A066-17A42B261276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Promoção de Saúde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32275-3DB6-4076-877C-5A85D8759B39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Crescimento da Adesão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47082-457F-466C-BBB3-93FD1C1B0AC6}" type="sibTrans" cxnId="{85778FDB-7FF7-4EF7-BE16-D784412AD728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51016-5714-4846-91C1-09A8486F14AC}" type="parTrans" cxnId="{85778FDB-7FF7-4EF7-BE16-D784412AD728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149CF-57FB-4C32-A97A-2D94286855CC}" type="sibTrans" cxnId="{4BEC28A5-0C62-42DB-B5D6-2F2D7FFB22FC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CBB16-28F0-475F-A925-04BC60ECB72E}" type="parTrans" cxnId="{4BEC28A5-0C62-42DB-B5D6-2F2D7FFB22FC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CDB65-3D5D-48C2-B43B-89D71B974DCF}">
      <dgm:prSet phldrT="[Texto]" custT="1"/>
      <dgm:spPr/>
      <dgm:t>
        <a:bodyPr/>
        <a:lstStyle/>
        <a:p>
          <a:pPr algn="ctr"/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Qualidade da Atenção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3255C9-990D-45DB-92BC-718FA463F2F8}" type="sibTrans" cxnId="{D80459F0-5069-46AA-A09E-AD178B5253D2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C1561-2D24-4F61-A203-AA41B7F13BD7}" type="parTrans" cxnId="{D80459F0-5069-46AA-A09E-AD178B5253D2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2AEBE-1A80-4B9F-96BB-FC3940139937}">
      <dgm:prSet phldrT="[Texto]" custT="1"/>
      <dgm:spPr/>
      <dgm:t>
        <a:bodyPr/>
        <a:lstStyle/>
        <a:p>
          <a:r>
            <a: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Registros</a:t>
          </a:r>
          <a:endParaRPr lang="pt-B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C11964-49C0-46CA-8276-3817BBCB2E3F}" type="sibTrans" cxnId="{1BC83BEA-CC6F-4834-95A3-3C1CF7CC22C4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A438F-582F-4312-AB19-D5D5D7F95FE1}" type="parTrans" cxnId="{1BC83BEA-CC6F-4834-95A3-3C1CF7CC22C4}">
      <dgm:prSet/>
      <dgm:spPr/>
      <dgm:t>
        <a:bodyPr/>
        <a:lstStyle/>
        <a:p>
          <a:endParaRPr lang="pt-BR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A975E-169B-4268-9EF5-F08D34771CD2}" type="pres">
      <dgm:prSet presAssocID="{09AC9306-F739-4861-A31B-43E57392416F}" presName="Name0" presStyleCnt="0">
        <dgm:presLayoutVars>
          <dgm:dir/>
        </dgm:presLayoutVars>
      </dgm:prSet>
      <dgm:spPr/>
      <dgm:t>
        <a:bodyPr/>
        <a:lstStyle/>
        <a:p>
          <a:endParaRPr lang="pt-BR"/>
        </a:p>
      </dgm:t>
    </dgm:pt>
    <dgm:pt modelId="{4028E1AF-E0C0-4E3A-B8B1-8C3376B32138}" type="pres">
      <dgm:prSet presAssocID="{F83EE7CC-CBC8-4964-9AD3-346DEC0BE5F5}" presName="parComposite" presStyleCnt="0"/>
      <dgm:spPr/>
    </dgm:pt>
    <dgm:pt modelId="{687F4096-061B-486D-A7A3-B40D45170741}" type="pres">
      <dgm:prSet presAssocID="{F83EE7CC-CBC8-4964-9AD3-346DEC0BE5F5}" presName="parBigCircle" presStyleLbl="node0" presStyleIdx="0" presStyleCnt="2" custLinFactNeighborX="16666" custLinFactNeighborY="-2729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E1D2789-297F-4D1F-970A-5AF2C6E5392D}" type="pres">
      <dgm:prSet presAssocID="{F83EE7CC-CBC8-4964-9AD3-346DEC0BE5F5}" presName="parTx" presStyleLbl="revTx" presStyleIdx="0" presStyleCnt="10" custAng="3900000" custLinFactNeighborX="-29690" custLinFactNeighborY="3536"/>
      <dgm:spPr/>
      <dgm:t>
        <a:bodyPr/>
        <a:lstStyle/>
        <a:p>
          <a:endParaRPr lang="pt-BR"/>
        </a:p>
      </dgm:t>
    </dgm:pt>
    <dgm:pt modelId="{8618D45C-EA87-4680-BA4A-C55259CEBD58}" type="pres">
      <dgm:prSet presAssocID="{F83EE7CC-CBC8-4964-9AD3-346DEC0BE5F5}" presName="bSpace" presStyleCnt="0"/>
      <dgm:spPr/>
    </dgm:pt>
    <dgm:pt modelId="{ACD6ACF1-F72D-4E42-87D3-7AC1B18CBEF3}" type="pres">
      <dgm:prSet presAssocID="{F83EE7CC-CBC8-4964-9AD3-346DEC0BE5F5}" presName="parBackupNorm" presStyleCnt="0"/>
      <dgm:spPr/>
    </dgm:pt>
    <dgm:pt modelId="{647DEA1D-CC52-4EFE-8429-B85288BE8C34}" type="pres">
      <dgm:prSet presAssocID="{DFF40276-186F-44F8-853E-68AAA68F0F9E}" presName="parSpace" presStyleCnt="0"/>
      <dgm:spPr/>
    </dgm:pt>
    <dgm:pt modelId="{3C2FCA5D-030C-484C-8DFD-15328DAC2A1E}" type="pres">
      <dgm:prSet presAssocID="{3D92AEBE-1A80-4B9F-96BB-FC3940139937}" presName="desBackupLeftNorm" presStyleCnt="0"/>
      <dgm:spPr/>
    </dgm:pt>
    <dgm:pt modelId="{EA12BF37-FA3A-4755-A411-A6DF69F8990F}" type="pres">
      <dgm:prSet presAssocID="{3D92AEBE-1A80-4B9F-96BB-FC3940139937}" presName="desComposite" presStyleCnt="0"/>
      <dgm:spPr/>
    </dgm:pt>
    <dgm:pt modelId="{3AF742EC-DFAF-45D6-87F8-1B37EF74201B}" type="pres">
      <dgm:prSet presAssocID="{3D92AEBE-1A80-4B9F-96BB-FC3940139937}" presName="desCircle" presStyleLbl="node1" presStyleIdx="0" presStyleCnt="4" custLinFactNeighborX="-20510" custLinFactNeighborY="631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4F5952F9-D37C-4BE9-9D4B-8BE7742FFDC9}" type="pres">
      <dgm:prSet presAssocID="{3D92AEBE-1A80-4B9F-96BB-FC3940139937}" presName="chTx" presStyleLbl="revTx" presStyleIdx="1" presStyleCnt="10" custAng="3900000" custScaleX="155640" custScaleY="127960" custLinFactNeighborX="16213" custLinFactNeighborY="-88597"/>
      <dgm:spPr/>
      <dgm:t>
        <a:bodyPr/>
        <a:lstStyle/>
        <a:p>
          <a:endParaRPr lang="pt-BR"/>
        </a:p>
      </dgm:t>
    </dgm:pt>
    <dgm:pt modelId="{A2ED26E3-BCE3-4656-84A9-E749ACE75339}" type="pres">
      <dgm:prSet presAssocID="{3D92AEBE-1A80-4B9F-96BB-FC3940139937}" presName="desTx" presStyleLbl="revTx" presStyleIdx="2" presStyleCnt="10" custLinFactNeighborX="-2917" custLinFactNeighborY="8850">
        <dgm:presLayoutVars>
          <dgm:bulletEnabled val="1"/>
        </dgm:presLayoutVars>
      </dgm:prSet>
      <dgm:spPr/>
    </dgm:pt>
    <dgm:pt modelId="{918BA504-3E55-4C3F-91B1-351B3F85F89A}" type="pres">
      <dgm:prSet presAssocID="{3D92AEBE-1A80-4B9F-96BB-FC3940139937}" presName="desBackupRightNorm" presStyleCnt="0"/>
      <dgm:spPr/>
    </dgm:pt>
    <dgm:pt modelId="{19FBB2CC-54EE-478F-9C3C-6B6BA24B65FA}" type="pres">
      <dgm:prSet presAssocID="{93C11964-49C0-46CA-8276-3817BBCB2E3F}" presName="desSpace" presStyleCnt="0"/>
      <dgm:spPr/>
    </dgm:pt>
    <dgm:pt modelId="{82BFF75B-1E6F-4A79-89AB-ABAD0CFDABE9}" type="pres">
      <dgm:prSet presAssocID="{73BCDB65-3D5D-48C2-B43B-89D71B974DCF}" presName="desBackupLeftNorm" presStyleCnt="0"/>
      <dgm:spPr/>
    </dgm:pt>
    <dgm:pt modelId="{5F98BE83-05B5-4C47-90F9-61EB130F9476}" type="pres">
      <dgm:prSet presAssocID="{73BCDB65-3D5D-48C2-B43B-89D71B974DCF}" presName="desComposite" presStyleCnt="0"/>
      <dgm:spPr/>
    </dgm:pt>
    <dgm:pt modelId="{1500C68F-507C-423D-8D6C-D13A0765E355}" type="pres">
      <dgm:prSet presAssocID="{73BCDB65-3D5D-48C2-B43B-89D71B974DCF}" presName="desCircle" presStyleLbl="node1" presStyleIdx="1" presStyleCnt="4" custLinFactNeighborX="682" custLinFactNeighborY="972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F3528E5C-2320-496E-8903-41B1FA165554}" type="pres">
      <dgm:prSet presAssocID="{73BCDB65-3D5D-48C2-B43B-89D71B974DCF}" presName="chTx" presStyleLbl="revTx" presStyleIdx="3" presStyleCnt="10" custAng="3900000" custLinFactNeighborX="32559" custLinFactNeighborY="-21260"/>
      <dgm:spPr/>
      <dgm:t>
        <a:bodyPr/>
        <a:lstStyle/>
        <a:p>
          <a:endParaRPr lang="pt-BR"/>
        </a:p>
      </dgm:t>
    </dgm:pt>
    <dgm:pt modelId="{A68ED643-0CBB-405F-8BE8-F5466E309DA5}" type="pres">
      <dgm:prSet presAssocID="{73BCDB65-3D5D-48C2-B43B-89D71B974DCF}" presName="desTx" presStyleLbl="revTx" presStyleIdx="4" presStyleCnt="10">
        <dgm:presLayoutVars>
          <dgm:bulletEnabled val="1"/>
        </dgm:presLayoutVars>
      </dgm:prSet>
      <dgm:spPr/>
    </dgm:pt>
    <dgm:pt modelId="{60E81FDD-95FE-449C-A1AB-7E23EB7A0B53}" type="pres">
      <dgm:prSet presAssocID="{73BCDB65-3D5D-48C2-B43B-89D71B974DCF}" presName="desBackupRightNorm" presStyleCnt="0"/>
      <dgm:spPr/>
    </dgm:pt>
    <dgm:pt modelId="{E12A0B6C-D91B-47E1-9F9B-D85F4190CE62}" type="pres">
      <dgm:prSet presAssocID="{633255C9-990D-45DB-92BC-718FA463F2F8}" presName="desSpace" presStyleCnt="0"/>
      <dgm:spPr/>
    </dgm:pt>
    <dgm:pt modelId="{897BB0FE-8325-4C54-8DB0-0B01BBDE907E}" type="pres">
      <dgm:prSet presAssocID="{57232275-3DB6-4076-877C-5A85D8759B39}" presName="parComposite" presStyleCnt="0"/>
      <dgm:spPr/>
    </dgm:pt>
    <dgm:pt modelId="{7A6D884F-3A4F-4387-A87C-BE35B80858EF}" type="pres">
      <dgm:prSet presAssocID="{57232275-3DB6-4076-877C-5A85D8759B39}" presName="parBigCircle" presStyleLbl="node0" presStyleIdx="1" presStyleCnt="2" custLinFactNeighborY="704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4E7E4E45-645A-4021-BF10-FCD807BC61AA}" type="pres">
      <dgm:prSet presAssocID="{57232275-3DB6-4076-877C-5A85D8759B39}" presName="parTx" presStyleLbl="revTx" presStyleIdx="5" presStyleCnt="10" custAng="3900000" custLinFactY="20967" custLinFactNeighborX="42030" custLinFactNeighborY="100000"/>
      <dgm:spPr/>
      <dgm:t>
        <a:bodyPr/>
        <a:lstStyle/>
        <a:p>
          <a:endParaRPr lang="pt-BR"/>
        </a:p>
      </dgm:t>
    </dgm:pt>
    <dgm:pt modelId="{7085E868-91EA-4980-84F4-49E0CC206D31}" type="pres">
      <dgm:prSet presAssocID="{57232275-3DB6-4076-877C-5A85D8759B39}" presName="bSpace" presStyleCnt="0"/>
      <dgm:spPr/>
    </dgm:pt>
    <dgm:pt modelId="{EBCF064F-8F89-4E28-B4B3-DC4FE3EC74D9}" type="pres">
      <dgm:prSet presAssocID="{57232275-3DB6-4076-877C-5A85D8759B39}" presName="parBackupNorm" presStyleCnt="0"/>
      <dgm:spPr/>
    </dgm:pt>
    <dgm:pt modelId="{6E85B5F4-3B6F-4A85-B8B0-CF2603480A04}" type="pres">
      <dgm:prSet presAssocID="{60447082-457F-466C-BBB3-93FD1C1B0AC6}" presName="parSpace" presStyleCnt="0"/>
      <dgm:spPr/>
    </dgm:pt>
    <dgm:pt modelId="{47BA190F-0273-4E3A-B09C-35805266C9F6}" type="pres">
      <dgm:prSet presAssocID="{093C8FEF-1363-474F-A066-17A42B261276}" presName="desBackupLeftNorm" presStyleCnt="0"/>
      <dgm:spPr/>
    </dgm:pt>
    <dgm:pt modelId="{2425629F-9C6B-44A5-B602-CFC2C63C6257}" type="pres">
      <dgm:prSet presAssocID="{093C8FEF-1363-474F-A066-17A42B261276}" presName="desComposite" presStyleCnt="0"/>
      <dgm:spPr/>
    </dgm:pt>
    <dgm:pt modelId="{5DA21AD2-EA6C-41D0-856F-B22EA1F3D692}" type="pres">
      <dgm:prSet presAssocID="{093C8FEF-1363-474F-A066-17A42B261276}" presName="desCircle" presStyleLbl="node1" presStyleIdx="2" presStyleCnt="4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BFB0A793-064F-40A3-96B5-209F26B4B80B}" type="pres">
      <dgm:prSet presAssocID="{093C8FEF-1363-474F-A066-17A42B261276}" presName="chTx" presStyleLbl="revTx" presStyleIdx="6" presStyleCnt="10" custAng="3900000" custLinFactX="4109" custLinFactY="-959" custLinFactNeighborX="100000" custLinFactNeighborY="-100000"/>
      <dgm:spPr/>
      <dgm:t>
        <a:bodyPr/>
        <a:lstStyle/>
        <a:p>
          <a:endParaRPr lang="pt-BR"/>
        </a:p>
      </dgm:t>
    </dgm:pt>
    <dgm:pt modelId="{F2FFC9CD-08A2-4A60-82AB-7C20C76CBC5D}" type="pres">
      <dgm:prSet presAssocID="{093C8FEF-1363-474F-A066-17A42B261276}" presName="desTx" presStyleLbl="revTx" presStyleIdx="7" presStyleCnt="10">
        <dgm:presLayoutVars>
          <dgm:bulletEnabled val="1"/>
        </dgm:presLayoutVars>
      </dgm:prSet>
      <dgm:spPr/>
    </dgm:pt>
    <dgm:pt modelId="{4A2D0AA8-3140-4C61-B37A-0DAF21C5B7E2}" type="pres">
      <dgm:prSet presAssocID="{093C8FEF-1363-474F-A066-17A42B261276}" presName="desBackupRightNorm" presStyleCnt="0"/>
      <dgm:spPr/>
    </dgm:pt>
    <dgm:pt modelId="{6F2946E8-6897-41B9-8DDE-23DDDDD8ADA6}" type="pres">
      <dgm:prSet presAssocID="{DB7149CF-57FB-4C32-A97A-2D94286855CC}" presName="desSpace" presStyleCnt="0"/>
      <dgm:spPr/>
    </dgm:pt>
    <dgm:pt modelId="{D05AFA8C-B78C-4858-8389-DEC7D4162348}" type="pres">
      <dgm:prSet presAssocID="{22DDC1D4-B660-4B79-97E6-F875E91EF81A}" presName="desBackupLeftNorm" presStyleCnt="0"/>
      <dgm:spPr/>
    </dgm:pt>
    <dgm:pt modelId="{0D768D7B-077A-46F1-A513-FA4B75F52DB8}" type="pres">
      <dgm:prSet presAssocID="{22DDC1D4-B660-4B79-97E6-F875E91EF81A}" presName="desComposite" presStyleCnt="0"/>
      <dgm:spPr/>
    </dgm:pt>
    <dgm:pt modelId="{FA007B41-670F-4AF7-9DB9-64955D4863BF}" type="pres">
      <dgm:prSet presAssocID="{22DDC1D4-B660-4B79-97E6-F875E91EF81A}" presName="desCircle" presStyleLbl="node1" presStyleIdx="3" presStyleCnt="4" custLinFactNeighborX="-30389" custLinFactNeighborY="84319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58B09CE-C461-4FC4-8913-88125138A4D7}" type="pres">
      <dgm:prSet presAssocID="{22DDC1D4-B660-4B79-97E6-F875E91EF81A}" presName="chTx" presStyleLbl="revTx" presStyleIdx="8" presStyleCnt="10" custAng="3900000" custScaleX="130366" custScaleY="177289" custLinFactX="-17397" custLinFactNeighborX="-100000" custLinFactNeighborY="-95104"/>
      <dgm:spPr/>
      <dgm:t>
        <a:bodyPr/>
        <a:lstStyle/>
        <a:p>
          <a:endParaRPr lang="pt-BR"/>
        </a:p>
      </dgm:t>
    </dgm:pt>
    <dgm:pt modelId="{8C160EEC-8B4B-4A5E-89B3-0C57BB0D379C}" type="pres">
      <dgm:prSet presAssocID="{22DDC1D4-B660-4B79-97E6-F875E91EF81A}" presName="desTx" presStyleLbl="revTx" presStyleIdx="9" presStyleCnt="10">
        <dgm:presLayoutVars>
          <dgm:bulletEnabled val="1"/>
        </dgm:presLayoutVars>
      </dgm:prSet>
      <dgm:spPr/>
    </dgm:pt>
    <dgm:pt modelId="{494B2D21-D167-4B4C-B780-9C09910B6915}" type="pres">
      <dgm:prSet presAssocID="{22DDC1D4-B660-4B79-97E6-F875E91EF81A}" presName="desBackupRightNorm" presStyleCnt="0"/>
      <dgm:spPr/>
    </dgm:pt>
    <dgm:pt modelId="{9A16FB48-28B4-4EED-9FB5-483D67F28149}" type="pres">
      <dgm:prSet presAssocID="{8C92C12B-1FA4-4290-AE2B-CED14B644B5B}" presName="desSpace" presStyleCnt="0"/>
      <dgm:spPr/>
    </dgm:pt>
  </dgm:ptLst>
  <dgm:cxnLst>
    <dgm:cxn modelId="{DBBCC4FA-10C1-4D15-8930-9D17C7B33741}" type="presOf" srcId="{09AC9306-F739-4861-A31B-43E57392416F}" destId="{2ADA975E-169B-4268-9EF5-F08D34771CD2}" srcOrd="0" destOrd="0" presId="urn:microsoft.com/office/officeart/2008/layout/CircleAccentTimeline"/>
    <dgm:cxn modelId="{C3B68CA6-89A1-4A7E-A44F-D74544659330}" srcId="{57232275-3DB6-4076-877C-5A85D8759B39}" destId="{22DDC1D4-B660-4B79-97E6-F875E91EF81A}" srcOrd="1" destOrd="0" parTransId="{83EBF7C7-10C8-4882-918B-EBE3E3EA31B6}" sibTransId="{8C92C12B-1FA4-4290-AE2B-CED14B644B5B}"/>
    <dgm:cxn modelId="{B27B1771-668D-4DCB-9877-47B7341C48AC}" type="presOf" srcId="{73BCDB65-3D5D-48C2-B43B-89D71B974DCF}" destId="{F3528E5C-2320-496E-8903-41B1FA165554}" srcOrd="0" destOrd="0" presId="urn:microsoft.com/office/officeart/2008/layout/CircleAccentTimeline"/>
    <dgm:cxn modelId="{3EFEA41F-3886-41E3-B159-6131D2866337}" type="presOf" srcId="{3D92AEBE-1A80-4B9F-96BB-FC3940139937}" destId="{4F5952F9-D37C-4BE9-9D4B-8BE7742FFDC9}" srcOrd="0" destOrd="0" presId="urn:microsoft.com/office/officeart/2008/layout/CircleAccentTimeline"/>
    <dgm:cxn modelId="{9367AB5A-0F6C-436B-A520-AE7020567B32}" type="presOf" srcId="{22DDC1D4-B660-4B79-97E6-F875E91EF81A}" destId="{F58B09CE-C461-4FC4-8913-88125138A4D7}" srcOrd="0" destOrd="0" presId="urn:microsoft.com/office/officeart/2008/layout/CircleAccentTimeline"/>
    <dgm:cxn modelId="{85778FDB-7FF7-4EF7-BE16-D784412AD728}" srcId="{09AC9306-F739-4861-A31B-43E57392416F}" destId="{57232275-3DB6-4076-877C-5A85D8759B39}" srcOrd="1" destOrd="0" parTransId="{D7E51016-5714-4846-91C1-09A8486F14AC}" sibTransId="{60447082-457F-466C-BBB3-93FD1C1B0AC6}"/>
    <dgm:cxn modelId="{1BC83BEA-CC6F-4834-95A3-3C1CF7CC22C4}" srcId="{F83EE7CC-CBC8-4964-9AD3-346DEC0BE5F5}" destId="{3D92AEBE-1A80-4B9F-96BB-FC3940139937}" srcOrd="0" destOrd="0" parTransId="{F45A438F-582F-4312-AB19-D5D5D7F95FE1}" sibTransId="{93C11964-49C0-46CA-8276-3817BBCB2E3F}"/>
    <dgm:cxn modelId="{0522F52F-63BD-4A71-8AD0-B2717A66BCA7}" type="presOf" srcId="{093C8FEF-1363-474F-A066-17A42B261276}" destId="{BFB0A793-064F-40A3-96B5-209F26B4B80B}" srcOrd="0" destOrd="0" presId="urn:microsoft.com/office/officeart/2008/layout/CircleAccentTimeline"/>
    <dgm:cxn modelId="{A88E19A0-DA4F-4AB3-A7EB-93C603AD2236}" type="presOf" srcId="{57232275-3DB6-4076-877C-5A85D8759B39}" destId="{4E7E4E45-645A-4021-BF10-FCD807BC61AA}" srcOrd="0" destOrd="0" presId="urn:microsoft.com/office/officeart/2008/layout/CircleAccentTimeline"/>
    <dgm:cxn modelId="{7ECFA6F4-7788-4335-A583-54639015C316}" type="presOf" srcId="{F83EE7CC-CBC8-4964-9AD3-346DEC0BE5F5}" destId="{7E1D2789-297F-4D1F-970A-5AF2C6E5392D}" srcOrd="0" destOrd="0" presId="urn:microsoft.com/office/officeart/2008/layout/CircleAccentTimeline"/>
    <dgm:cxn modelId="{DDA1E26B-3BA9-43A0-99BB-DA26C2EFBD15}" srcId="{09AC9306-F739-4861-A31B-43E57392416F}" destId="{F83EE7CC-CBC8-4964-9AD3-346DEC0BE5F5}" srcOrd="0" destOrd="0" parTransId="{B94D7D58-B2EF-4F39-9E00-B117D23BAFD5}" sibTransId="{DFF40276-186F-44F8-853E-68AAA68F0F9E}"/>
    <dgm:cxn modelId="{4BEC28A5-0C62-42DB-B5D6-2F2D7FFB22FC}" srcId="{57232275-3DB6-4076-877C-5A85D8759B39}" destId="{093C8FEF-1363-474F-A066-17A42B261276}" srcOrd="0" destOrd="0" parTransId="{AB2CBB16-28F0-475F-A925-04BC60ECB72E}" sibTransId="{DB7149CF-57FB-4C32-A97A-2D94286855CC}"/>
    <dgm:cxn modelId="{D80459F0-5069-46AA-A09E-AD178B5253D2}" srcId="{F83EE7CC-CBC8-4964-9AD3-346DEC0BE5F5}" destId="{73BCDB65-3D5D-48C2-B43B-89D71B974DCF}" srcOrd="1" destOrd="0" parTransId="{9D8C1561-2D24-4F61-A203-AA41B7F13BD7}" sibTransId="{633255C9-990D-45DB-92BC-718FA463F2F8}"/>
    <dgm:cxn modelId="{158BE881-511A-494B-9921-75490112FBC9}" type="presParOf" srcId="{2ADA975E-169B-4268-9EF5-F08D34771CD2}" destId="{4028E1AF-E0C0-4E3A-B8B1-8C3376B32138}" srcOrd="0" destOrd="0" presId="urn:microsoft.com/office/officeart/2008/layout/CircleAccentTimeline"/>
    <dgm:cxn modelId="{89565A53-4BBD-4091-AF59-AC1C22E033C3}" type="presParOf" srcId="{4028E1AF-E0C0-4E3A-B8B1-8C3376B32138}" destId="{687F4096-061B-486D-A7A3-B40D45170741}" srcOrd="0" destOrd="0" presId="urn:microsoft.com/office/officeart/2008/layout/CircleAccentTimeline"/>
    <dgm:cxn modelId="{B5238DC4-F30A-463D-B4A8-EDFD95A6A445}" type="presParOf" srcId="{4028E1AF-E0C0-4E3A-B8B1-8C3376B32138}" destId="{7E1D2789-297F-4D1F-970A-5AF2C6E5392D}" srcOrd="1" destOrd="0" presId="urn:microsoft.com/office/officeart/2008/layout/CircleAccentTimeline"/>
    <dgm:cxn modelId="{0ACA9F9C-9E7B-45CE-AED2-29D17C43F3A6}" type="presParOf" srcId="{4028E1AF-E0C0-4E3A-B8B1-8C3376B32138}" destId="{8618D45C-EA87-4680-BA4A-C55259CEBD58}" srcOrd="2" destOrd="0" presId="urn:microsoft.com/office/officeart/2008/layout/CircleAccentTimeline"/>
    <dgm:cxn modelId="{B65E955D-D2C8-4AD9-A5F2-60FD0DD2FD8A}" type="presParOf" srcId="{2ADA975E-169B-4268-9EF5-F08D34771CD2}" destId="{ACD6ACF1-F72D-4E42-87D3-7AC1B18CBEF3}" srcOrd="1" destOrd="0" presId="urn:microsoft.com/office/officeart/2008/layout/CircleAccentTimeline"/>
    <dgm:cxn modelId="{31408722-9EE0-4D00-A558-D5298F9E0222}" type="presParOf" srcId="{2ADA975E-169B-4268-9EF5-F08D34771CD2}" destId="{647DEA1D-CC52-4EFE-8429-B85288BE8C34}" srcOrd="2" destOrd="0" presId="urn:microsoft.com/office/officeart/2008/layout/CircleAccentTimeline"/>
    <dgm:cxn modelId="{99EA2BA9-C059-405F-B33E-C03548E8FB64}" type="presParOf" srcId="{2ADA975E-169B-4268-9EF5-F08D34771CD2}" destId="{3C2FCA5D-030C-484C-8DFD-15328DAC2A1E}" srcOrd="3" destOrd="0" presId="urn:microsoft.com/office/officeart/2008/layout/CircleAccentTimeline"/>
    <dgm:cxn modelId="{F45847C7-A367-4F5F-9E79-7610DB64FAD8}" type="presParOf" srcId="{2ADA975E-169B-4268-9EF5-F08D34771CD2}" destId="{EA12BF37-FA3A-4755-A411-A6DF69F8990F}" srcOrd="4" destOrd="0" presId="urn:microsoft.com/office/officeart/2008/layout/CircleAccentTimeline"/>
    <dgm:cxn modelId="{D5CC47A5-909B-4516-B98B-DC765F741939}" type="presParOf" srcId="{EA12BF37-FA3A-4755-A411-A6DF69F8990F}" destId="{3AF742EC-DFAF-45D6-87F8-1B37EF74201B}" srcOrd="0" destOrd="0" presId="urn:microsoft.com/office/officeart/2008/layout/CircleAccentTimeline"/>
    <dgm:cxn modelId="{73F93607-EE53-43C6-8FDD-68D58D99F474}" type="presParOf" srcId="{EA12BF37-FA3A-4755-A411-A6DF69F8990F}" destId="{4F5952F9-D37C-4BE9-9D4B-8BE7742FFDC9}" srcOrd="1" destOrd="0" presId="urn:microsoft.com/office/officeart/2008/layout/CircleAccentTimeline"/>
    <dgm:cxn modelId="{ED106A03-6A3B-477C-936C-839826C382B9}" type="presParOf" srcId="{EA12BF37-FA3A-4755-A411-A6DF69F8990F}" destId="{A2ED26E3-BCE3-4656-84A9-E749ACE75339}" srcOrd="2" destOrd="0" presId="urn:microsoft.com/office/officeart/2008/layout/CircleAccentTimeline"/>
    <dgm:cxn modelId="{0EC15795-3501-4E2E-9C23-7F454090714C}" type="presParOf" srcId="{2ADA975E-169B-4268-9EF5-F08D34771CD2}" destId="{918BA504-3E55-4C3F-91B1-351B3F85F89A}" srcOrd="5" destOrd="0" presId="urn:microsoft.com/office/officeart/2008/layout/CircleAccentTimeline"/>
    <dgm:cxn modelId="{33A1FFA5-C75A-45F3-B243-0921D35C658B}" type="presParOf" srcId="{2ADA975E-169B-4268-9EF5-F08D34771CD2}" destId="{19FBB2CC-54EE-478F-9C3C-6B6BA24B65FA}" srcOrd="6" destOrd="0" presId="urn:microsoft.com/office/officeart/2008/layout/CircleAccentTimeline"/>
    <dgm:cxn modelId="{35905615-D426-4B61-B26B-E03C29A299B0}" type="presParOf" srcId="{2ADA975E-169B-4268-9EF5-F08D34771CD2}" destId="{82BFF75B-1E6F-4A79-89AB-ABAD0CFDABE9}" srcOrd="7" destOrd="0" presId="urn:microsoft.com/office/officeart/2008/layout/CircleAccentTimeline"/>
    <dgm:cxn modelId="{9134C396-15AA-4AAD-A6CA-79C2323FC64C}" type="presParOf" srcId="{2ADA975E-169B-4268-9EF5-F08D34771CD2}" destId="{5F98BE83-05B5-4C47-90F9-61EB130F9476}" srcOrd="8" destOrd="0" presId="urn:microsoft.com/office/officeart/2008/layout/CircleAccentTimeline"/>
    <dgm:cxn modelId="{311135FF-9841-4737-BB90-F745D8EFD4B0}" type="presParOf" srcId="{5F98BE83-05B5-4C47-90F9-61EB130F9476}" destId="{1500C68F-507C-423D-8D6C-D13A0765E355}" srcOrd="0" destOrd="0" presId="urn:microsoft.com/office/officeart/2008/layout/CircleAccentTimeline"/>
    <dgm:cxn modelId="{0684A409-1A1C-4CA2-B3B4-719C1D13F077}" type="presParOf" srcId="{5F98BE83-05B5-4C47-90F9-61EB130F9476}" destId="{F3528E5C-2320-496E-8903-41B1FA165554}" srcOrd="1" destOrd="0" presId="urn:microsoft.com/office/officeart/2008/layout/CircleAccentTimeline"/>
    <dgm:cxn modelId="{52B61BA0-B3DC-4CD4-99BD-0454C32FA415}" type="presParOf" srcId="{5F98BE83-05B5-4C47-90F9-61EB130F9476}" destId="{A68ED643-0CBB-405F-8BE8-F5466E309DA5}" srcOrd="2" destOrd="0" presId="urn:microsoft.com/office/officeart/2008/layout/CircleAccentTimeline"/>
    <dgm:cxn modelId="{69E9C128-EF6D-4E5A-91B2-7D07CFCAD324}" type="presParOf" srcId="{2ADA975E-169B-4268-9EF5-F08D34771CD2}" destId="{60E81FDD-95FE-449C-A1AB-7E23EB7A0B53}" srcOrd="9" destOrd="0" presId="urn:microsoft.com/office/officeart/2008/layout/CircleAccentTimeline"/>
    <dgm:cxn modelId="{3F2BFA59-F8ED-4A16-9811-27030A82F24F}" type="presParOf" srcId="{2ADA975E-169B-4268-9EF5-F08D34771CD2}" destId="{E12A0B6C-D91B-47E1-9F9B-D85F4190CE62}" srcOrd="10" destOrd="0" presId="urn:microsoft.com/office/officeart/2008/layout/CircleAccentTimeline"/>
    <dgm:cxn modelId="{1DAAD40E-96F2-456D-B3C3-C2B1D859D641}" type="presParOf" srcId="{2ADA975E-169B-4268-9EF5-F08D34771CD2}" destId="{897BB0FE-8325-4C54-8DB0-0B01BBDE907E}" srcOrd="11" destOrd="0" presId="urn:microsoft.com/office/officeart/2008/layout/CircleAccentTimeline"/>
    <dgm:cxn modelId="{E395B55C-0A37-4820-B875-8AD2CD77B88F}" type="presParOf" srcId="{897BB0FE-8325-4C54-8DB0-0B01BBDE907E}" destId="{7A6D884F-3A4F-4387-A87C-BE35B80858EF}" srcOrd="0" destOrd="0" presId="urn:microsoft.com/office/officeart/2008/layout/CircleAccentTimeline"/>
    <dgm:cxn modelId="{E4712B1C-A2B5-4190-8287-9514FC3AABBB}" type="presParOf" srcId="{897BB0FE-8325-4C54-8DB0-0B01BBDE907E}" destId="{4E7E4E45-645A-4021-BF10-FCD807BC61AA}" srcOrd="1" destOrd="0" presId="urn:microsoft.com/office/officeart/2008/layout/CircleAccentTimeline"/>
    <dgm:cxn modelId="{FE8E79E6-5CC3-4A6E-937B-90B1D4D7733A}" type="presParOf" srcId="{897BB0FE-8325-4C54-8DB0-0B01BBDE907E}" destId="{7085E868-91EA-4980-84F4-49E0CC206D31}" srcOrd="2" destOrd="0" presId="urn:microsoft.com/office/officeart/2008/layout/CircleAccentTimeline"/>
    <dgm:cxn modelId="{CB94B305-78C1-451F-BBCB-DAD8FE3FEA55}" type="presParOf" srcId="{2ADA975E-169B-4268-9EF5-F08D34771CD2}" destId="{EBCF064F-8F89-4E28-B4B3-DC4FE3EC74D9}" srcOrd="12" destOrd="0" presId="urn:microsoft.com/office/officeart/2008/layout/CircleAccentTimeline"/>
    <dgm:cxn modelId="{A2C9072B-540C-4005-95AA-F05172A0F8F3}" type="presParOf" srcId="{2ADA975E-169B-4268-9EF5-F08D34771CD2}" destId="{6E85B5F4-3B6F-4A85-B8B0-CF2603480A04}" srcOrd="13" destOrd="0" presId="urn:microsoft.com/office/officeart/2008/layout/CircleAccentTimeline"/>
    <dgm:cxn modelId="{90C31186-1A5C-4E01-9304-CAC76BA93CB6}" type="presParOf" srcId="{2ADA975E-169B-4268-9EF5-F08D34771CD2}" destId="{47BA190F-0273-4E3A-B09C-35805266C9F6}" srcOrd="14" destOrd="0" presId="urn:microsoft.com/office/officeart/2008/layout/CircleAccentTimeline"/>
    <dgm:cxn modelId="{3D38C7EC-E667-4E16-9324-8CACC4B0B72A}" type="presParOf" srcId="{2ADA975E-169B-4268-9EF5-F08D34771CD2}" destId="{2425629F-9C6B-44A5-B602-CFC2C63C6257}" srcOrd="15" destOrd="0" presId="urn:microsoft.com/office/officeart/2008/layout/CircleAccentTimeline"/>
    <dgm:cxn modelId="{14536E73-4D59-4CEB-99D2-23DA5AE7D3A2}" type="presParOf" srcId="{2425629F-9C6B-44A5-B602-CFC2C63C6257}" destId="{5DA21AD2-EA6C-41D0-856F-B22EA1F3D692}" srcOrd="0" destOrd="0" presId="urn:microsoft.com/office/officeart/2008/layout/CircleAccentTimeline"/>
    <dgm:cxn modelId="{84062990-A927-40CC-991D-743FEB88B0AB}" type="presParOf" srcId="{2425629F-9C6B-44A5-B602-CFC2C63C6257}" destId="{BFB0A793-064F-40A3-96B5-209F26B4B80B}" srcOrd="1" destOrd="0" presId="urn:microsoft.com/office/officeart/2008/layout/CircleAccentTimeline"/>
    <dgm:cxn modelId="{911C6C45-7480-4FD0-A427-99FFF5F1899D}" type="presParOf" srcId="{2425629F-9C6B-44A5-B602-CFC2C63C6257}" destId="{F2FFC9CD-08A2-4A60-82AB-7C20C76CBC5D}" srcOrd="2" destOrd="0" presId="urn:microsoft.com/office/officeart/2008/layout/CircleAccentTimeline"/>
    <dgm:cxn modelId="{88F42B00-0C86-461B-A189-2826B214C322}" type="presParOf" srcId="{2ADA975E-169B-4268-9EF5-F08D34771CD2}" destId="{4A2D0AA8-3140-4C61-B37A-0DAF21C5B7E2}" srcOrd="16" destOrd="0" presId="urn:microsoft.com/office/officeart/2008/layout/CircleAccentTimeline"/>
    <dgm:cxn modelId="{DCB70CDD-F7C3-4C04-BB8D-D41C153924A7}" type="presParOf" srcId="{2ADA975E-169B-4268-9EF5-F08D34771CD2}" destId="{6F2946E8-6897-41B9-8DDE-23DDDDD8ADA6}" srcOrd="17" destOrd="0" presId="urn:microsoft.com/office/officeart/2008/layout/CircleAccentTimeline"/>
    <dgm:cxn modelId="{3F89A6CA-D2B2-4127-96A3-4EDCCB71EA59}" type="presParOf" srcId="{2ADA975E-169B-4268-9EF5-F08D34771CD2}" destId="{D05AFA8C-B78C-4858-8389-DEC7D4162348}" srcOrd="18" destOrd="0" presId="urn:microsoft.com/office/officeart/2008/layout/CircleAccentTimeline"/>
    <dgm:cxn modelId="{06622B7B-D98D-4E8C-A508-6581C74867A9}" type="presParOf" srcId="{2ADA975E-169B-4268-9EF5-F08D34771CD2}" destId="{0D768D7B-077A-46F1-A513-FA4B75F52DB8}" srcOrd="19" destOrd="0" presId="urn:microsoft.com/office/officeart/2008/layout/CircleAccentTimeline"/>
    <dgm:cxn modelId="{0100889E-5016-43B6-8A9E-5EFA58BCFE4D}" type="presParOf" srcId="{0D768D7B-077A-46F1-A513-FA4B75F52DB8}" destId="{FA007B41-670F-4AF7-9DB9-64955D4863BF}" srcOrd="0" destOrd="0" presId="urn:microsoft.com/office/officeart/2008/layout/CircleAccentTimeline"/>
    <dgm:cxn modelId="{F0E076ED-3DE6-4C75-B0E9-A777AF083F35}" type="presParOf" srcId="{0D768D7B-077A-46F1-A513-FA4B75F52DB8}" destId="{F58B09CE-C461-4FC4-8913-88125138A4D7}" srcOrd="1" destOrd="0" presId="urn:microsoft.com/office/officeart/2008/layout/CircleAccentTimeline"/>
    <dgm:cxn modelId="{7EC43E30-6D77-47A4-A8A6-5DD44678FC15}" type="presParOf" srcId="{0D768D7B-077A-46F1-A513-FA4B75F52DB8}" destId="{8C160EEC-8B4B-4A5E-89B3-0C57BB0D379C}" srcOrd="2" destOrd="0" presId="urn:microsoft.com/office/officeart/2008/layout/CircleAccentTimeline"/>
    <dgm:cxn modelId="{229237E6-9063-4ED8-88EF-9EAFC61C2199}" type="presParOf" srcId="{2ADA975E-169B-4268-9EF5-F08D34771CD2}" destId="{494B2D21-D167-4B4C-B780-9C09910B6915}" srcOrd="20" destOrd="0" presId="urn:microsoft.com/office/officeart/2008/layout/CircleAccentTimeline"/>
    <dgm:cxn modelId="{BEB729C8-6790-4AE0-867C-AF9E8B2FC98B}" type="presParOf" srcId="{2ADA975E-169B-4268-9EF5-F08D34771CD2}" destId="{9A16FB48-28B4-4EED-9FB5-483D67F28149}" srcOrd="2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2203A21-74B6-4A70-8FEF-95C5B5778C7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B7A43257-BB7B-450F-AAC5-3C0A83761EA1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200" u="sng" dirty="0" smtClean="0">
              <a:latin typeface="+mj-lt"/>
              <a:cs typeface="Times New Roman" pitchFamily="18" charset="0"/>
            </a:rPr>
            <a:t>Importância </a:t>
          </a:r>
        </a:p>
        <a:p>
          <a:pPr algn="ctr">
            <a:lnSpc>
              <a:spcPct val="100000"/>
            </a:lnSpc>
          </a:pPr>
          <a:r>
            <a:rPr lang="pt-BR" sz="2200" u="sng" dirty="0" smtClean="0">
              <a:latin typeface="+mj-lt"/>
              <a:cs typeface="Times New Roman" pitchFamily="18" charset="0"/>
            </a:rPr>
            <a:t>para Equipe:</a:t>
          </a:r>
          <a:endParaRPr lang="pt-BR" sz="2200" u="sng" dirty="0">
            <a:latin typeface="+mj-lt"/>
            <a:cs typeface="Times New Roman" pitchFamily="18" charset="0"/>
          </a:endParaRPr>
        </a:p>
      </dgm:t>
    </dgm:pt>
    <dgm:pt modelId="{A1B16F7C-9318-44D3-A6CE-7F27523118FC}" type="parTrans" cxnId="{FC254AF8-4408-40E1-BCA8-B0185008D481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AE40AC9C-D154-4D1E-9D23-797C38BCD80F}" type="sibTrans" cxnId="{FC254AF8-4408-40E1-BCA8-B0185008D481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8362B201-583E-4511-95B3-8177F8663053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Capacitação e Trabalho integrado;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BB5C2011-4C44-4A72-B5AD-C443E8B98BBF}" type="parTrans" cxnId="{0B1D2716-293B-493B-8EB0-9AC2A61A97C3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5FC2956C-3B4C-4057-B3E5-D24E2BBE46E2}" type="sibTrans" cxnId="{0B1D2716-293B-493B-8EB0-9AC2A61A97C3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87B864E9-73EB-43F8-9C68-3B76966867FF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200" u="sng" dirty="0" smtClean="0">
              <a:latin typeface="+mj-lt"/>
              <a:cs typeface="Times New Roman" pitchFamily="18" charset="0"/>
            </a:rPr>
            <a:t>Serviço:</a:t>
          </a:r>
          <a:endParaRPr lang="pt-BR" sz="2200" u="sng" dirty="0">
            <a:latin typeface="+mj-lt"/>
            <a:cs typeface="Times New Roman" pitchFamily="18" charset="0"/>
          </a:endParaRPr>
        </a:p>
      </dgm:t>
    </dgm:pt>
    <dgm:pt modelId="{A7A128F4-1EC6-4AD2-9734-BD5822C0E554}" type="parTrans" cxnId="{FE8ADFF1-B865-48CC-8DC0-B1398728F42F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A380777B-F3F8-4B40-92D0-8F3A63232B16}" type="sibTrans" cxnId="{FE8ADFF1-B865-48CC-8DC0-B1398728F42F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C5DB7159-3C70-4E4C-B25E-FD154D23F4F9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Atividades foram distribuídas;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23224656-63DF-4385-AB3C-F5FCDC2C5287}" type="parTrans" cxnId="{E6783EA9-882C-471D-82D3-2D82A5F26809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10C732A6-0850-4221-98EA-8126C59B12F9}" type="sibTrans" cxnId="{E6783EA9-882C-471D-82D3-2D82A5F26809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BB5DBF5A-3310-47B8-B969-E4527BD40131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Organização dos registros;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AF3B0F00-1E1C-4527-9E0A-D3E6FFBDB14E}" type="parTrans" cxnId="{527F4AFE-AE51-49FD-836C-68E692CD3217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3873B6D4-3F14-4DEC-8D20-8B40C7749AB4}" type="sibTrans" cxnId="{527F4AFE-AE51-49FD-836C-68E692CD3217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29B7D77F-1AB6-495E-A5F6-CBB7D2709C9C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pt-BR" sz="2200" u="sng" dirty="0" smtClean="0">
              <a:latin typeface="+mj-lt"/>
              <a:cs typeface="Times New Roman" pitchFamily="18" charset="0"/>
            </a:rPr>
            <a:t>Comunidade:</a:t>
          </a:r>
          <a:endParaRPr lang="pt-BR" sz="2200" u="sng" dirty="0">
            <a:latin typeface="+mj-lt"/>
            <a:cs typeface="Times New Roman" pitchFamily="18" charset="0"/>
          </a:endParaRPr>
        </a:p>
      </dgm:t>
    </dgm:pt>
    <dgm:pt modelId="{F0596A06-23B0-4425-BD1C-A78BC5A00142}" type="parTrans" cxnId="{E95B5533-1F8F-4EF5-8AE0-9D8A5D3E4F32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9277EA50-D174-4BE8-A13D-1B722E3CDC8E}" type="sibTrans" cxnId="{E95B5533-1F8F-4EF5-8AE0-9D8A5D3E4F32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E6AA58A2-CEB4-4F95-BBF6-9599D7809C31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200" dirty="0" smtClean="0">
              <a:latin typeface="+mj-lt"/>
            </a:rPr>
            <a:t>Prioridade no atendimento;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16F3B1FB-E072-4624-AF6F-C5375016AF71}" type="parTrans" cxnId="{60D726BE-0B73-4DDF-AA81-8B247D1D8532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8AFCAD8F-42FA-480D-A31E-73EBAF6C1400}" type="sibTrans" cxnId="{60D726BE-0B73-4DDF-AA81-8B247D1D8532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C8B0C786-511F-4786-B176-CD3917327E3B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Grupos;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2EF2E15B-2DC4-4EED-9B19-CFF3081E7F3F}" type="parTrans" cxnId="{4B2D89C3-9FFD-4BE2-BA33-FAD6A7918647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B5E9EFA7-2844-4640-B026-0ACB5FC1BE38}" type="sibTrans" cxnId="{4B2D89C3-9FFD-4BE2-BA33-FAD6A7918647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  <a:cs typeface="Times New Roman" pitchFamily="18" charset="0"/>
          </a:endParaRPr>
        </a:p>
      </dgm:t>
    </dgm:pt>
    <dgm:pt modelId="{1199316D-7190-4A08-8833-A59F520701DB}">
      <dgm:prSet phldrT="[Texto]"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Impacto positivo em outras atividades da UBS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53C0684C-BA45-4B44-B670-6A27369AE579}" type="parTrans" cxnId="{3C1B6CE1-BA2C-4254-9878-7A3EB3A248BC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</a:endParaRPr>
        </a:p>
      </dgm:t>
    </dgm:pt>
    <dgm:pt modelId="{9B674B7A-5181-47C6-B659-DD2C87561A3D}" type="sibTrans" cxnId="{3C1B6CE1-BA2C-4254-9878-7A3EB3A248BC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</a:endParaRPr>
        </a:p>
      </dgm:t>
    </dgm:pt>
    <dgm:pt modelId="{197948A4-8E54-4249-8BE8-06F18E4FC7A5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pt-BR" sz="2200" dirty="0" smtClean="0">
              <a:latin typeface="+mj-lt"/>
              <a:cs typeface="Times New Roman" pitchFamily="18" charset="0"/>
            </a:rPr>
            <a:t>Melhoria no agendamento;</a:t>
          </a:r>
          <a:endParaRPr lang="pt-BR" sz="2200" dirty="0">
            <a:latin typeface="+mj-lt"/>
            <a:cs typeface="Times New Roman" pitchFamily="18" charset="0"/>
          </a:endParaRPr>
        </a:p>
      </dgm:t>
    </dgm:pt>
    <dgm:pt modelId="{3D74F301-A202-4242-B6ED-A29D3D972024}" type="parTrans" cxnId="{C6FA39F5-EDF7-40BA-AE58-5B83E2A65921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</a:endParaRPr>
        </a:p>
      </dgm:t>
    </dgm:pt>
    <dgm:pt modelId="{F570406E-5112-4123-AB5E-A5986EF568B8}" type="sibTrans" cxnId="{C6FA39F5-EDF7-40BA-AE58-5B83E2A65921}">
      <dgm:prSet/>
      <dgm:spPr/>
      <dgm:t>
        <a:bodyPr/>
        <a:lstStyle/>
        <a:p>
          <a:pPr>
            <a:lnSpc>
              <a:spcPct val="100000"/>
            </a:lnSpc>
          </a:pPr>
          <a:endParaRPr lang="pt-BR" sz="2200">
            <a:latin typeface="+mj-lt"/>
          </a:endParaRPr>
        </a:p>
      </dgm:t>
    </dgm:pt>
    <dgm:pt modelId="{86D737BA-57CA-4292-8639-A38B347DD4AF}" type="pres">
      <dgm:prSet presAssocID="{C2203A21-74B6-4A70-8FEF-95C5B5778C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71E42F-6853-4299-BDA0-15AC43E32303}" type="pres">
      <dgm:prSet presAssocID="{B7A43257-BB7B-450F-AAC5-3C0A83761EA1}" presName="circle1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4D572476-A353-4249-A9BE-244E6E5D7F86}" type="pres">
      <dgm:prSet presAssocID="{B7A43257-BB7B-450F-AAC5-3C0A83761EA1}" presName="space" presStyleCnt="0"/>
      <dgm:spPr/>
    </dgm:pt>
    <dgm:pt modelId="{F00CC57D-B94E-49C0-AF80-5FF01C335F65}" type="pres">
      <dgm:prSet presAssocID="{B7A43257-BB7B-450F-AAC5-3C0A83761EA1}" presName="rect1" presStyleLbl="alignAcc1" presStyleIdx="0" presStyleCnt="3" custLinFactNeighborX="-1916" custLinFactNeighborY="2911"/>
      <dgm:spPr/>
      <dgm:t>
        <a:bodyPr/>
        <a:lstStyle/>
        <a:p>
          <a:endParaRPr lang="pt-BR"/>
        </a:p>
      </dgm:t>
    </dgm:pt>
    <dgm:pt modelId="{FB051614-970B-4636-B008-622152EC4382}" type="pres">
      <dgm:prSet presAssocID="{87B864E9-73EB-43F8-9C68-3B76966867FF}" presName="vertSpace2" presStyleLbl="node1" presStyleIdx="0" presStyleCnt="3"/>
      <dgm:spPr/>
    </dgm:pt>
    <dgm:pt modelId="{6216422C-C25A-4FF4-A9CB-B6281EADE27E}" type="pres">
      <dgm:prSet presAssocID="{87B864E9-73EB-43F8-9C68-3B76966867FF}" presName="circle2" presStyleLbl="node1" presStyleIdx="1" presStyleCnt="3" custLinFactNeighborX="1232" custLinFactNeighborY="784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827103-411B-4FA5-AA7B-E9C1F917981B}" type="pres">
      <dgm:prSet presAssocID="{87B864E9-73EB-43F8-9C68-3B76966867FF}" presName="rect2" presStyleLbl="alignAcc1" presStyleIdx="1" presStyleCnt="3" custScaleY="100016" custLinFactNeighborX="-1688"/>
      <dgm:spPr/>
      <dgm:t>
        <a:bodyPr/>
        <a:lstStyle/>
        <a:p>
          <a:endParaRPr lang="pt-BR"/>
        </a:p>
      </dgm:t>
    </dgm:pt>
    <dgm:pt modelId="{E90C6BB2-8A98-45CB-9FE7-3107184548C8}" type="pres">
      <dgm:prSet presAssocID="{29B7D77F-1AB6-495E-A5F6-CBB7D2709C9C}" presName="vertSpace3" presStyleLbl="node1" presStyleIdx="1" presStyleCnt="3"/>
      <dgm:spPr/>
    </dgm:pt>
    <dgm:pt modelId="{59A3E407-138A-4DCF-B59A-24F9B928E6FF}" type="pres">
      <dgm:prSet presAssocID="{29B7D77F-1AB6-495E-A5F6-CBB7D2709C9C}" presName="circle3" presStyleLbl="node1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92907131-0346-4AB9-A805-E03153875F71}" type="pres">
      <dgm:prSet presAssocID="{29B7D77F-1AB6-495E-A5F6-CBB7D2709C9C}" presName="rect3" presStyleLbl="alignAcc1" presStyleIdx="2" presStyleCnt="3" custLinFactNeighborX="-1688"/>
      <dgm:spPr/>
      <dgm:t>
        <a:bodyPr/>
        <a:lstStyle/>
        <a:p>
          <a:endParaRPr lang="pt-BR"/>
        </a:p>
      </dgm:t>
    </dgm:pt>
    <dgm:pt modelId="{61A13B97-729F-4149-8359-9650798A2BED}" type="pres">
      <dgm:prSet presAssocID="{B7A43257-BB7B-450F-AAC5-3C0A83761EA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0C6590-AB6F-4283-9F31-E1B028F49982}" type="pres">
      <dgm:prSet presAssocID="{B7A43257-BB7B-450F-AAC5-3C0A83761EA1}" presName="rect1ChTx" presStyleLbl="alignAcc1" presStyleIdx="2" presStyleCnt="3" custScaleX="119265" custLinFactNeighborX="-229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E466E1-89ED-43A1-A3A9-D371C2C9F43C}" type="pres">
      <dgm:prSet presAssocID="{87B864E9-73EB-43F8-9C68-3B76966867F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93385-73B9-4E1C-9E0F-CAE0110C0EE2}" type="pres">
      <dgm:prSet presAssocID="{87B864E9-73EB-43F8-9C68-3B76966867FF}" presName="rect2ChTx" presStyleLbl="alignAcc1" presStyleIdx="2" presStyleCnt="3" custScaleX="133777" custLinFactNeighborX="-15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6E823-BCDD-45BA-8C2A-86ABAD6FA469}" type="pres">
      <dgm:prSet presAssocID="{29B7D77F-1AB6-495E-A5F6-CBB7D2709C9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F3A920-B1EA-463F-84A5-62536DCDC490}" type="pres">
      <dgm:prSet presAssocID="{29B7D77F-1AB6-495E-A5F6-CBB7D2709C9C}" presName="rect3ChTx" presStyleLbl="alignAcc1" presStyleIdx="2" presStyleCnt="3" custScaleX="124954" custLinFactNeighborX="-138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0D726BE-0B73-4DDF-AA81-8B247D1D8532}" srcId="{29B7D77F-1AB6-495E-A5F6-CBB7D2709C9C}" destId="{E6AA58A2-CEB4-4F95-BBF6-9599D7809C31}" srcOrd="0" destOrd="0" parTransId="{16F3B1FB-E072-4624-AF6F-C5375016AF71}" sibTransId="{8AFCAD8F-42FA-480D-A31E-73EBAF6C1400}"/>
    <dgm:cxn modelId="{586651F1-B46B-4112-8E65-FFCBEBB480F9}" type="presOf" srcId="{C2203A21-74B6-4A70-8FEF-95C5B5778C7C}" destId="{86D737BA-57CA-4292-8639-A38B347DD4AF}" srcOrd="0" destOrd="0" presId="urn:microsoft.com/office/officeart/2005/8/layout/target3"/>
    <dgm:cxn modelId="{C620FBCC-024A-40B5-BEBB-B958E8844798}" type="presOf" srcId="{29B7D77F-1AB6-495E-A5F6-CBB7D2709C9C}" destId="{92907131-0346-4AB9-A805-E03153875F71}" srcOrd="0" destOrd="0" presId="urn:microsoft.com/office/officeart/2005/8/layout/target3"/>
    <dgm:cxn modelId="{C6FA39F5-EDF7-40BA-AE58-5B83E2A65921}" srcId="{87B864E9-73EB-43F8-9C68-3B76966867FF}" destId="{197948A4-8E54-4249-8BE8-06F18E4FC7A5}" srcOrd="2" destOrd="0" parTransId="{3D74F301-A202-4242-B6ED-A29D3D972024}" sibTransId="{F570406E-5112-4123-AB5E-A5986EF568B8}"/>
    <dgm:cxn modelId="{DB7BECF9-58C1-4FF8-84F6-AB2063087CAD}" type="presOf" srcId="{197948A4-8E54-4249-8BE8-06F18E4FC7A5}" destId="{75A93385-73B9-4E1C-9E0F-CAE0110C0EE2}" srcOrd="0" destOrd="2" presId="urn:microsoft.com/office/officeart/2005/8/layout/target3"/>
    <dgm:cxn modelId="{0B1D2716-293B-493B-8EB0-9AC2A61A97C3}" srcId="{B7A43257-BB7B-450F-AAC5-3C0A83761EA1}" destId="{8362B201-583E-4511-95B3-8177F8663053}" srcOrd="0" destOrd="0" parTransId="{BB5C2011-4C44-4A72-B5AD-C443E8B98BBF}" sibTransId="{5FC2956C-3B4C-4057-B3E5-D24E2BBE46E2}"/>
    <dgm:cxn modelId="{FE8ADFF1-B865-48CC-8DC0-B1398728F42F}" srcId="{C2203A21-74B6-4A70-8FEF-95C5B5778C7C}" destId="{87B864E9-73EB-43F8-9C68-3B76966867FF}" srcOrd="1" destOrd="0" parTransId="{A7A128F4-1EC6-4AD2-9734-BD5822C0E554}" sibTransId="{A380777B-F3F8-4B40-92D0-8F3A63232B16}"/>
    <dgm:cxn modelId="{E6AD4CB5-755A-4C24-9EFE-4E19342997F9}" type="presOf" srcId="{87B864E9-73EB-43F8-9C68-3B76966867FF}" destId="{50827103-411B-4FA5-AA7B-E9C1F917981B}" srcOrd="0" destOrd="0" presId="urn:microsoft.com/office/officeart/2005/8/layout/target3"/>
    <dgm:cxn modelId="{A19B367F-9EF9-454C-BE46-760B1458D4FE}" type="presOf" srcId="{B7A43257-BB7B-450F-AAC5-3C0A83761EA1}" destId="{F00CC57D-B94E-49C0-AF80-5FF01C335F65}" srcOrd="0" destOrd="0" presId="urn:microsoft.com/office/officeart/2005/8/layout/target3"/>
    <dgm:cxn modelId="{FC254AF8-4408-40E1-BCA8-B0185008D481}" srcId="{C2203A21-74B6-4A70-8FEF-95C5B5778C7C}" destId="{B7A43257-BB7B-450F-AAC5-3C0A83761EA1}" srcOrd="0" destOrd="0" parTransId="{A1B16F7C-9318-44D3-A6CE-7F27523118FC}" sibTransId="{AE40AC9C-D154-4D1E-9D23-797C38BCD80F}"/>
    <dgm:cxn modelId="{42707CC9-3D14-44C0-8817-2F0131980FE9}" type="presOf" srcId="{E6AA58A2-CEB4-4F95-BBF6-9599D7809C31}" destId="{53F3A920-B1EA-463F-84A5-62536DCDC490}" srcOrd="0" destOrd="0" presId="urn:microsoft.com/office/officeart/2005/8/layout/target3"/>
    <dgm:cxn modelId="{3C1B6CE1-BA2C-4254-9878-7A3EB3A248BC}" srcId="{B7A43257-BB7B-450F-AAC5-3C0A83761EA1}" destId="{1199316D-7190-4A08-8833-A59F520701DB}" srcOrd="1" destOrd="0" parTransId="{53C0684C-BA45-4B44-B670-6A27369AE579}" sibTransId="{9B674B7A-5181-47C6-B659-DD2C87561A3D}"/>
    <dgm:cxn modelId="{87419939-A57A-461B-BA2F-A355A2C8004A}" type="presOf" srcId="{8362B201-583E-4511-95B3-8177F8663053}" destId="{DF0C6590-AB6F-4283-9F31-E1B028F49982}" srcOrd="0" destOrd="0" presId="urn:microsoft.com/office/officeart/2005/8/layout/target3"/>
    <dgm:cxn modelId="{E95B5533-1F8F-4EF5-8AE0-9D8A5D3E4F32}" srcId="{C2203A21-74B6-4A70-8FEF-95C5B5778C7C}" destId="{29B7D77F-1AB6-495E-A5F6-CBB7D2709C9C}" srcOrd="2" destOrd="0" parTransId="{F0596A06-23B0-4425-BD1C-A78BC5A00142}" sibTransId="{9277EA50-D174-4BE8-A13D-1B722E3CDC8E}"/>
    <dgm:cxn modelId="{E6783EA9-882C-471D-82D3-2D82A5F26809}" srcId="{87B864E9-73EB-43F8-9C68-3B76966867FF}" destId="{C5DB7159-3C70-4E4C-B25E-FD154D23F4F9}" srcOrd="0" destOrd="0" parTransId="{23224656-63DF-4385-AB3C-F5FCDC2C5287}" sibTransId="{10C732A6-0850-4221-98EA-8126C59B12F9}"/>
    <dgm:cxn modelId="{C2E5428B-6BE4-4221-BE4D-14DE65FB6A4D}" type="presOf" srcId="{B7A43257-BB7B-450F-AAC5-3C0A83761EA1}" destId="{61A13B97-729F-4149-8359-9650798A2BED}" srcOrd="1" destOrd="0" presId="urn:microsoft.com/office/officeart/2005/8/layout/target3"/>
    <dgm:cxn modelId="{A67136DE-FB25-4CE0-8854-C971355C6676}" type="presOf" srcId="{C8B0C786-511F-4786-B176-CD3917327E3B}" destId="{53F3A920-B1EA-463F-84A5-62536DCDC490}" srcOrd="0" destOrd="1" presId="urn:microsoft.com/office/officeart/2005/8/layout/target3"/>
    <dgm:cxn modelId="{4B2D89C3-9FFD-4BE2-BA33-FAD6A7918647}" srcId="{29B7D77F-1AB6-495E-A5F6-CBB7D2709C9C}" destId="{C8B0C786-511F-4786-B176-CD3917327E3B}" srcOrd="1" destOrd="0" parTransId="{2EF2E15B-2DC4-4EED-9B19-CFF3081E7F3F}" sibTransId="{B5E9EFA7-2844-4640-B026-0ACB5FC1BE38}"/>
    <dgm:cxn modelId="{178E9332-C36E-4A9F-B6D8-2D77BF78115C}" type="presOf" srcId="{BB5DBF5A-3310-47B8-B969-E4527BD40131}" destId="{75A93385-73B9-4E1C-9E0F-CAE0110C0EE2}" srcOrd="0" destOrd="1" presId="urn:microsoft.com/office/officeart/2005/8/layout/target3"/>
    <dgm:cxn modelId="{B6F9BC51-746E-4120-84AD-F72B8A437D60}" type="presOf" srcId="{C5DB7159-3C70-4E4C-B25E-FD154D23F4F9}" destId="{75A93385-73B9-4E1C-9E0F-CAE0110C0EE2}" srcOrd="0" destOrd="0" presId="urn:microsoft.com/office/officeart/2005/8/layout/target3"/>
    <dgm:cxn modelId="{527F4AFE-AE51-49FD-836C-68E692CD3217}" srcId="{87B864E9-73EB-43F8-9C68-3B76966867FF}" destId="{BB5DBF5A-3310-47B8-B969-E4527BD40131}" srcOrd="1" destOrd="0" parTransId="{AF3B0F00-1E1C-4527-9E0A-D3E6FFBDB14E}" sibTransId="{3873B6D4-3F14-4DEC-8D20-8B40C7749AB4}"/>
    <dgm:cxn modelId="{1EAAB18B-36D1-468B-A2FA-022A3B1224A0}" type="presOf" srcId="{87B864E9-73EB-43F8-9C68-3B76966867FF}" destId="{0BE466E1-89ED-43A1-A3A9-D371C2C9F43C}" srcOrd="1" destOrd="0" presId="urn:microsoft.com/office/officeart/2005/8/layout/target3"/>
    <dgm:cxn modelId="{B54163FC-5B27-4679-9403-DA163578139D}" type="presOf" srcId="{29B7D77F-1AB6-495E-A5F6-CBB7D2709C9C}" destId="{D3C6E823-BCDD-45BA-8C2A-86ABAD6FA469}" srcOrd="1" destOrd="0" presId="urn:microsoft.com/office/officeart/2005/8/layout/target3"/>
    <dgm:cxn modelId="{A520D225-511A-40A2-B4D1-FEC008515ACE}" type="presOf" srcId="{1199316D-7190-4A08-8833-A59F520701DB}" destId="{DF0C6590-AB6F-4283-9F31-E1B028F49982}" srcOrd="0" destOrd="1" presId="urn:microsoft.com/office/officeart/2005/8/layout/target3"/>
    <dgm:cxn modelId="{3BDD07E2-82DE-470A-B61E-5200E9E80989}" type="presParOf" srcId="{86D737BA-57CA-4292-8639-A38B347DD4AF}" destId="{7471E42F-6853-4299-BDA0-15AC43E32303}" srcOrd="0" destOrd="0" presId="urn:microsoft.com/office/officeart/2005/8/layout/target3"/>
    <dgm:cxn modelId="{3631A4F7-B555-4900-B420-27851992FF7E}" type="presParOf" srcId="{86D737BA-57CA-4292-8639-A38B347DD4AF}" destId="{4D572476-A353-4249-A9BE-244E6E5D7F86}" srcOrd="1" destOrd="0" presId="urn:microsoft.com/office/officeart/2005/8/layout/target3"/>
    <dgm:cxn modelId="{A44952CD-794C-437D-867B-C8676F09DF27}" type="presParOf" srcId="{86D737BA-57CA-4292-8639-A38B347DD4AF}" destId="{F00CC57D-B94E-49C0-AF80-5FF01C335F65}" srcOrd="2" destOrd="0" presId="urn:microsoft.com/office/officeart/2005/8/layout/target3"/>
    <dgm:cxn modelId="{84F13962-E16B-450E-BB4F-8E194A29E9C3}" type="presParOf" srcId="{86D737BA-57CA-4292-8639-A38B347DD4AF}" destId="{FB051614-970B-4636-B008-622152EC4382}" srcOrd="3" destOrd="0" presId="urn:microsoft.com/office/officeart/2005/8/layout/target3"/>
    <dgm:cxn modelId="{0BCC789B-3101-4D7E-AD6F-A8F97401D100}" type="presParOf" srcId="{86D737BA-57CA-4292-8639-A38B347DD4AF}" destId="{6216422C-C25A-4FF4-A9CB-B6281EADE27E}" srcOrd="4" destOrd="0" presId="urn:microsoft.com/office/officeart/2005/8/layout/target3"/>
    <dgm:cxn modelId="{CCE66A19-F8E0-4BB4-9D34-A33A27B65499}" type="presParOf" srcId="{86D737BA-57CA-4292-8639-A38B347DD4AF}" destId="{50827103-411B-4FA5-AA7B-E9C1F917981B}" srcOrd="5" destOrd="0" presId="urn:microsoft.com/office/officeart/2005/8/layout/target3"/>
    <dgm:cxn modelId="{B01162DD-7148-400B-BF81-F82560400295}" type="presParOf" srcId="{86D737BA-57CA-4292-8639-A38B347DD4AF}" destId="{E90C6BB2-8A98-45CB-9FE7-3107184548C8}" srcOrd="6" destOrd="0" presId="urn:microsoft.com/office/officeart/2005/8/layout/target3"/>
    <dgm:cxn modelId="{291B4299-EA37-44F3-BB15-BC5BE5B545F3}" type="presParOf" srcId="{86D737BA-57CA-4292-8639-A38B347DD4AF}" destId="{59A3E407-138A-4DCF-B59A-24F9B928E6FF}" srcOrd="7" destOrd="0" presId="urn:microsoft.com/office/officeart/2005/8/layout/target3"/>
    <dgm:cxn modelId="{30B0843F-2B8F-4368-81B2-9D7DCCD4E181}" type="presParOf" srcId="{86D737BA-57CA-4292-8639-A38B347DD4AF}" destId="{92907131-0346-4AB9-A805-E03153875F71}" srcOrd="8" destOrd="0" presId="urn:microsoft.com/office/officeart/2005/8/layout/target3"/>
    <dgm:cxn modelId="{811DA62B-0043-406F-8769-F39E474A258F}" type="presParOf" srcId="{86D737BA-57CA-4292-8639-A38B347DD4AF}" destId="{61A13B97-729F-4149-8359-9650798A2BED}" srcOrd="9" destOrd="0" presId="urn:microsoft.com/office/officeart/2005/8/layout/target3"/>
    <dgm:cxn modelId="{80DAED7E-A0E0-4F8A-B4D8-8F80C39B1C10}" type="presParOf" srcId="{86D737BA-57CA-4292-8639-A38B347DD4AF}" destId="{DF0C6590-AB6F-4283-9F31-E1B028F49982}" srcOrd="10" destOrd="0" presId="urn:microsoft.com/office/officeart/2005/8/layout/target3"/>
    <dgm:cxn modelId="{0C14861A-1C4C-408D-8A69-C28B845EAEA8}" type="presParOf" srcId="{86D737BA-57CA-4292-8639-A38B347DD4AF}" destId="{0BE466E1-89ED-43A1-A3A9-D371C2C9F43C}" srcOrd="11" destOrd="0" presId="urn:microsoft.com/office/officeart/2005/8/layout/target3"/>
    <dgm:cxn modelId="{BEBA29C1-DC90-4119-AD80-8FCEDE4197F4}" type="presParOf" srcId="{86D737BA-57CA-4292-8639-A38B347DD4AF}" destId="{75A93385-73B9-4E1C-9E0F-CAE0110C0EE2}" srcOrd="12" destOrd="0" presId="urn:microsoft.com/office/officeart/2005/8/layout/target3"/>
    <dgm:cxn modelId="{33574FF7-2889-45FA-846B-D164F424A90C}" type="presParOf" srcId="{86D737BA-57CA-4292-8639-A38B347DD4AF}" destId="{D3C6E823-BCDD-45BA-8C2A-86ABAD6FA469}" srcOrd="13" destOrd="0" presId="urn:microsoft.com/office/officeart/2005/8/layout/target3"/>
    <dgm:cxn modelId="{D929B153-1227-4A48-86D6-0FC87A6BFC1E}" type="presParOf" srcId="{86D737BA-57CA-4292-8639-A38B347DD4AF}" destId="{53F3A920-B1EA-463F-84A5-62536DCDC49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2B9A9045-6298-4B63-9787-9C7F5648CD2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0DB6075-4F24-44AE-A7D3-982C1BEB67CB}">
      <dgm:prSet phldrT="[Texto]" custT="1"/>
      <dgm:spPr/>
      <dgm:t>
        <a:bodyPr/>
        <a:lstStyle/>
        <a:p>
          <a:r>
            <a:rPr lang="pt-BR" sz="1800" dirty="0" smtClean="0"/>
            <a:t>Reuniões</a:t>
          </a:r>
          <a:endParaRPr lang="pt-BR" sz="1800" dirty="0"/>
        </a:p>
      </dgm:t>
    </dgm:pt>
    <dgm:pt modelId="{A4A1B4EB-7754-4BC4-B144-E23B84E346A6}" type="parTrans" cxnId="{E5D37DF0-04A3-48A7-9828-82EDF76D9B8D}">
      <dgm:prSet/>
      <dgm:spPr/>
      <dgm:t>
        <a:bodyPr/>
        <a:lstStyle/>
        <a:p>
          <a:endParaRPr lang="pt-BR" sz="1800"/>
        </a:p>
      </dgm:t>
    </dgm:pt>
    <dgm:pt modelId="{45C37A8F-7941-4EC1-93A2-6BFF919F780B}" type="sibTrans" cxnId="{E5D37DF0-04A3-48A7-9828-82EDF76D9B8D}">
      <dgm:prSet/>
      <dgm:spPr/>
      <dgm:t>
        <a:bodyPr/>
        <a:lstStyle/>
        <a:p>
          <a:endParaRPr lang="pt-BR" sz="1800"/>
        </a:p>
      </dgm:t>
    </dgm:pt>
    <dgm:pt modelId="{8FB388B4-B8BF-4C02-95E9-4C6C65B1A0CD}">
      <dgm:prSet phldrT="[Texto]" custT="1"/>
      <dgm:spPr/>
      <dgm:t>
        <a:bodyPr/>
        <a:lstStyle/>
        <a:p>
          <a:r>
            <a:rPr lang="pt-BR" sz="1800" dirty="0" smtClean="0"/>
            <a:t>Organizar o tempo</a:t>
          </a:r>
          <a:endParaRPr lang="pt-BR" sz="1800" dirty="0"/>
        </a:p>
      </dgm:t>
    </dgm:pt>
    <dgm:pt modelId="{E0361777-ED6C-46AD-8F3F-F44FE52CFC7A}" type="parTrans" cxnId="{6701AABA-2332-411E-AEE6-248F58C868CB}">
      <dgm:prSet/>
      <dgm:spPr/>
      <dgm:t>
        <a:bodyPr/>
        <a:lstStyle/>
        <a:p>
          <a:endParaRPr lang="pt-BR" sz="1800"/>
        </a:p>
      </dgm:t>
    </dgm:pt>
    <dgm:pt modelId="{1EB9EA52-74D8-45D1-83BB-789CAEB9A403}" type="sibTrans" cxnId="{6701AABA-2332-411E-AEE6-248F58C868CB}">
      <dgm:prSet/>
      <dgm:spPr/>
      <dgm:t>
        <a:bodyPr/>
        <a:lstStyle/>
        <a:p>
          <a:endParaRPr lang="pt-BR" sz="1800"/>
        </a:p>
      </dgm:t>
    </dgm:pt>
    <dgm:pt modelId="{98EF9161-A2B2-4031-A0A8-904F2FCBF478}">
      <dgm:prSet phldrT="[Texto]" custT="1"/>
      <dgm:spPr/>
      <dgm:t>
        <a:bodyPr/>
        <a:lstStyle/>
        <a:p>
          <a:r>
            <a:rPr lang="pt-BR" sz="1800" dirty="0" smtClean="0"/>
            <a:t>Solicitar sugestões para os grupos</a:t>
          </a:r>
          <a:endParaRPr lang="pt-BR" sz="1800" dirty="0"/>
        </a:p>
      </dgm:t>
    </dgm:pt>
    <dgm:pt modelId="{88DAFE3E-D5D8-4E2C-9CFE-4EC915316AB3}" type="parTrans" cxnId="{21261A32-DD46-401C-B7FF-DB17C5F1F5EC}">
      <dgm:prSet/>
      <dgm:spPr/>
      <dgm:t>
        <a:bodyPr/>
        <a:lstStyle/>
        <a:p>
          <a:endParaRPr lang="pt-BR" sz="1800"/>
        </a:p>
      </dgm:t>
    </dgm:pt>
    <dgm:pt modelId="{7273C133-914B-4FE8-8C51-807FA82A72C4}" type="sibTrans" cxnId="{21261A32-DD46-401C-B7FF-DB17C5F1F5EC}">
      <dgm:prSet/>
      <dgm:spPr/>
      <dgm:t>
        <a:bodyPr/>
        <a:lstStyle/>
        <a:p>
          <a:endParaRPr lang="pt-BR" sz="1800"/>
        </a:p>
      </dgm:t>
    </dgm:pt>
    <dgm:pt modelId="{82C633A4-C253-44E0-8277-DB327FAE0B6A}">
      <dgm:prSet phldrT="[Texto]" custT="1"/>
      <dgm:spPr/>
      <dgm:t>
        <a:bodyPr/>
        <a:lstStyle/>
        <a:p>
          <a:endParaRPr lang="pt-BR" sz="1800" dirty="0"/>
        </a:p>
      </dgm:t>
    </dgm:pt>
    <dgm:pt modelId="{89B5A746-D59E-4500-BA40-AD36704261CE}" type="parTrans" cxnId="{F1947053-E957-4BBE-B45E-0067DECAC9E0}">
      <dgm:prSet/>
      <dgm:spPr/>
      <dgm:t>
        <a:bodyPr/>
        <a:lstStyle/>
        <a:p>
          <a:endParaRPr lang="pt-BR"/>
        </a:p>
      </dgm:t>
    </dgm:pt>
    <dgm:pt modelId="{6FB9E981-5130-4A1B-AD5A-DA80E81D4342}" type="sibTrans" cxnId="{F1947053-E957-4BBE-B45E-0067DECAC9E0}">
      <dgm:prSet/>
      <dgm:spPr/>
      <dgm:t>
        <a:bodyPr/>
        <a:lstStyle/>
        <a:p>
          <a:endParaRPr lang="pt-BR"/>
        </a:p>
      </dgm:t>
    </dgm:pt>
    <dgm:pt modelId="{5BD46514-59F9-4E89-9CCE-5D346A5A64FF}" type="pres">
      <dgm:prSet presAssocID="{2B9A9045-6298-4B63-9787-9C7F5648CD2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09850A-0FA4-4456-A2F3-F994D881DC5F}" type="pres">
      <dgm:prSet presAssocID="{F0DB6075-4F24-44AE-A7D3-982C1BEB67CB}" presName="gear1" presStyleLbl="node1" presStyleIdx="0" presStyleCnt="3" custLinFactNeighborX="-1915" custLinFactNeighborY="34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1F9F3-6588-4C7C-BA5D-E435A5521DCA}" type="pres">
      <dgm:prSet presAssocID="{F0DB6075-4F24-44AE-A7D3-982C1BEB67CB}" presName="gear1srcNode" presStyleLbl="node1" presStyleIdx="0" presStyleCnt="3"/>
      <dgm:spPr/>
      <dgm:t>
        <a:bodyPr/>
        <a:lstStyle/>
        <a:p>
          <a:endParaRPr lang="pt-BR"/>
        </a:p>
      </dgm:t>
    </dgm:pt>
    <dgm:pt modelId="{A0818FEF-F05E-4E2F-84F3-42AD3C8B93FB}" type="pres">
      <dgm:prSet presAssocID="{F0DB6075-4F24-44AE-A7D3-982C1BEB67CB}" presName="gear1dstNode" presStyleLbl="node1" presStyleIdx="0" presStyleCnt="3"/>
      <dgm:spPr/>
      <dgm:t>
        <a:bodyPr/>
        <a:lstStyle/>
        <a:p>
          <a:endParaRPr lang="pt-BR"/>
        </a:p>
      </dgm:t>
    </dgm:pt>
    <dgm:pt modelId="{8E8BFB43-FBB8-4E04-8D01-C49514A13798}" type="pres">
      <dgm:prSet presAssocID="{8FB388B4-B8BF-4C02-95E9-4C6C65B1A0CD}" presName="gear2" presStyleLbl="node1" presStyleIdx="1" presStyleCnt="3" custScaleX="138715" custLinFactNeighborX="-9008" custLinFactNeighborY="357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6C1914-A396-4E7C-B24C-16EB2C4EE850}" type="pres">
      <dgm:prSet presAssocID="{8FB388B4-B8BF-4C02-95E9-4C6C65B1A0CD}" presName="gear2srcNode" presStyleLbl="node1" presStyleIdx="1" presStyleCnt="3"/>
      <dgm:spPr/>
      <dgm:t>
        <a:bodyPr/>
        <a:lstStyle/>
        <a:p>
          <a:endParaRPr lang="pt-BR"/>
        </a:p>
      </dgm:t>
    </dgm:pt>
    <dgm:pt modelId="{8FD09AF7-54E6-4B13-AC30-318378EBCA13}" type="pres">
      <dgm:prSet presAssocID="{8FB388B4-B8BF-4C02-95E9-4C6C65B1A0CD}" presName="gear2dstNode" presStyleLbl="node1" presStyleIdx="1" presStyleCnt="3"/>
      <dgm:spPr/>
      <dgm:t>
        <a:bodyPr/>
        <a:lstStyle/>
        <a:p>
          <a:endParaRPr lang="pt-BR"/>
        </a:p>
      </dgm:t>
    </dgm:pt>
    <dgm:pt modelId="{4738F841-2F77-446C-A8EC-897485C1FBE1}" type="pres">
      <dgm:prSet presAssocID="{98EF9161-A2B2-4031-A0A8-904F2FCBF478}" presName="gear3" presStyleLbl="node1" presStyleIdx="2" presStyleCnt="3" custScaleX="157774" custScaleY="159843"/>
      <dgm:spPr/>
      <dgm:t>
        <a:bodyPr/>
        <a:lstStyle/>
        <a:p>
          <a:endParaRPr lang="pt-BR"/>
        </a:p>
      </dgm:t>
    </dgm:pt>
    <dgm:pt modelId="{9DC41F70-28F8-4B61-8632-57238691CFC1}" type="pres">
      <dgm:prSet presAssocID="{98EF9161-A2B2-4031-A0A8-904F2FCBF4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56890-D4D6-4671-BE3E-B27A34E72DEC}" type="pres">
      <dgm:prSet presAssocID="{98EF9161-A2B2-4031-A0A8-904F2FCBF478}" presName="gear3srcNode" presStyleLbl="node1" presStyleIdx="2" presStyleCnt="3"/>
      <dgm:spPr/>
      <dgm:t>
        <a:bodyPr/>
        <a:lstStyle/>
        <a:p>
          <a:endParaRPr lang="pt-BR"/>
        </a:p>
      </dgm:t>
    </dgm:pt>
    <dgm:pt modelId="{2F480648-8AD9-415D-8B9E-D0B7CE214C11}" type="pres">
      <dgm:prSet presAssocID="{98EF9161-A2B2-4031-A0A8-904F2FCBF478}" presName="gear3dstNode" presStyleLbl="node1" presStyleIdx="2" presStyleCnt="3"/>
      <dgm:spPr/>
      <dgm:t>
        <a:bodyPr/>
        <a:lstStyle/>
        <a:p>
          <a:endParaRPr lang="pt-BR"/>
        </a:p>
      </dgm:t>
    </dgm:pt>
    <dgm:pt modelId="{71AAB0E5-75AD-4F4C-9FDE-31B4AA43CE1E}" type="pres">
      <dgm:prSet presAssocID="{45C37A8F-7941-4EC1-93A2-6BFF919F780B}" presName="connector1" presStyleLbl="sibTrans2D1" presStyleIdx="0" presStyleCnt="3" custScaleX="75888" custScaleY="74121" custLinFactNeighborX="6163" custLinFactNeighborY="-6800"/>
      <dgm:spPr/>
      <dgm:t>
        <a:bodyPr/>
        <a:lstStyle/>
        <a:p>
          <a:endParaRPr lang="pt-BR"/>
        </a:p>
      </dgm:t>
    </dgm:pt>
    <dgm:pt modelId="{B051DDDF-4CDC-4661-88E1-983376F6E5DE}" type="pres">
      <dgm:prSet presAssocID="{1EB9EA52-74D8-45D1-83BB-789CAEB9A403}" presName="connector2" presStyleLbl="sibTrans2D1" presStyleIdx="1" presStyleCnt="3" custLinFactNeighborX="-17534" custLinFactNeighborY="25619"/>
      <dgm:spPr/>
      <dgm:t>
        <a:bodyPr/>
        <a:lstStyle/>
        <a:p>
          <a:endParaRPr lang="pt-BR"/>
        </a:p>
      </dgm:t>
    </dgm:pt>
    <dgm:pt modelId="{AF0E582B-1F48-4E25-AAA7-917E48D1F5A3}" type="pres">
      <dgm:prSet presAssocID="{7273C133-914B-4FE8-8C51-807FA82A72C4}" presName="connector3" presStyleLbl="sibTrans2D1" presStyleIdx="2" presStyleCnt="3" custScaleX="118128" custScaleY="106059" custLinFactNeighborX="-7875" custLinFactNeighborY="-8450"/>
      <dgm:spPr/>
      <dgm:t>
        <a:bodyPr/>
        <a:lstStyle/>
        <a:p>
          <a:endParaRPr lang="pt-BR"/>
        </a:p>
      </dgm:t>
    </dgm:pt>
  </dgm:ptLst>
  <dgm:cxnLst>
    <dgm:cxn modelId="{071E5468-9E01-43AD-BC3E-80E298205A32}" type="presOf" srcId="{8FB388B4-B8BF-4C02-95E9-4C6C65B1A0CD}" destId="{D86C1914-A396-4E7C-B24C-16EB2C4EE850}" srcOrd="1" destOrd="0" presId="urn:microsoft.com/office/officeart/2005/8/layout/gear1"/>
    <dgm:cxn modelId="{95B6A514-A907-4F84-B5B5-1CB152061AC8}" type="presOf" srcId="{98EF9161-A2B2-4031-A0A8-904F2FCBF478}" destId="{2F480648-8AD9-415D-8B9E-D0B7CE214C11}" srcOrd="3" destOrd="0" presId="urn:microsoft.com/office/officeart/2005/8/layout/gear1"/>
    <dgm:cxn modelId="{A4606916-E486-4870-8CDF-BDAD8E967BCE}" type="presOf" srcId="{F0DB6075-4F24-44AE-A7D3-982C1BEB67CB}" destId="{3309850A-0FA4-4456-A2F3-F994D881DC5F}" srcOrd="0" destOrd="0" presId="urn:microsoft.com/office/officeart/2005/8/layout/gear1"/>
    <dgm:cxn modelId="{298E63DB-1696-49EF-8CC0-BD1BFC5E24AF}" type="presOf" srcId="{F0DB6075-4F24-44AE-A7D3-982C1BEB67CB}" destId="{A0818FEF-F05E-4E2F-84F3-42AD3C8B93FB}" srcOrd="2" destOrd="0" presId="urn:microsoft.com/office/officeart/2005/8/layout/gear1"/>
    <dgm:cxn modelId="{1B60A01E-716C-4593-9F9F-1FA18C1DCB4B}" type="presOf" srcId="{98EF9161-A2B2-4031-A0A8-904F2FCBF478}" destId="{4738F841-2F77-446C-A8EC-897485C1FBE1}" srcOrd="0" destOrd="0" presId="urn:microsoft.com/office/officeart/2005/8/layout/gear1"/>
    <dgm:cxn modelId="{68002464-FB3B-4FF9-922C-93865FD95146}" type="presOf" srcId="{98EF9161-A2B2-4031-A0A8-904F2FCBF478}" destId="{E2656890-D4D6-4671-BE3E-B27A34E72DEC}" srcOrd="2" destOrd="0" presId="urn:microsoft.com/office/officeart/2005/8/layout/gear1"/>
    <dgm:cxn modelId="{6701AABA-2332-411E-AEE6-248F58C868CB}" srcId="{2B9A9045-6298-4B63-9787-9C7F5648CD27}" destId="{8FB388B4-B8BF-4C02-95E9-4C6C65B1A0CD}" srcOrd="1" destOrd="0" parTransId="{E0361777-ED6C-46AD-8F3F-F44FE52CFC7A}" sibTransId="{1EB9EA52-74D8-45D1-83BB-789CAEB9A403}"/>
    <dgm:cxn modelId="{21261A32-DD46-401C-B7FF-DB17C5F1F5EC}" srcId="{2B9A9045-6298-4B63-9787-9C7F5648CD27}" destId="{98EF9161-A2B2-4031-A0A8-904F2FCBF478}" srcOrd="2" destOrd="0" parTransId="{88DAFE3E-D5D8-4E2C-9CFE-4EC915316AB3}" sibTransId="{7273C133-914B-4FE8-8C51-807FA82A72C4}"/>
    <dgm:cxn modelId="{5213C52D-0587-4844-A60B-9D1F8F5FBFE9}" type="presOf" srcId="{7273C133-914B-4FE8-8C51-807FA82A72C4}" destId="{AF0E582B-1F48-4E25-AAA7-917E48D1F5A3}" srcOrd="0" destOrd="0" presId="urn:microsoft.com/office/officeart/2005/8/layout/gear1"/>
    <dgm:cxn modelId="{BA8E1B08-90AE-4F31-9046-BFDD47627763}" type="presOf" srcId="{2B9A9045-6298-4B63-9787-9C7F5648CD27}" destId="{5BD46514-59F9-4E89-9CCE-5D346A5A64FF}" srcOrd="0" destOrd="0" presId="urn:microsoft.com/office/officeart/2005/8/layout/gear1"/>
    <dgm:cxn modelId="{65E48CF4-E403-4BAF-9EB9-71902C85EE35}" type="presOf" srcId="{1EB9EA52-74D8-45D1-83BB-789CAEB9A403}" destId="{B051DDDF-4CDC-4661-88E1-983376F6E5DE}" srcOrd="0" destOrd="0" presId="urn:microsoft.com/office/officeart/2005/8/layout/gear1"/>
    <dgm:cxn modelId="{F1947053-E957-4BBE-B45E-0067DECAC9E0}" srcId="{2B9A9045-6298-4B63-9787-9C7F5648CD27}" destId="{82C633A4-C253-44E0-8277-DB327FAE0B6A}" srcOrd="3" destOrd="0" parTransId="{89B5A746-D59E-4500-BA40-AD36704261CE}" sibTransId="{6FB9E981-5130-4A1B-AD5A-DA80E81D4342}"/>
    <dgm:cxn modelId="{6379D7D2-7C96-44C3-AB8C-69FE9D6C7899}" type="presOf" srcId="{98EF9161-A2B2-4031-A0A8-904F2FCBF478}" destId="{9DC41F70-28F8-4B61-8632-57238691CFC1}" srcOrd="1" destOrd="0" presId="urn:microsoft.com/office/officeart/2005/8/layout/gear1"/>
    <dgm:cxn modelId="{E5D37DF0-04A3-48A7-9828-82EDF76D9B8D}" srcId="{2B9A9045-6298-4B63-9787-9C7F5648CD27}" destId="{F0DB6075-4F24-44AE-A7D3-982C1BEB67CB}" srcOrd="0" destOrd="0" parTransId="{A4A1B4EB-7754-4BC4-B144-E23B84E346A6}" sibTransId="{45C37A8F-7941-4EC1-93A2-6BFF919F780B}"/>
    <dgm:cxn modelId="{E908EC3B-D620-4830-B8FC-18303ACC6D59}" type="presOf" srcId="{F0DB6075-4F24-44AE-A7D3-982C1BEB67CB}" destId="{C0B1F9F3-6588-4C7C-BA5D-E435A5521DCA}" srcOrd="1" destOrd="0" presId="urn:microsoft.com/office/officeart/2005/8/layout/gear1"/>
    <dgm:cxn modelId="{ED13A248-395A-4FA7-B5CE-6FE6A5E8DABD}" type="presOf" srcId="{8FB388B4-B8BF-4C02-95E9-4C6C65B1A0CD}" destId="{8FD09AF7-54E6-4B13-AC30-318378EBCA13}" srcOrd="2" destOrd="0" presId="urn:microsoft.com/office/officeart/2005/8/layout/gear1"/>
    <dgm:cxn modelId="{2DB792DB-AAFE-4643-8CF7-7E49F9891D7B}" type="presOf" srcId="{8FB388B4-B8BF-4C02-95E9-4C6C65B1A0CD}" destId="{8E8BFB43-FBB8-4E04-8D01-C49514A13798}" srcOrd="0" destOrd="0" presId="urn:microsoft.com/office/officeart/2005/8/layout/gear1"/>
    <dgm:cxn modelId="{1BA0883D-834B-41C8-AF4B-614AA38F393C}" type="presOf" srcId="{45C37A8F-7941-4EC1-93A2-6BFF919F780B}" destId="{71AAB0E5-75AD-4F4C-9FDE-31B4AA43CE1E}" srcOrd="0" destOrd="0" presId="urn:microsoft.com/office/officeart/2005/8/layout/gear1"/>
    <dgm:cxn modelId="{78EC7673-D2CF-448D-97B3-75862396FAA5}" type="presParOf" srcId="{5BD46514-59F9-4E89-9CCE-5D346A5A64FF}" destId="{3309850A-0FA4-4456-A2F3-F994D881DC5F}" srcOrd="0" destOrd="0" presId="urn:microsoft.com/office/officeart/2005/8/layout/gear1"/>
    <dgm:cxn modelId="{2682688E-2010-4547-9432-90C4B52C034F}" type="presParOf" srcId="{5BD46514-59F9-4E89-9CCE-5D346A5A64FF}" destId="{C0B1F9F3-6588-4C7C-BA5D-E435A5521DCA}" srcOrd="1" destOrd="0" presId="urn:microsoft.com/office/officeart/2005/8/layout/gear1"/>
    <dgm:cxn modelId="{CB441082-946A-44A2-A9ED-AACBD4CA1595}" type="presParOf" srcId="{5BD46514-59F9-4E89-9CCE-5D346A5A64FF}" destId="{A0818FEF-F05E-4E2F-84F3-42AD3C8B93FB}" srcOrd="2" destOrd="0" presId="urn:microsoft.com/office/officeart/2005/8/layout/gear1"/>
    <dgm:cxn modelId="{D4B4834A-720F-4E61-B988-0B75B8D8E056}" type="presParOf" srcId="{5BD46514-59F9-4E89-9CCE-5D346A5A64FF}" destId="{8E8BFB43-FBB8-4E04-8D01-C49514A13798}" srcOrd="3" destOrd="0" presId="urn:microsoft.com/office/officeart/2005/8/layout/gear1"/>
    <dgm:cxn modelId="{BA0DFF6E-F081-444C-AC1D-0320817FEFA3}" type="presParOf" srcId="{5BD46514-59F9-4E89-9CCE-5D346A5A64FF}" destId="{D86C1914-A396-4E7C-B24C-16EB2C4EE850}" srcOrd="4" destOrd="0" presId="urn:microsoft.com/office/officeart/2005/8/layout/gear1"/>
    <dgm:cxn modelId="{8B64C2F0-6C2C-44A8-B402-DF7B00B00D8C}" type="presParOf" srcId="{5BD46514-59F9-4E89-9CCE-5D346A5A64FF}" destId="{8FD09AF7-54E6-4B13-AC30-318378EBCA13}" srcOrd="5" destOrd="0" presId="urn:microsoft.com/office/officeart/2005/8/layout/gear1"/>
    <dgm:cxn modelId="{D4E9ECD6-E312-4838-989A-95EE1ECA9602}" type="presParOf" srcId="{5BD46514-59F9-4E89-9CCE-5D346A5A64FF}" destId="{4738F841-2F77-446C-A8EC-897485C1FBE1}" srcOrd="6" destOrd="0" presId="urn:microsoft.com/office/officeart/2005/8/layout/gear1"/>
    <dgm:cxn modelId="{B7CA7DB5-3B04-4F43-8443-1D63AD295A0E}" type="presParOf" srcId="{5BD46514-59F9-4E89-9CCE-5D346A5A64FF}" destId="{9DC41F70-28F8-4B61-8632-57238691CFC1}" srcOrd="7" destOrd="0" presId="urn:microsoft.com/office/officeart/2005/8/layout/gear1"/>
    <dgm:cxn modelId="{147DD215-4794-4AE1-B6F4-5A4AD0F91043}" type="presParOf" srcId="{5BD46514-59F9-4E89-9CCE-5D346A5A64FF}" destId="{E2656890-D4D6-4671-BE3E-B27A34E72DEC}" srcOrd="8" destOrd="0" presId="urn:microsoft.com/office/officeart/2005/8/layout/gear1"/>
    <dgm:cxn modelId="{19CAF352-2688-4088-86F3-658749F01A78}" type="presParOf" srcId="{5BD46514-59F9-4E89-9CCE-5D346A5A64FF}" destId="{2F480648-8AD9-415D-8B9E-D0B7CE214C11}" srcOrd="9" destOrd="0" presId="urn:microsoft.com/office/officeart/2005/8/layout/gear1"/>
    <dgm:cxn modelId="{C1C8072F-C06C-4504-B977-A688D69EC359}" type="presParOf" srcId="{5BD46514-59F9-4E89-9CCE-5D346A5A64FF}" destId="{71AAB0E5-75AD-4F4C-9FDE-31B4AA43CE1E}" srcOrd="10" destOrd="0" presId="urn:microsoft.com/office/officeart/2005/8/layout/gear1"/>
    <dgm:cxn modelId="{02B67D05-F1FF-4BD4-B768-35203567A960}" type="presParOf" srcId="{5BD46514-59F9-4E89-9CCE-5D346A5A64FF}" destId="{B051DDDF-4CDC-4661-88E1-983376F6E5DE}" srcOrd="11" destOrd="0" presId="urn:microsoft.com/office/officeart/2005/8/layout/gear1"/>
    <dgm:cxn modelId="{06032BF4-D871-4CB9-90F1-0AAE6E4A7B7C}" type="presParOf" srcId="{5BD46514-59F9-4E89-9CCE-5D346A5A64FF}" destId="{AF0E582B-1F48-4E25-AAA7-917E48D1F5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2B9A9045-6298-4B63-9787-9C7F5648CD27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0DB6075-4F24-44AE-A7D3-982C1BEB67CB}">
      <dgm:prSet phldrT="[Texto]" custT="1"/>
      <dgm:spPr/>
      <dgm:t>
        <a:bodyPr/>
        <a:lstStyle/>
        <a:p>
          <a:r>
            <a:rPr lang="pt-BR" sz="1800" dirty="0" smtClean="0"/>
            <a:t>Transporte</a:t>
          </a:r>
          <a:endParaRPr lang="pt-BR" sz="1800" dirty="0"/>
        </a:p>
      </dgm:t>
    </dgm:pt>
    <dgm:pt modelId="{A4A1B4EB-7754-4BC4-B144-E23B84E346A6}" type="parTrans" cxnId="{E5D37DF0-04A3-48A7-9828-82EDF76D9B8D}">
      <dgm:prSet/>
      <dgm:spPr/>
      <dgm:t>
        <a:bodyPr/>
        <a:lstStyle/>
        <a:p>
          <a:endParaRPr lang="pt-BR" sz="1800"/>
        </a:p>
      </dgm:t>
    </dgm:pt>
    <dgm:pt modelId="{45C37A8F-7941-4EC1-93A2-6BFF919F780B}" type="sibTrans" cxnId="{E5D37DF0-04A3-48A7-9828-82EDF76D9B8D}">
      <dgm:prSet/>
      <dgm:spPr/>
      <dgm:t>
        <a:bodyPr/>
        <a:lstStyle/>
        <a:p>
          <a:endParaRPr lang="pt-BR" sz="1800"/>
        </a:p>
      </dgm:t>
    </dgm:pt>
    <dgm:pt modelId="{8FB388B4-B8BF-4C02-95E9-4C6C65B1A0CD}">
      <dgm:prSet phldrT="[Texto]" custT="1"/>
      <dgm:spPr/>
      <dgm:t>
        <a:bodyPr/>
        <a:lstStyle/>
        <a:p>
          <a:r>
            <a:rPr lang="pt-BR" sz="1800" dirty="0" smtClean="0"/>
            <a:t>Prazo de entrega</a:t>
          </a:r>
          <a:endParaRPr lang="pt-BR" sz="1800" dirty="0"/>
        </a:p>
      </dgm:t>
    </dgm:pt>
    <dgm:pt modelId="{E0361777-ED6C-46AD-8F3F-F44FE52CFC7A}" type="parTrans" cxnId="{6701AABA-2332-411E-AEE6-248F58C868CB}">
      <dgm:prSet/>
      <dgm:spPr/>
      <dgm:t>
        <a:bodyPr/>
        <a:lstStyle/>
        <a:p>
          <a:endParaRPr lang="pt-BR" sz="1800"/>
        </a:p>
      </dgm:t>
    </dgm:pt>
    <dgm:pt modelId="{1EB9EA52-74D8-45D1-83BB-789CAEB9A403}" type="sibTrans" cxnId="{6701AABA-2332-411E-AEE6-248F58C868CB}">
      <dgm:prSet/>
      <dgm:spPr/>
      <dgm:t>
        <a:bodyPr/>
        <a:lstStyle/>
        <a:p>
          <a:endParaRPr lang="pt-BR" sz="1800"/>
        </a:p>
      </dgm:t>
    </dgm:pt>
    <dgm:pt modelId="{98EF9161-A2B2-4031-A0A8-904F2FCBF478}">
      <dgm:prSet phldrT="[Texto]" custT="1"/>
      <dgm:spPr/>
      <dgm:t>
        <a:bodyPr/>
        <a:lstStyle/>
        <a:p>
          <a:r>
            <a:rPr lang="pt-BR" sz="1800" dirty="0" smtClean="0"/>
            <a:t>Recursos </a:t>
          </a:r>
          <a:r>
            <a:rPr lang="pt-BR" sz="1800" smtClean="0"/>
            <a:t>Disponiveis</a:t>
          </a:r>
          <a:endParaRPr lang="pt-BR" sz="1800" dirty="0"/>
        </a:p>
      </dgm:t>
    </dgm:pt>
    <dgm:pt modelId="{88DAFE3E-D5D8-4E2C-9CFE-4EC915316AB3}" type="parTrans" cxnId="{21261A32-DD46-401C-B7FF-DB17C5F1F5EC}">
      <dgm:prSet/>
      <dgm:spPr/>
      <dgm:t>
        <a:bodyPr/>
        <a:lstStyle/>
        <a:p>
          <a:endParaRPr lang="pt-BR" sz="1800"/>
        </a:p>
      </dgm:t>
    </dgm:pt>
    <dgm:pt modelId="{7273C133-914B-4FE8-8C51-807FA82A72C4}" type="sibTrans" cxnId="{21261A32-DD46-401C-B7FF-DB17C5F1F5EC}">
      <dgm:prSet/>
      <dgm:spPr/>
      <dgm:t>
        <a:bodyPr/>
        <a:lstStyle/>
        <a:p>
          <a:endParaRPr lang="pt-BR" sz="1800"/>
        </a:p>
      </dgm:t>
    </dgm:pt>
    <dgm:pt modelId="{82C633A4-C253-44E0-8277-DB327FAE0B6A}">
      <dgm:prSet phldrT="[Texto]" custT="1"/>
      <dgm:spPr/>
      <dgm:t>
        <a:bodyPr/>
        <a:lstStyle/>
        <a:p>
          <a:endParaRPr lang="pt-BR" sz="1800" dirty="0"/>
        </a:p>
      </dgm:t>
    </dgm:pt>
    <dgm:pt modelId="{89B5A746-D59E-4500-BA40-AD36704261CE}" type="parTrans" cxnId="{F1947053-E957-4BBE-B45E-0067DECAC9E0}">
      <dgm:prSet/>
      <dgm:spPr/>
      <dgm:t>
        <a:bodyPr/>
        <a:lstStyle/>
        <a:p>
          <a:endParaRPr lang="pt-BR"/>
        </a:p>
      </dgm:t>
    </dgm:pt>
    <dgm:pt modelId="{6FB9E981-5130-4A1B-AD5A-DA80E81D4342}" type="sibTrans" cxnId="{F1947053-E957-4BBE-B45E-0067DECAC9E0}">
      <dgm:prSet/>
      <dgm:spPr/>
      <dgm:t>
        <a:bodyPr/>
        <a:lstStyle/>
        <a:p>
          <a:endParaRPr lang="pt-BR"/>
        </a:p>
      </dgm:t>
    </dgm:pt>
    <dgm:pt modelId="{5BD46514-59F9-4E89-9CCE-5D346A5A64FF}" type="pres">
      <dgm:prSet presAssocID="{2B9A9045-6298-4B63-9787-9C7F5648CD27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09850A-0FA4-4456-A2F3-F994D881DC5F}" type="pres">
      <dgm:prSet presAssocID="{F0DB6075-4F24-44AE-A7D3-982C1BEB67CB}" presName="gear1" presStyleLbl="node1" presStyleIdx="0" presStyleCnt="3" custLinFactNeighborX="-1915" custLinFactNeighborY="342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B1F9F3-6588-4C7C-BA5D-E435A5521DCA}" type="pres">
      <dgm:prSet presAssocID="{F0DB6075-4F24-44AE-A7D3-982C1BEB67CB}" presName="gear1srcNode" presStyleLbl="node1" presStyleIdx="0" presStyleCnt="3"/>
      <dgm:spPr/>
      <dgm:t>
        <a:bodyPr/>
        <a:lstStyle/>
        <a:p>
          <a:endParaRPr lang="pt-BR"/>
        </a:p>
      </dgm:t>
    </dgm:pt>
    <dgm:pt modelId="{A0818FEF-F05E-4E2F-84F3-42AD3C8B93FB}" type="pres">
      <dgm:prSet presAssocID="{F0DB6075-4F24-44AE-A7D3-982C1BEB67CB}" presName="gear1dstNode" presStyleLbl="node1" presStyleIdx="0" presStyleCnt="3"/>
      <dgm:spPr/>
      <dgm:t>
        <a:bodyPr/>
        <a:lstStyle/>
        <a:p>
          <a:endParaRPr lang="pt-BR"/>
        </a:p>
      </dgm:t>
    </dgm:pt>
    <dgm:pt modelId="{8E8BFB43-FBB8-4E04-8D01-C49514A13798}" type="pres">
      <dgm:prSet presAssocID="{8FB388B4-B8BF-4C02-95E9-4C6C65B1A0CD}" presName="gear2" presStyleLbl="node1" presStyleIdx="1" presStyleCnt="3" custScaleX="121786" custLinFactNeighborX="-9008" custLinFactNeighborY="3571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6C1914-A396-4E7C-B24C-16EB2C4EE850}" type="pres">
      <dgm:prSet presAssocID="{8FB388B4-B8BF-4C02-95E9-4C6C65B1A0CD}" presName="gear2srcNode" presStyleLbl="node1" presStyleIdx="1" presStyleCnt="3"/>
      <dgm:spPr/>
      <dgm:t>
        <a:bodyPr/>
        <a:lstStyle/>
        <a:p>
          <a:endParaRPr lang="pt-BR"/>
        </a:p>
      </dgm:t>
    </dgm:pt>
    <dgm:pt modelId="{8FD09AF7-54E6-4B13-AC30-318378EBCA13}" type="pres">
      <dgm:prSet presAssocID="{8FB388B4-B8BF-4C02-95E9-4C6C65B1A0CD}" presName="gear2dstNode" presStyleLbl="node1" presStyleIdx="1" presStyleCnt="3"/>
      <dgm:spPr/>
      <dgm:t>
        <a:bodyPr/>
        <a:lstStyle/>
        <a:p>
          <a:endParaRPr lang="pt-BR"/>
        </a:p>
      </dgm:t>
    </dgm:pt>
    <dgm:pt modelId="{4738F841-2F77-446C-A8EC-897485C1FBE1}" type="pres">
      <dgm:prSet presAssocID="{98EF9161-A2B2-4031-A0A8-904F2FCBF478}" presName="gear3" presStyleLbl="node1" presStyleIdx="2" presStyleCnt="3" custScaleX="157774" custScaleY="159843"/>
      <dgm:spPr/>
      <dgm:t>
        <a:bodyPr/>
        <a:lstStyle/>
        <a:p>
          <a:endParaRPr lang="pt-BR"/>
        </a:p>
      </dgm:t>
    </dgm:pt>
    <dgm:pt modelId="{9DC41F70-28F8-4B61-8632-57238691CFC1}" type="pres">
      <dgm:prSet presAssocID="{98EF9161-A2B2-4031-A0A8-904F2FCBF47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656890-D4D6-4671-BE3E-B27A34E72DEC}" type="pres">
      <dgm:prSet presAssocID="{98EF9161-A2B2-4031-A0A8-904F2FCBF478}" presName="gear3srcNode" presStyleLbl="node1" presStyleIdx="2" presStyleCnt="3"/>
      <dgm:spPr/>
      <dgm:t>
        <a:bodyPr/>
        <a:lstStyle/>
        <a:p>
          <a:endParaRPr lang="pt-BR"/>
        </a:p>
      </dgm:t>
    </dgm:pt>
    <dgm:pt modelId="{2F480648-8AD9-415D-8B9E-D0B7CE214C11}" type="pres">
      <dgm:prSet presAssocID="{98EF9161-A2B2-4031-A0A8-904F2FCBF478}" presName="gear3dstNode" presStyleLbl="node1" presStyleIdx="2" presStyleCnt="3"/>
      <dgm:spPr/>
      <dgm:t>
        <a:bodyPr/>
        <a:lstStyle/>
        <a:p>
          <a:endParaRPr lang="pt-BR"/>
        </a:p>
      </dgm:t>
    </dgm:pt>
    <dgm:pt modelId="{71AAB0E5-75AD-4F4C-9FDE-31B4AA43CE1E}" type="pres">
      <dgm:prSet presAssocID="{45C37A8F-7941-4EC1-93A2-6BFF919F780B}" presName="connector1" presStyleLbl="sibTrans2D1" presStyleIdx="0" presStyleCnt="3" custScaleX="75888" custScaleY="74121" custLinFactNeighborX="6163" custLinFactNeighborY="-6800"/>
      <dgm:spPr/>
      <dgm:t>
        <a:bodyPr/>
        <a:lstStyle/>
        <a:p>
          <a:endParaRPr lang="pt-BR"/>
        </a:p>
      </dgm:t>
    </dgm:pt>
    <dgm:pt modelId="{B051DDDF-4CDC-4661-88E1-983376F6E5DE}" type="pres">
      <dgm:prSet presAssocID="{1EB9EA52-74D8-45D1-83BB-789CAEB9A403}" presName="connector2" presStyleLbl="sibTrans2D1" presStyleIdx="1" presStyleCnt="3" custLinFactNeighborX="-17534" custLinFactNeighborY="25619"/>
      <dgm:spPr/>
      <dgm:t>
        <a:bodyPr/>
        <a:lstStyle/>
        <a:p>
          <a:endParaRPr lang="pt-BR"/>
        </a:p>
      </dgm:t>
    </dgm:pt>
    <dgm:pt modelId="{AF0E582B-1F48-4E25-AAA7-917E48D1F5A3}" type="pres">
      <dgm:prSet presAssocID="{7273C133-914B-4FE8-8C51-807FA82A72C4}" presName="connector3" presStyleLbl="sibTrans2D1" presStyleIdx="2" presStyleCnt="3" custScaleX="118128" custScaleY="106059" custLinFactNeighborX="-7875" custLinFactNeighborY="-8450"/>
      <dgm:spPr/>
      <dgm:t>
        <a:bodyPr/>
        <a:lstStyle/>
        <a:p>
          <a:endParaRPr lang="pt-BR"/>
        </a:p>
      </dgm:t>
    </dgm:pt>
  </dgm:ptLst>
  <dgm:cxnLst>
    <dgm:cxn modelId="{F453E899-BC4C-4870-B7F2-85DD8E877586}" type="presOf" srcId="{2B9A9045-6298-4B63-9787-9C7F5648CD27}" destId="{5BD46514-59F9-4E89-9CCE-5D346A5A64FF}" srcOrd="0" destOrd="0" presId="urn:microsoft.com/office/officeart/2005/8/layout/gear1"/>
    <dgm:cxn modelId="{462DCF9D-6144-4FCD-AB39-AB958AD32594}" type="presOf" srcId="{98EF9161-A2B2-4031-A0A8-904F2FCBF478}" destId="{4738F841-2F77-446C-A8EC-897485C1FBE1}" srcOrd="0" destOrd="0" presId="urn:microsoft.com/office/officeart/2005/8/layout/gear1"/>
    <dgm:cxn modelId="{2EA8CA97-6EDB-467E-BA71-9E5BA5A5473F}" type="presOf" srcId="{98EF9161-A2B2-4031-A0A8-904F2FCBF478}" destId="{E2656890-D4D6-4671-BE3E-B27A34E72DEC}" srcOrd="2" destOrd="0" presId="urn:microsoft.com/office/officeart/2005/8/layout/gear1"/>
    <dgm:cxn modelId="{C8C14040-FDE9-4548-B3ED-FE2116B6D6AD}" type="presOf" srcId="{98EF9161-A2B2-4031-A0A8-904F2FCBF478}" destId="{9DC41F70-28F8-4B61-8632-57238691CFC1}" srcOrd="1" destOrd="0" presId="urn:microsoft.com/office/officeart/2005/8/layout/gear1"/>
    <dgm:cxn modelId="{E991BE2A-DB5C-4593-B948-34F2F98DF2EA}" type="presOf" srcId="{45C37A8F-7941-4EC1-93A2-6BFF919F780B}" destId="{71AAB0E5-75AD-4F4C-9FDE-31B4AA43CE1E}" srcOrd="0" destOrd="0" presId="urn:microsoft.com/office/officeart/2005/8/layout/gear1"/>
    <dgm:cxn modelId="{6701AABA-2332-411E-AEE6-248F58C868CB}" srcId="{2B9A9045-6298-4B63-9787-9C7F5648CD27}" destId="{8FB388B4-B8BF-4C02-95E9-4C6C65B1A0CD}" srcOrd="1" destOrd="0" parTransId="{E0361777-ED6C-46AD-8F3F-F44FE52CFC7A}" sibTransId="{1EB9EA52-74D8-45D1-83BB-789CAEB9A403}"/>
    <dgm:cxn modelId="{21261A32-DD46-401C-B7FF-DB17C5F1F5EC}" srcId="{2B9A9045-6298-4B63-9787-9C7F5648CD27}" destId="{98EF9161-A2B2-4031-A0A8-904F2FCBF478}" srcOrd="2" destOrd="0" parTransId="{88DAFE3E-D5D8-4E2C-9CFE-4EC915316AB3}" sibTransId="{7273C133-914B-4FE8-8C51-807FA82A72C4}"/>
    <dgm:cxn modelId="{F1FD1925-2E8C-48D9-8801-AAC6882E2A66}" type="presOf" srcId="{1EB9EA52-74D8-45D1-83BB-789CAEB9A403}" destId="{B051DDDF-4CDC-4661-88E1-983376F6E5DE}" srcOrd="0" destOrd="0" presId="urn:microsoft.com/office/officeart/2005/8/layout/gear1"/>
    <dgm:cxn modelId="{17807866-539A-4475-A5C0-125857E654CD}" type="presOf" srcId="{98EF9161-A2B2-4031-A0A8-904F2FCBF478}" destId="{2F480648-8AD9-415D-8B9E-D0B7CE214C11}" srcOrd="3" destOrd="0" presId="urn:microsoft.com/office/officeart/2005/8/layout/gear1"/>
    <dgm:cxn modelId="{88BD0393-C76B-44CE-9122-4038DB123DAB}" type="presOf" srcId="{8FB388B4-B8BF-4C02-95E9-4C6C65B1A0CD}" destId="{8E8BFB43-FBB8-4E04-8D01-C49514A13798}" srcOrd="0" destOrd="0" presId="urn:microsoft.com/office/officeart/2005/8/layout/gear1"/>
    <dgm:cxn modelId="{F7CF1EA0-84C3-4773-ABB2-1634A22CBE9A}" type="presOf" srcId="{7273C133-914B-4FE8-8C51-807FA82A72C4}" destId="{AF0E582B-1F48-4E25-AAA7-917E48D1F5A3}" srcOrd="0" destOrd="0" presId="urn:microsoft.com/office/officeart/2005/8/layout/gear1"/>
    <dgm:cxn modelId="{64A82666-4311-4E3B-8FB0-31D6732745B3}" type="presOf" srcId="{8FB388B4-B8BF-4C02-95E9-4C6C65B1A0CD}" destId="{D86C1914-A396-4E7C-B24C-16EB2C4EE850}" srcOrd="1" destOrd="0" presId="urn:microsoft.com/office/officeart/2005/8/layout/gear1"/>
    <dgm:cxn modelId="{16070869-963B-4286-A8E4-89E5ABABE304}" type="presOf" srcId="{F0DB6075-4F24-44AE-A7D3-982C1BEB67CB}" destId="{C0B1F9F3-6588-4C7C-BA5D-E435A5521DCA}" srcOrd="1" destOrd="0" presId="urn:microsoft.com/office/officeart/2005/8/layout/gear1"/>
    <dgm:cxn modelId="{F1947053-E957-4BBE-B45E-0067DECAC9E0}" srcId="{2B9A9045-6298-4B63-9787-9C7F5648CD27}" destId="{82C633A4-C253-44E0-8277-DB327FAE0B6A}" srcOrd="3" destOrd="0" parTransId="{89B5A746-D59E-4500-BA40-AD36704261CE}" sibTransId="{6FB9E981-5130-4A1B-AD5A-DA80E81D4342}"/>
    <dgm:cxn modelId="{E53B95A1-B798-4297-A91F-B1D96FB8F48D}" type="presOf" srcId="{F0DB6075-4F24-44AE-A7D3-982C1BEB67CB}" destId="{A0818FEF-F05E-4E2F-84F3-42AD3C8B93FB}" srcOrd="2" destOrd="0" presId="urn:microsoft.com/office/officeart/2005/8/layout/gear1"/>
    <dgm:cxn modelId="{34B22499-8488-41C1-861C-68E0CC67801E}" type="presOf" srcId="{F0DB6075-4F24-44AE-A7D3-982C1BEB67CB}" destId="{3309850A-0FA4-4456-A2F3-F994D881DC5F}" srcOrd="0" destOrd="0" presId="urn:microsoft.com/office/officeart/2005/8/layout/gear1"/>
    <dgm:cxn modelId="{C54BE733-D9F0-4585-AA5F-7CE12A48D9E6}" type="presOf" srcId="{8FB388B4-B8BF-4C02-95E9-4C6C65B1A0CD}" destId="{8FD09AF7-54E6-4B13-AC30-318378EBCA13}" srcOrd="2" destOrd="0" presId="urn:microsoft.com/office/officeart/2005/8/layout/gear1"/>
    <dgm:cxn modelId="{E5D37DF0-04A3-48A7-9828-82EDF76D9B8D}" srcId="{2B9A9045-6298-4B63-9787-9C7F5648CD27}" destId="{F0DB6075-4F24-44AE-A7D3-982C1BEB67CB}" srcOrd="0" destOrd="0" parTransId="{A4A1B4EB-7754-4BC4-B144-E23B84E346A6}" sibTransId="{45C37A8F-7941-4EC1-93A2-6BFF919F780B}"/>
    <dgm:cxn modelId="{F99BAB4C-1CFA-4A1C-804C-97C4C3707972}" type="presParOf" srcId="{5BD46514-59F9-4E89-9CCE-5D346A5A64FF}" destId="{3309850A-0FA4-4456-A2F3-F994D881DC5F}" srcOrd="0" destOrd="0" presId="urn:microsoft.com/office/officeart/2005/8/layout/gear1"/>
    <dgm:cxn modelId="{2416F325-5DDE-4043-9DA6-A42CBEDD785A}" type="presParOf" srcId="{5BD46514-59F9-4E89-9CCE-5D346A5A64FF}" destId="{C0B1F9F3-6588-4C7C-BA5D-E435A5521DCA}" srcOrd="1" destOrd="0" presId="urn:microsoft.com/office/officeart/2005/8/layout/gear1"/>
    <dgm:cxn modelId="{32A98B87-4479-4FC8-9F8C-AA9535BCBD8C}" type="presParOf" srcId="{5BD46514-59F9-4E89-9CCE-5D346A5A64FF}" destId="{A0818FEF-F05E-4E2F-84F3-42AD3C8B93FB}" srcOrd="2" destOrd="0" presId="urn:microsoft.com/office/officeart/2005/8/layout/gear1"/>
    <dgm:cxn modelId="{C53B97B6-07EA-4517-9BB8-D20324FD0A12}" type="presParOf" srcId="{5BD46514-59F9-4E89-9CCE-5D346A5A64FF}" destId="{8E8BFB43-FBB8-4E04-8D01-C49514A13798}" srcOrd="3" destOrd="0" presId="urn:microsoft.com/office/officeart/2005/8/layout/gear1"/>
    <dgm:cxn modelId="{03B36DA3-B759-4361-8ADE-C8F8F66CFA86}" type="presParOf" srcId="{5BD46514-59F9-4E89-9CCE-5D346A5A64FF}" destId="{D86C1914-A396-4E7C-B24C-16EB2C4EE850}" srcOrd="4" destOrd="0" presId="urn:microsoft.com/office/officeart/2005/8/layout/gear1"/>
    <dgm:cxn modelId="{502F2B00-DF23-46C6-BA29-FC33706E9E95}" type="presParOf" srcId="{5BD46514-59F9-4E89-9CCE-5D346A5A64FF}" destId="{8FD09AF7-54E6-4B13-AC30-318378EBCA13}" srcOrd="5" destOrd="0" presId="urn:microsoft.com/office/officeart/2005/8/layout/gear1"/>
    <dgm:cxn modelId="{6C7414B3-7E37-49F4-A413-E7AC7689AD9C}" type="presParOf" srcId="{5BD46514-59F9-4E89-9CCE-5D346A5A64FF}" destId="{4738F841-2F77-446C-A8EC-897485C1FBE1}" srcOrd="6" destOrd="0" presId="urn:microsoft.com/office/officeart/2005/8/layout/gear1"/>
    <dgm:cxn modelId="{C4DDD056-7620-4DF3-8C5F-4971D2FF0518}" type="presParOf" srcId="{5BD46514-59F9-4E89-9CCE-5D346A5A64FF}" destId="{9DC41F70-28F8-4B61-8632-57238691CFC1}" srcOrd="7" destOrd="0" presId="urn:microsoft.com/office/officeart/2005/8/layout/gear1"/>
    <dgm:cxn modelId="{1576456A-0771-463C-A0AC-FF1F00418557}" type="presParOf" srcId="{5BD46514-59F9-4E89-9CCE-5D346A5A64FF}" destId="{E2656890-D4D6-4671-BE3E-B27A34E72DEC}" srcOrd="8" destOrd="0" presId="urn:microsoft.com/office/officeart/2005/8/layout/gear1"/>
    <dgm:cxn modelId="{E2395DA8-25C5-4F15-B441-AD9DB39BE16D}" type="presParOf" srcId="{5BD46514-59F9-4E89-9CCE-5D346A5A64FF}" destId="{2F480648-8AD9-415D-8B9E-D0B7CE214C11}" srcOrd="9" destOrd="0" presId="urn:microsoft.com/office/officeart/2005/8/layout/gear1"/>
    <dgm:cxn modelId="{EC56A05F-FE35-4611-9083-07D4069CD6CB}" type="presParOf" srcId="{5BD46514-59F9-4E89-9CCE-5D346A5A64FF}" destId="{71AAB0E5-75AD-4F4C-9FDE-31B4AA43CE1E}" srcOrd="10" destOrd="0" presId="urn:microsoft.com/office/officeart/2005/8/layout/gear1"/>
    <dgm:cxn modelId="{8A54E26E-9950-4440-A480-5AF6474BCDE9}" type="presParOf" srcId="{5BD46514-59F9-4E89-9CCE-5D346A5A64FF}" destId="{B051DDDF-4CDC-4661-88E1-983376F6E5DE}" srcOrd="11" destOrd="0" presId="urn:microsoft.com/office/officeart/2005/8/layout/gear1"/>
    <dgm:cxn modelId="{E9E89144-FE68-4B56-9016-48FCFEB237F4}" type="presParOf" srcId="{5BD46514-59F9-4E89-9CCE-5D346A5A64FF}" destId="{AF0E582B-1F48-4E25-AAA7-917E48D1F5A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46129A55-C802-4008-9657-94523B2596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1E73643-7C70-478A-AF7D-4671E2E8CE5C}">
      <dgm:prSet phldrT="[Texto]"/>
      <dgm:spPr/>
      <dgm:t>
        <a:bodyPr/>
        <a:lstStyle/>
        <a:p>
          <a:r>
            <a:rPr lang="pt-BR" dirty="0" smtClean="0"/>
            <a:t>Saberes teóricos e Práticos;</a:t>
          </a:r>
          <a:endParaRPr lang="pt-BR" dirty="0"/>
        </a:p>
      </dgm:t>
    </dgm:pt>
    <dgm:pt modelId="{568338D0-4446-4DE9-9F52-CDA542ADBE26}" type="parTrans" cxnId="{435C0CA6-DE29-4333-B755-616744305968}">
      <dgm:prSet/>
      <dgm:spPr/>
      <dgm:t>
        <a:bodyPr/>
        <a:lstStyle/>
        <a:p>
          <a:endParaRPr lang="pt-BR"/>
        </a:p>
      </dgm:t>
    </dgm:pt>
    <dgm:pt modelId="{D2859FEC-7872-4EB5-8BF1-199AACABDD61}" type="sibTrans" cxnId="{435C0CA6-DE29-4333-B755-616744305968}">
      <dgm:prSet/>
      <dgm:spPr/>
      <dgm:t>
        <a:bodyPr/>
        <a:lstStyle/>
        <a:p>
          <a:endParaRPr lang="pt-BR"/>
        </a:p>
      </dgm:t>
    </dgm:pt>
    <dgm:pt modelId="{B045739F-4E18-4CFF-A868-6D0671BB8A49}">
      <dgm:prSet phldrT="[Texto]"/>
      <dgm:spPr/>
      <dgm:t>
        <a:bodyPr/>
        <a:lstStyle/>
        <a:p>
          <a:r>
            <a:rPr lang="pt-BR" smtClean="0"/>
            <a:t>Graduação, Fóruns </a:t>
          </a:r>
          <a:r>
            <a:rPr lang="pt-BR" dirty="0" smtClean="0"/>
            <a:t>de clínica, orientações disponibilizadas;</a:t>
          </a:r>
          <a:endParaRPr lang="pt-BR" dirty="0"/>
        </a:p>
      </dgm:t>
    </dgm:pt>
    <dgm:pt modelId="{343DDA43-E228-4A94-BEA7-2BE17086CBEB}" type="parTrans" cxnId="{32668FF3-6948-43DA-AB6A-3192ADD75B89}">
      <dgm:prSet/>
      <dgm:spPr/>
      <dgm:t>
        <a:bodyPr/>
        <a:lstStyle/>
        <a:p>
          <a:endParaRPr lang="pt-BR"/>
        </a:p>
      </dgm:t>
    </dgm:pt>
    <dgm:pt modelId="{552FB4FD-B543-4807-B502-4C1845766044}" type="sibTrans" cxnId="{32668FF3-6948-43DA-AB6A-3192ADD75B89}">
      <dgm:prSet/>
      <dgm:spPr/>
      <dgm:t>
        <a:bodyPr/>
        <a:lstStyle/>
        <a:p>
          <a:endParaRPr lang="pt-BR"/>
        </a:p>
      </dgm:t>
    </dgm:pt>
    <dgm:pt modelId="{7F152A61-FF15-4A1B-B3A5-A518B4C42E76}">
      <dgm:prSet phldrT="[Texto]"/>
      <dgm:spPr/>
      <dgm:t>
        <a:bodyPr/>
        <a:lstStyle/>
        <a:p>
          <a:r>
            <a:rPr lang="pt-BR" dirty="0" smtClean="0"/>
            <a:t>Estudos de casos clínicos;</a:t>
          </a:r>
          <a:endParaRPr lang="pt-BR" dirty="0"/>
        </a:p>
      </dgm:t>
    </dgm:pt>
    <dgm:pt modelId="{67601226-B6D8-4FE1-B9FC-A0D0716CB347}" type="parTrans" cxnId="{DCD9C72A-15E5-4F3A-8324-943B8F657FB4}">
      <dgm:prSet/>
      <dgm:spPr/>
      <dgm:t>
        <a:bodyPr/>
        <a:lstStyle/>
        <a:p>
          <a:endParaRPr lang="pt-BR"/>
        </a:p>
      </dgm:t>
    </dgm:pt>
    <dgm:pt modelId="{1C243C1B-B2BB-4B48-94A9-4E9C55F8CF60}" type="sibTrans" cxnId="{DCD9C72A-15E5-4F3A-8324-943B8F657FB4}">
      <dgm:prSet/>
      <dgm:spPr/>
      <dgm:t>
        <a:bodyPr/>
        <a:lstStyle/>
        <a:p>
          <a:endParaRPr lang="pt-BR"/>
        </a:p>
      </dgm:t>
    </dgm:pt>
    <dgm:pt modelId="{602A309E-2952-4581-966E-161AE748E86E}">
      <dgm:prSet phldrT="[Texto]"/>
      <dgm:spPr/>
      <dgm:t>
        <a:bodyPr/>
        <a:lstStyle/>
        <a:p>
          <a:r>
            <a:rPr lang="pt-BR" dirty="0" smtClean="0"/>
            <a:t>Contexto familiar de uma forma integral e humanizada.</a:t>
          </a:r>
          <a:endParaRPr lang="pt-BR" dirty="0"/>
        </a:p>
      </dgm:t>
    </dgm:pt>
    <dgm:pt modelId="{357A2826-5C1A-4EBF-B319-59DC5F23D940}" type="parTrans" cxnId="{527F13F0-A56E-4CC5-B53F-BD3A877B7844}">
      <dgm:prSet/>
      <dgm:spPr/>
      <dgm:t>
        <a:bodyPr/>
        <a:lstStyle/>
        <a:p>
          <a:endParaRPr lang="pt-BR"/>
        </a:p>
      </dgm:t>
    </dgm:pt>
    <dgm:pt modelId="{E6BAD3A4-9ACD-4464-B5AE-F762BD0966C2}" type="sibTrans" cxnId="{527F13F0-A56E-4CC5-B53F-BD3A877B7844}">
      <dgm:prSet/>
      <dgm:spPr/>
      <dgm:t>
        <a:bodyPr/>
        <a:lstStyle/>
        <a:p>
          <a:endParaRPr lang="pt-BR"/>
        </a:p>
      </dgm:t>
    </dgm:pt>
    <dgm:pt modelId="{A7A71981-0490-42EB-8293-B575A0ED2A68}" type="pres">
      <dgm:prSet presAssocID="{46129A55-C802-4008-9657-94523B2596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1156F45-89BE-4013-BD58-3CA6A87C5CC0}" type="pres">
      <dgm:prSet presAssocID="{46129A55-C802-4008-9657-94523B2596F2}" presName="Name1" presStyleCnt="0"/>
      <dgm:spPr/>
    </dgm:pt>
    <dgm:pt modelId="{68215F17-D28F-430E-B0D9-391A428265B7}" type="pres">
      <dgm:prSet presAssocID="{46129A55-C802-4008-9657-94523B2596F2}" presName="cycle" presStyleCnt="0"/>
      <dgm:spPr/>
    </dgm:pt>
    <dgm:pt modelId="{146417D7-D6CA-4E50-AF44-4FB4B140D761}" type="pres">
      <dgm:prSet presAssocID="{46129A55-C802-4008-9657-94523B2596F2}" presName="srcNode" presStyleLbl="node1" presStyleIdx="0" presStyleCnt="4"/>
      <dgm:spPr/>
    </dgm:pt>
    <dgm:pt modelId="{7C47BA3A-949A-42D7-B109-757BAE9A1A2B}" type="pres">
      <dgm:prSet presAssocID="{46129A55-C802-4008-9657-94523B2596F2}" presName="conn" presStyleLbl="parChTrans1D2" presStyleIdx="0" presStyleCnt="1"/>
      <dgm:spPr/>
      <dgm:t>
        <a:bodyPr/>
        <a:lstStyle/>
        <a:p>
          <a:endParaRPr lang="pt-BR"/>
        </a:p>
      </dgm:t>
    </dgm:pt>
    <dgm:pt modelId="{972B85BE-5434-419F-8F72-A1684CB2EC76}" type="pres">
      <dgm:prSet presAssocID="{46129A55-C802-4008-9657-94523B2596F2}" presName="extraNode" presStyleLbl="node1" presStyleIdx="0" presStyleCnt="4"/>
      <dgm:spPr/>
    </dgm:pt>
    <dgm:pt modelId="{A7C30706-8FD0-4B49-AD45-D8759B4EF603}" type="pres">
      <dgm:prSet presAssocID="{46129A55-C802-4008-9657-94523B2596F2}" presName="dstNode" presStyleLbl="node1" presStyleIdx="0" presStyleCnt="4"/>
      <dgm:spPr/>
    </dgm:pt>
    <dgm:pt modelId="{14793994-6938-4291-B47C-BF9E7F279C91}" type="pres">
      <dgm:prSet presAssocID="{01E73643-7C70-478A-AF7D-4671E2E8CE5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27CBA-8A62-44D7-AEA8-4B197B55A00B}" type="pres">
      <dgm:prSet presAssocID="{01E73643-7C70-478A-AF7D-4671E2E8CE5C}" presName="accent_1" presStyleCnt="0"/>
      <dgm:spPr/>
    </dgm:pt>
    <dgm:pt modelId="{AFEABBB5-8325-4E6E-8CCD-7E3991476069}" type="pres">
      <dgm:prSet presAssocID="{01E73643-7C70-478A-AF7D-4671E2E8CE5C}" presName="accentRepeatNode" presStyleLbl="solidFgAcc1" presStyleIdx="0" presStyleCnt="4"/>
      <dgm:spPr/>
    </dgm:pt>
    <dgm:pt modelId="{B167B742-F7F3-4BFE-99B2-3E81C82F9E13}" type="pres">
      <dgm:prSet presAssocID="{B045739F-4E18-4CFF-A868-6D0671BB8A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9B2BA-2B70-4F28-B80A-C44661FC5547}" type="pres">
      <dgm:prSet presAssocID="{B045739F-4E18-4CFF-A868-6D0671BB8A49}" presName="accent_2" presStyleCnt="0"/>
      <dgm:spPr/>
    </dgm:pt>
    <dgm:pt modelId="{A4DF73A6-1C26-428D-AF2B-CB30E4D17FDB}" type="pres">
      <dgm:prSet presAssocID="{B045739F-4E18-4CFF-A868-6D0671BB8A49}" presName="accentRepeatNode" presStyleLbl="solidFgAcc1" presStyleIdx="1" presStyleCnt="4"/>
      <dgm:spPr/>
    </dgm:pt>
    <dgm:pt modelId="{1A6F4595-B8C9-484D-81F6-9555ED469962}" type="pres">
      <dgm:prSet presAssocID="{7F152A61-FF15-4A1B-B3A5-A518B4C42E7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847D55-4DFC-4B41-8606-93722FF8037C}" type="pres">
      <dgm:prSet presAssocID="{7F152A61-FF15-4A1B-B3A5-A518B4C42E76}" presName="accent_3" presStyleCnt="0"/>
      <dgm:spPr/>
    </dgm:pt>
    <dgm:pt modelId="{8A9A5BB6-2241-4C7B-8A6C-A271F547D95C}" type="pres">
      <dgm:prSet presAssocID="{7F152A61-FF15-4A1B-B3A5-A518B4C42E76}" presName="accentRepeatNode" presStyleLbl="solidFgAcc1" presStyleIdx="2" presStyleCnt="4"/>
      <dgm:spPr/>
    </dgm:pt>
    <dgm:pt modelId="{7FCF16AE-2D83-4C19-A178-97115F416A81}" type="pres">
      <dgm:prSet presAssocID="{602A309E-2952-4581-966E-161AE748E8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54016B-32FD-4AFD-B15B-64AEEB42FD5E}" type="pres">
      <dgm:prSet presAssocID="{602A309E-2952-4581-966E-161AE748E86E}" presName="accent_4" presStyleCnt="0"/>
      <dgm:spPr/>
    </dgm:pt>
    <dgm:pt modelId="{3E5AEBCC-6EB3-4076-A66D-3DA01612BDDC}" type="pres">
      <dgm:prSet presAssocID="{602A309E-2952-4581-966E-161AE748E86E}" presName="accentRepeatNode" presStyleLbl="solidFgAcc1" presStyleIdx="3" presStyleCnt="4"/>
      <dgm:spPr/>
    </dgm:pt>
  </dgm:ptLst>
  <dgm:cxnLst>
    <dgm:cxn modelId="{92E71C04-3C95-4C83-8DF1-FB5EDB31A010}" type="presOf" srcId="{01E73643-7C70-478A-AF7D-4671E2E8CE5C}" destId="{14793994-6938-4291-B47C-BF9E7F279C91}" srcOrd="0" destOrd="0" presId="urn:microsoft.com/office/officeart/2008/layout/VerticalCurvedList"/>
    <dgm:cxn modelId="{32668FF3-6948-43DA-AB6A-3192ADD75B89}" srcId="{46129A55-C802-4008-9657-94523B2596F2}" destId="{B045739F-4E18-4CFF-A868-6D0671BB8A49}" srcOrd="1" destOrd="0" parTransId="{343DDA43-E228-4A94-BEA7-2BE17086CBEB}" sibTransId="{552FB4FD-B543-4807-B502-4C1845766044}"/>
    <dgm:cxn modelId="{6F36FCEE-509E-435D-94F5-BC5EC9AE6D82}" type="presOf" srcId="{7F152A61-FF15-4A1B-B3A5-A518B4C42E76}" destId="{1A6F4595-B8C9-484D-81F6-9555ED469962}" srcOrd="0" destOrd="0" presId="urn:microsoft.com/office/officeart/2008/layout/VerticalCurvedList"/>
    <dgm:cxn modelId="{527F13F0-A56E-4CC5-B53F-BD3A877B7844}" srcId="{46129A55-C802-4008-9657-94523B2596F2}" destId="{602A309E-2952-4581-966E-161AE748E86E}" srcOrd="3" destOrd="0" parTransId="{357A2826-5C1A-4EBF-B319-59DC5F23D940}" sibTransId="{E6BAD3A4-9ACD-4464-B5AE-F762BD0966C2}"/>
    <dgm:cxn modelId="{435C0CA6-DE29-4333-B755-616744305968}" srcId="{46129A55-C802-4008-9657-94523B2596F2}" destId="{01E73643-7C70-478A-AF7D-4671E2E8CE5C}" srcOrd="0" destOrd="0" parTransId="{568338D0-4446-4DE9-9F52-CDA542ADBE26}" sibTransId="{D2859FEC-7872-4EB5-8BF1-199AACABDD61}"/>
    <dgm:cxn modelId="{D3AC541F-6927-4905-86CD-F21E82EAE3D4}" type="presOf" srcId="{B045739F-4E18-4CFF-A868-6D0671BB8A49}" destId="{B167B742-F7F3-4BFE-99B2-3E81C82F9E13}" srcOrd="0" destOrd="0" presId="urn:microsoft.com/office/officeart/2008/layout/VerticalCurvedList"/>
    <dgm:cxn modelId="{CA49B24C-A6F2-4D10-B469-B869EFDC9826}" type="presOf" srcId="{D2859FEC-7872-4EB5-8BF1-199AACABDD61}" destId="{7C47BA3A-949A-42D7-B109-757BAE9A1A2B}" srcOrd="0" destOrd="0" presId="urn:microsoft.com/office/officeart/2008/layout/VerticalCurvedList"/>
    <dgm:cxn modelId="{8F8BF4A3-5DA9-419E-9537-A8CB597CA294}" type="presOf" srcId="{602A309E-2952-4581-966E-161AE748E86E}" destId="{7FCF16AE-2D83-4C19-A178-97115F416A81}" srcOrd="0" destOrd="0" presId="urn:microsoft.com/office/officeart/2008/layout/VerticalCurvedList"/>
    <dgm:cxn modelId="{86BB5467-46A5-482B-8DBD-77466DA6082E}" type="presOf" srcId="{46129A55-C802-4008-9657-94523B2596F2}" destId="{A7A71981-0490-42EB-8293-B575A0ED2A68}" srcOrd="0" destOrd="0" presId="urn:microsoft.com/office/officeart/2008/layout/VerticalCurvedList"/>
    <dgm:cxn modelId="{DCD9C72A-15E5-4F3A-8324-943B8F657FB4}" srcId="{46129A55-C802-4008-9657-94523B2596F2}" destId="{7F152A61-FF15-4A1B-B3A5-A518B4C42E76}" srcOrd="2" destOrd="0" parTransId="{67601226-B6D8-4FE1-B9FC-A0D0716CB347}" sibTransId="{1C243C1B-B2BB-4B48-94A9-4E9C55F8CF60}"/>
    <dgm:cxn modelId="{05AFF174-8CB6-4582-A6A2-4AF7F8C197CE}" type="presParOf" srcId="{A7A71981-0490-42EB-8293-B575A0ED2A68}" destId="{A1156F45-89BE-4013-BD58-3CA6A87C5CC0}" srcOrd="0" destOrd="0" presId="urn:microsoft.com/office/officeart/2008/layout/VerticalCurvedList"/>
    <dgm:cxn modelId="{C5A68475-FCF0-4FC9-A167-E7D45C26C8BE}" type="presParOf" srcId="{A1156F45-89BE-4013-BD58-3CA6A87C5CC0}" destId="{68215F17-D28F-430E-B0D9-391A428265B7}" srcOrd="0" destOrd="0" presId="urn:microsoft.com/office/officeart/2008/layout/VerticalCurvedList"/>
    <dgm:cxn modelId="{E84FB581-0A23-4659-8A73-509C23659FA2}" type="presParOf" srcId="{68215F17-D28F-430E-B0D9-391A428265B7}" destId="{146417D7-D6CA-4E50-AF44-4FB4B140D761}" srcOrd="0" destOrd="0" presId="urn:microsoft.com/office/officeart/2008/layout/VerticalCurvedList"/>
    <dgm:cxn modelId="{43D0D4D2-9634-48C1-83A5-8C04B6C3C33D}" type="presParOf" srcId="{68215F17-D28F-430E-B0D9-391A428265B7}" destId="{7C47BA3A-949A-42D7-B109-757BAE9A1A2B}" srcOrd="1" destOrd="0" presId="urn:microsoft.com/office/officeart/2008/layout/VerticalCurvedList"/>
    <dgm:cxn modelId="{E5B5E84A-07C1-4435-8410-04E2A8A0EFBD}" type="presParOf" srcId="{68215F17-D28F-430E-B0D9-391A428265B7}" destId="{972B85BE-5434-419F-8F72-A1684CB2EC76}" srcOrd="2" destOrd="0" presId="urn:microsoft.com/office/officeart/2008/layout/VerticalCurvedList"/>
    <dgm:cxn modelId="{0A813852-0997-413A-938A-CD7B48305B4F}" type="presParOf" srcId="{68215F17-D28F-430E-B0D9-391A428265B7}" destId="{A7C30706-8FD0-4B49-AD45-D8759B4EF603}" srcOrd="3" destOrd="0" presId="urn:microsoft.com/office/officeart/2008/layout/VerticalCurvedList"/>
    <dgm:cxn modelId="{17551B21-E8FD-4B3B-A54B-BBDC1FBFBB10}" type="presParOf" srcId="{A1156F45-89BE-4013-BD58-3CA6A87C5CC0}" destId="{14793994-6938-4291-B47C-BF9E7F279C91}" srcOrd="1" destOrd="0" presId="urn:microsoft.com/office/officeart/2008/layout/VerticalCurvedList"/>
    <dgm:cxn modelId="{BAF5071F-AFD9-4BE2-8EBE-36229ADE158E}" type="presParOf" srcId="{A1156F45-89BE-4013-BD58-3CA6A87C5CC0}" destId="{68C27CBA-8A62-44D7-AEA8-4B197B55A00B}" srcOrd="2" destOrd="0" presId="urn:microsoft.com/office/officeart/2008/layout/VerticalCurvedList"/>
    <dgm:cxn modelId="{6620701E-EE87-4F5E-ADBC-2697AE71C516}" type="presParOf" srcId="{68C27CBA-8A62-44D7-AEA8-4B197B55A00B}" destId="{AFEABBB5-8325-4E6E-8CCD-7E3991476069}" srcOrd="0" destOrd="0" presId="urn:microsoft.com/office/officeart/2008/layout/VerticalCurvedList"/>
    <dgm:cxn modelId="{A3916E07-D5B4-4ABA-BF3F-48F0C09D7464}" type="presParOf" srcId="{A1156F45-89BE-4013-BD58-3CA6A87C5CC0}" destId="{B167B742-F7F3-4BFE-99B2-3E81C82F9E13}" srcOrd="3" destOrd="0" presId="urn:microsoft.com/office/officeart/2008/layout/VerticalCurvedList"/>
    <dgm:cxn modelId="{846800EA-E2E6-4B6B-A1E2-99FD3E9364CC}" type="presParOf" srcId="{A1156F45-89BE-4013-BD58-3CA6A87C5CC0}" destId="{7599B2BA-2B70-4F28-B80A-C44661FC5547}" srcOrd="4" destOrd="0" presId="urn:microsoft.com/office/officeart/2008/layout/VerticalCurvedList"/>
    <dgm:cxn modelId="{8597DF81-3C4C-4779-B991-DBBF953B45C8}" type="presParOf" srcId="{7599B2BA-2B70-4F28-B80A-C44661FC5547}" destId="{A4DF73A6-1C26-428D-AF2B-CB30E4D17FDB}" srcOrd="0" destOrd="0" presId="urn:microsoft.com/office/officeart/2008/layout/VerticalCurvedList"/>
    <dgm:cxn modelId="{CF5E07C2-95F6-4714-9906-0628AF5A4841}" type="presParOf" srcId="{A1156F45-89BE-4013-BD58-3CA6A87C5CC0}" destId="{1A6F4595-B8C9-484D-81F6-9555ED469962}" srcOrd="5" destOrd="0" presId="urn:microsoft.com/office/officeart/2008/layout/VerticalCurvedList"/>
    <dgm:cxn modelId="{5BFA45F7-13F2-4E30-AE92-D481F2D12552}" type="presParOf" srcId="{A1156F45-89BE-4013-BD58-3CA6A87C5CC0}" destId="{5F847D55-4DFC-4B41-8606-93722FF8037C}" srcOrd="6" destOrd="0" presId="urn:microsoft.com/office/officeart/2008/layout/VerticalCurvedList"/>
    <dgm:cxn modelId="{143E380A-29C0-48EA-B281-67E1DF9333A6}" type="presParOf" srcId="{5F847D55-4DFC-4B41-8606-93722FF8037C}" destId="{8A9A5BB6-2241-4C7B-8A6C-A271F547D95C}" srcOrd="0" destOrd="0" presId="urn:microsoft.com/office/officeart/2008/layout/VerticalCurvedList"/>
    <dgm:cxn modelId="{56448E2D-F1F0-4966-804A-4D17D17776FD}" type="presParOf" srcId="{A1156F45-89BE-4013-BD58-3CA6A87C5CC0}" destId="{7FCF16AE-2D83-4C19-A178-97115F416A81}" srcOrd="7" destOrd="0" presId="urn:microsoft.com/office/officeart/2008/layout/VerticalCurvedList"/>
    <dgm:cxn modelId="{AAA058E6-9B9D-4BB9-AE22-026CC24E240A}" type="presParOf" srcId="{A1156F45-89BE-4013-BD58-3CA6A87C5CC0}" destId="{9754016B-32FD-4AFD-B15B-64AEEB42FD5E}" srcOrd="8" destOrd="0" presId="urn:microsoft.com/office/officeart/2008/layout/VerticalCurvedList"/>
    <dgm:cxn modelId="{38133912-B086-492F-A868-F85097AC5E61}" type="presParOf" srcId="{9754016B-32FD-4AFD-B15B-64AEEB42FD5E}" destId="{3E5AEBCC-6EB3-4076-A66D-3DA01612BD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4068A-E56D-45EB-A8C5-6FDA5A069001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2F490BE7-0E6F-44DD-8628-2D09D2FF4A7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000" b="0" dirty="0" smtClean="0"/>
            <a:t>Avaliação </a:t>
          </a:r>
          <a:endParaRPr lang="pt-BR" sz="2000" b="0" dirty="0"/>
        </a:p>
      </dgm:t>
    </dgm:pt>
    <dgm:pt modelId="{842CE84D-ADFC-4E36-8C89-D1A72BE954A3}" type="parTrans" cxnId="{52956A54-1B51-42DF-B7D7-43F01596347A}">
      <dgm:prSet/>
      <dgm:spPr/>
      <dgm:t>
        <a:bodyPr/>
        <a:lstStyle/>
        <a:p>
          <a:pPr algn="ctr"/>
          <a:endParaRPr lang="pt-BR" sz="2000" b="0"/>
        </a:p>
      </dgm:t>
    </dgm:pt>
    <dgm:pt modelId="{446ECA90-1848-4540-B259-966CF5DE410E}" type="sibTrans" cxnId="{52956A54-1B51-42DF-B7D7-43F01596347A}">
      <dgm:prSet/>
      <dgm:spPr/>
      <dgm:t>
        <a:bodyPr/>
        <a:lstStyle/>
        <a:p>
          <a:pPr algn="ctr"/>
          <a:endParaRPr lang="pt-BR" sz="2000" b="0"/>
        </a:p>
      </dgm:t>
    </dgm:pt>
    <dgm:pt modelId="{B10F9229-BF27-491B-80EE-5A37A633EE9D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000" b="0" dirty="0" smtClean="0"/>
            <a:t>Qualificação</a:t>
          </a:r>
          <a:endParaRPr lang="pt-BR" sz="2000" b="0" dirty="0"/>
        </a:p>
      </dgm:t>
    </dgm:pt>
    <dgm:pt modelId="{CE3ADA60-0376-4EB6-AA18-8992C4C5518D}" type="parTrans" cxnId="{25F86081-02E8-4C60-8419-D30BAF935C88}">
      <dgm:prSet/>
      <dgm:spPr/>
      <dgm:t>
        <a:bodyPr/>
        <a:lstStyle/>
        <a:p>
          <a:pPr algn="ctr"/>
          <a:endParaRPr lang="pt-BR" sz="2000" b="0"/>
        </a:p>
      </dgm:t>
    </dgm:pt>
    <dgm:pt modelId="{90EF31DE-46D9-432E-8F11-00E3DAAB1EEC}" type="sibTrans" cxnId="{25F86081-02E8-4C60-8419-D30BAF935C88}">
      <dgm:prSet/>
      <dgm:spPr/>
      <dgm:t>
        <a:bodyPr/>
        <a:lstStyle/>
        <a:p>
          <a:pPr algn="ctr"/>
          <a:endParaRPr lang="pt-BR" sz="2000" b="0"/>
        </a:p>
      </dgm:t>
    </dgm:pt>
    <dgm:pt modelId="{B9F8837A-CFCA-4E37-8638-D46D2A33C93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000" b="0" dirty="0" smtClean="0"/>
            <a:t>Engajamento  Público</a:t>
          </a:r>
          <a:endParaRPr lang="pt-BR" sz="2000" b="0" dirty="0"/>
        </a:p>
      </dgm:t>
    </dgm:pt>
    <dgm:pt modelId="{4C686136-AD22-4645-B4E5-599AA50FDDB3}" type="parTrans" cxnId="{7C949D37-C4A4-4D9D-B735-D5D593D4C16A}">
      <dgm:prSet/>
      <dgm:spPr/>
      <dgm:t>
        <a:bodyPr/>
        <a:lstStyle/>
        <a:p>
          <a:pPr algn="ctr"/>
          <a:endParaRPr lang="pt-BR" sz="2000" b="0"/>
        </a:p>
      </dgm:t>
    </dgm:pt>
    <dgm:pt modelId="{ABA4F5C7-0EEE-4239-ADAF-8B99E2E54A72}" type="sibTrans" cxnId="{7C949D37-C4A4-4D9D-B735-D5D593D4C16A}">
      <dgm:prSet/>
      <dgm:spPr/>
      <dgm:t>
        <a:bodyPr/>
        <a:lstStyle/>
        <a:p>
          <a:pPr algn="ctr"/>
          <a:endParaRPr lang="pt-BR" sz="2000" b="0"/>
        </a:p>
      </dgm:t>
    </dgm:pt>
    <dgm:pt modelId="{BF84D704-6BBA-40B5-8228-DC9238C0D50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t-BR" sz="2000" b="0" dirty="0" smtClean="0"/>
            <a:t>Organização e Gestão do Serviço</a:t>
          </a:r>
          <a:endParaRPr lang="pt-BR" sz="2000" b="0" dirty="0"/>
        </a:p>
      </dgm:t>
    </dgm:pt>
    <dgm:pt modelId="{995FC184-AB5A-477F-81AD-9BE0F62C31EB}" type="parTrans" cxnId="{CC52D681-B0E6-4007-8174-038E53F5CACA}">
      <dgm:prSet/>
      <dgm:spPr/>
      <dgm:t>
        <a:bodyPr/>
        <a:lstStyle/>
        <a:p>
          <a:pPr algn="ctr"/>
          <a:endParaRPr lang="pt-BR" sz="2000" b="0"/>
        </a:p>
      </dgm:t>
    </dgm:pt>
    <dgm:pt modelId="{8BA0B400-D2E7-45C1-976C-0A3B51349F1E}" type="sibTrans" cxnId="{CC52D681-B0E6-4007-8174-038E53F5CACA}">
      <dgm:prSet/>
      <dgm:spPr/>
      <dgm:t>
        <a:bodyPr/>
        <a:lstStyle/>
        <a:p>
          <a:pPr algn="ctr"/>
          <a:endParaRPr lang="pt-BR" sz="2000" b="0"/>
        </a:p>
      </dgm:t>
    </dgm:pt>
    <dgm:pt modelId="{BB082396-CB10-41E9-8AA8-2D37B90FA120}" type="pres">
      <dgm:prSet presAssocID="{1BF4068A-E56D-45EB-A8C5-6FDA5A069001}" presName="compositeShape" presStyleCnt="0">
        <dgm:presLayoutVars>
          <dgm:chMax val="7"/>
          <dgm:dir/>
          <dgm:resizeHandles val="exact"/>
        </dgm:presLayoutVars>
      </dgm:prSet>
      <dgm:spPr/>
    </dgm:pt>
    <dgm:pt modelId="{33807D16-5682-4C73-A142-E98531BF154A}" type="pres">
      <dgm:prSet presAssocID="{1BF4068A-E56D-45EB-A8C5-6FDA5A069001}" presName="wedge1" presStyleLbl="node1" presStyleIdx="0" presStyleCnt="4" custScaleX="108679" custScaleY="105123"/>
      <dgm:spPr/>
      <dgm:t>
        <a:bodyPr/>
        <a:lstStyle/>
        <a:p>
          <a:endParaRPr lang="pt-BR"/>
        </a:p>
      </dgm:t>
    </dgm:pt>
    <dgm:pt modelId="{7EAF0904-17F7-4882-938A-07E9B5E8CAC0}" type="pres">
      <dgm:prSet presAssocID="{1BF4068A-E56D-45EB-A8C5-6FDA5A069001}" presName="dummy1a" presStyleCnt="0"/>
      <dgm:spPr/>
    </dgm:pt>
    <dgm:pt modelId="{2995841E-10ED-471B-8C66-9BDBEAA2F54C}" type="pres">
      <dgm:prSet presAssocID="{1BF4068A-E56D-45EB-A8C5-6FDA5A069001}" presName="dummy1b" presStyleCnt="0"/>
      <dgm:spPr/>
    </dgm:pt>
    <dgm:pt modelId="{0A8C7490-82E2-4BC8-9B7D-7A18BC0F91DE}" type="pres">
      <dgm:prSet presAssocID="{1BF4068A-E56D-45EB-A8C5-6FDA5A06900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1D08C3-EC55-4245-939E-258B7FB89529}" type="pres">
      <dgm:prSet presAssocID="{1BF4068A-E56D-45EB-A8C5-6FDA5A069001}" presName="wedge2" presStyleLbl="node1" presStyleIdx="1" presStyleCnt="4"/>
      <dgm:spPr/>
      <dgm:t>
        <a:bodyPr/>
        <a:lstStyle/>
        <a:p>
          <a:endParaRPr lang="pt-BR"/>
        </a:p>
      </dgm:t>
    </dgm:pt>
    <dgm:pt modelId="{6654E8A7-352E-458E-B835-5AA8909CC58F}" type="pres">
      <dgm:prSet presAssocID="{1BF4068A-E56D-45EB-A8C5-6FDA5A069001}" presName="dummy2a" presStyleCnt="0"/>
      <dgm:spPr/>
    </dgm:pt>
    <dgm:pt modelId="{1B2A24B1-A8E6-49B8-8683-B9D532610945}" type="pres">
      <dgm:prSet presAssocID="{1BF4068A-E56D-45EB-A8C5-6FDA5A069001}" presName="dummy2b" presStyleCnt="0"/>
      <dgm:spPr/>
    </dgm:pt>
    <dgm:pt modelId="{5CC3F7CA-8CF3-4201-B6C9-811CDE4C0E3D}" type="pres">
      <dgm:prSet presAssocID="{1BF4068A-E56D-45EB-A8C5-6FDA5A06900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EC6FE-F725-4AD1-BD0C-D940E1BDEEBC}" type="pres">
      <dgm:prSet presAssocID="{1BF4068A-E56D-45EB-A8C5-6FDA5A069001}" presName="wedge3" presStyleLbl="node1" presStyleIdx="2" presStyleCnt="4"/>
      <dgm:spPr/>
      <dgm:t>
        <a:bodyPr/>
        <a:lstStyle/>
        <a:p>
          <a:endParaRPr lang="pt-BR"/>
        </a:p>
      </dgm:t>
    </dgm:pt>
    <dgm:pt modelId="{752EE9D2-82F7-4231-9F5A-6689AECCEC6F}" type="pres">
      <dgm:prSet presAssocID="{1BF4068A-E56D-45EB-A8C5-6FDA5A069001}" presName="dummy3a" presStyleCnt="0"/>
      <dgm:spPr/>
    </dgm:pt>
    <dgm:pt modelId="{2E6E9C97-E4BE-46B0-9D78-B67324B27B6B}" type="pres">
      <dgm:prSet presAssocID="{1BF4068A-E56D-45EB-A8C5-6FDA5A069001}" presName="dummy3b" presStyleCnt="0"/>
      <dgm:spPr/>
    </dgm:pt>
    <dgm:pt modelId="{22BAC913-14D6-4C9C-9E45-149ADD0B024B}" type="pres">
      <dgm:prSet presAssocID="{1BF4068A-E56D-45EB-A8C5-6FDA5A06900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ADF36C3-0C8E-4309-A6A8-FD4E0FBE9432}" type="pres">
      <dgm:prSet presAssocID="{1BF4068A-E56D-45EB-A8C5-6FDA5A069001}" presName="wedge4" presStyleLbl="node1" presStyleIdx="3" presStyleCnt="4"/>
      <dgm:spPr/>
      <dgm:t>
        <a:bodyPr/>
        <a:lstStyle/>
        <a:p>
          <a:endParaRPr lang="pt-BR"/>
        </a:p>
      </dgm:t>
    </dgm:pt>
    <dgm:pt modelId="{E0998802-F1A8-4E9F-AE6D-8B08DD50DD42}" type="pres">
      <dgm:prSet presAssocID="{1BF4068A-E56D-45EB-A8C5-6FDA5A069001}" presName="dummy4a" presStyleCnt="0"/>
      <dgm:spPr/>
    </dgm:pt>
    <dgm:pt modelId="{EFF511EE-D7B3-4DF5-B6D4-DB018D7677B6}" type="pres">
      <dgm:prSet presAssocID="{1BF4068A-E56D-45EB-A8C5-6FDA5A069001}" presName="dummy4b" presStyleCnt="0"/>
      <dgm:spPr/>
    </dgm:pt>
    <dgm:pt modelId="{EA6E0D6A-7C79-4826-9C8F-7FDB8A400BCE}" type="pres">
      <dgm:prSet presAssocID="{1BF4068A-E56D-45EB-A8C5-6FDA5A06900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D67B39-1EC2-4165-98F9-6839E3139E5F}" type="pres">
      <dgm:prSet presAssocID="{446ECA90-1848-4540-B259-966CF5DE410E}" presName="arrowWedge1" presStyleLbl="fgSibTrans2D1" presStyleIdx="0" presStyleCnt="4" custScaleX="103653"/>
      <dgm:spPr/>
      <dgm:t>
        <a:bodyPr/>
        <a:lstStyle/>
        <a:p>
          <a:endParaRPr lang="pt-BR"/>
        </a:p>
      </dgm:t>
    </dgm:pt>
    <dgm:pt modelId="{1101133F-EC61-49AD-BFEB-142DB763FB91}" type="pres">
      <dgm:prSet presAssocID="{8BA0B400-D2E7-45C1-976C-0A3B51349F1E}" presName="arrowWedge2" presStyleLbl="fgSibTrans2D1" presStyleIdx="1" presStyleCnt="4"/>
      <dgm:spPr/>
    </dgm:pt>
    <dgm:pt modelId="{50FB639A-123F-4325-9A95-BAC3311D10B1}" type="pres">
      <dgm:prSet presAssocID="{ABA4F5C7-0EEE-4239-ADAF-8B99E2E54A72}" presName="arrowWedge3" presStyleLbl="fgSibTrans2D1" presStyleIdx="2" presStyleCnt="4"/>
      <dgm:spPr/>
    </dgm:pt>
    <dgm:pt modelId="{8B2FF736-1A23-440C-8341-FA5FBA4CC3BB}" type="pres">
      <dgm:prSet presAssocID="{90EF31DE-46D9-432E-8F11-00E3DAAB1EEC}" presName="arrowWedge4" presStyleLbl="fgSibTrans2D1" presStyleIdx="3" presStyleCnt="4"/>
      <dgm:spPr/>
    </dgm:pt>
  </dgm:ptLst>
  <dgm:cxnLst>
    <dgm:cxn modelId="{427578E8-91CD-408E-B353-6ECC0F400602}" type="presOf" srcId="{1BF4068A-E56D-45EB-A8C5-6FDA5A069001}" destId="{BB082396-CB10-41E9-8AA8-2D37B90FA120}" srcOrd="0" destOrd="0" presId="urn:microsoft.com/office/officeart/2005/8/layout/cycle8"/>
    <dgm:cxn modelId="{73A5DB61-F7D5-4D64-AE92-5676C89499F2}" type="presOf" srcId="{B9F8837A-CFCA-4E37-8638-D46D2A33C932}" destId="{B7DEC6FE-F725-4AD1-BD0C-D940E1BDEEBC}" srcOrd="0" destOrd="0" presId="urn:microsoft.com/office/officeart/2005/8/layout/cycle8"/>
    <dgm:cxn modelId="{CE194747-ED99-420B-A5D5-4D70C2973912}" type="presOf" srcId="{B10F9229-BF27-491B-80EE-5A37A633EE9D}" destId="{1ADF36C3-0C8E-4309-A6A8-FD4E0FBE9432}" srcOrd="0" destOrd="0" presId="urn:microsoft.com/office/officeart/2005/8/layout/cycle8"/>
    <dgm:cxn modelId="{25F86081-02E8-4C60-8419-D30BAF935C88}" srcId="{1BF4068A-E56D-45EB-A8C5-6FDA5A069001}" destId="{B10F9229-BF27-491B-80EE-5A37A633EE9D}" srcOrd="3" destOrd="0" parTransId="{CE3ADA60-0376-4EB6-AA18-8992C4C5518D}" sibTransId="{90EF31DE-46D9-432E-8F11-00E3DAAB1EEC}"/>
    <dgm:cxn modelId="{D7E171CB-1A00-4B2F-BDF0-EF831C9CFCEC}" type="presOf" srcId="{2F490BE7-0E6F-44DD-8628-2D09D2FF4A74}" destId="{0A8C7490-82E2-4BC8-9B7D-7A18BC0F91DE}" srcOrd="1" destOrd="0" presId="urn:microsoft.com/office/officeart/2005/8/layout/cycle8"/>
    <dgm:cxn modelId="{FA18B6E0-77B7-47E3-B58E-29B074EE6F78}" type="presOf" srcId="{BF84D704-6BBA-40B5-8228-DC9238C0D504}" destId="{6F1D08C3-EC55-4245-939E-258B7FB89529}" srcOrd="0" destOrd="0" presId="urn:microsoft.com/office/officeart/2005/8/layout/cycle8"/>
    <dgm:cxn modelId="{62D372AA-42CF-4C4E-9A39-7F411A702006}" type="presOf" srcId="{2F490BE7-0E6F-44DD-8628-2D09D2FF4A74}" destId="{33807D16-5682-4C73-A142-E98531BF154A}" srcOrd="0" destOrd="0" presId="urn:microsoft.com/office/officeart/2005/8/layout/cycle8"/>
    <dgm:cxn modelId="{52956A54-1B51-42DF-B7D7-43F01596347A}" srcId="{1BF4068A-E56D-45EB-A8C5-6FDA5A069001}" destId="{2F490BE7-0E6F-44DD-8628-2D09D2FF4A74}" srcOrd="0" destOrd="0" parTransId="{842CE84D-ADFC-4E36-8C89-D1A72BE954A3}" sibTransId="{446ECA90-1848-4540-B259-966CF5DE410E}"/>
    <dgm:cxn modelId="{23DB50FA-4062-4BF5-A30E-C708C8FAB6E2}" type="presOf" srcId="{B10F9229-BF27-491B-80EE-5A37A633EE9D}" destId="{EA6E0D6A-7C79-4826-9C8F-7FDB8A400BCE}" srcOrd="1" destOrd="0" presId="urn:microsoft.com/office/officeart/2005/8/layout/cycle8"/>
    <dgm:cxn modelId="{CC52D681-B0E6-4007-8174-038E53F5CACA}" srcId="{1BF4068A-E56D-45EB-A8C5-6FDA5A069001}" destId="{BF84D704-6BBA-40B5-8228-DC9238C0D504}" srcOrd="1" destOrd="0" parTransId="{995FC184-AB5A-477F-81AD-9BE0F62C31EB}" sibTransId="{8BA0B400-D2E7-45C1-976C-0A3B51349F1E}"/>
    <dgm:cxn modelId="{E1A27EE5-E5AC-4859-8192-E9A609BB76A6}" type="presOf" srcId="{B9F8837A-CFCA-4E37-8638-D46D2A33C932}" destId="{22BAC913-14D6-4C9C-9E45-149ADD0B024B}" srcOrd="1" destOrd="0" presId="urn:microsoft.com/office/officeart/2005/8/layout/cycle8"/>
    <dgm:cxn modelId="{B2E5CBCA-EE21-4BAA-9899-9325BD4A1F56}" type="presOf" srcId="{BF84D704-6BBA-40B5-8228-DC9238C0D504}" destId="{5CC3F7CA-8CF3-4201-B6C9-811CDE4C0E3D}" srcOrd="1" destOrd="0" presId="urn:microsoft.com/office/officeart/2005/8/layout/cycle8"/>
    <dgm:cxn modelId="{7C949D37-C4A4-4D9D-B735-D5D593D4C16A}" srcId="{1BF4068A-E56D-45EB-A8C5-6FDA5A069001}" destId="{B9F8837A-CFCA-4E37-8638-D46D2A33C932}" srcOrd="2" destOrd="0" parTransId="{4C686136-AD22-4645-B4E5-599AA50FDDB3}" sibTransId="{ABA4F5C7-0EEE-4239-ADAF-8B99E2E54A72}"/>
    <dgm:cxn modelId="{BC805529-AFEC-4AE2-BD02-494BA8FE01CB}" type="presParOf" srcId="{BB082396-CB10-41E9-8AA8-2D37B90FA120}" destId="{33807D16-5682-4C73-A142-E98531BF154A}" srcOrd="0" destOrd="0" presId="urn:microsoft.com/office/officeart/2005/8/layout/cycle8"/>
    <dgm:cxn modelId="{AFC02F78-1393-4721-9A65-5BE7DD819D91}" type="presParOf" srcId="{BB082396-CB10-41E9-8AA8-2D37B90FA120}" destId="{7EAF0904-17F7-4882-938A-07E9B5E8CAC0}" srcOrd="1" destOrd="0" presId="urn:microsoft.com/office/officeart/2005/8/layout/cycle8"/>
    <dgm:cxn modelId="{E5131803-7BC8-4950-B96F-FB56B5C24446}" type="presParOf" srcId="{BB082396-CB10-41E9-8AA8-2D37B90FA120}" destId="{2995841E-10ED-471B-8C66-9BDBEAA2F54C}" srcOrd="2" destOrd="0" presId="urn:microsoft.com/office/officeart/2005/8/layout/cycle8"/>
    <dgm:cxn modelId="{9B35CB5B-864E-4253-B492-067C5505CF29}" type="presParOf" srcId="{BB082396-CB10-41E9-8AA8-2D37B90FA120}" destId="{0A8C7490-82E2-4BC8-9B7D-7A18BC0F91DE}" srcOrd="3" destOrd="0" presId="urn:microsoft.com/office/officeart/2005/8/layout/cycle8"/>
    <dgm:cxn modelId="{9CF89DD9-D9C6-41AA-A8B2-45C707FF8D16}" type="presParOf" srcId="{BB082396-CB10-41E9-8AA8-2D37B90FA120}" destId="{6F1D08C3-EC55-4245-939E-258B7FB89529}" srcOrd="4" destOrd="0" presId="urn:microsoft.com/office/officeart/2005/8/layout/cycle8"/>
    <dgm:cxn modelId="{B1437F98-96DD-4077-AD9A-340B08A47F33}" type="presParOf" srcId="{BB082396-CB10-41E9-8AA8-2D37B90FA120}" destId="{6654E8A7-352E-458E-B835-5AA8909CC58F}" srcOrd="5" destOrd="0" presId="urn:microsoft.com/office/officeart/2005/8/layout/cycle8"/>
    <dgm:cxn modelId="{E8DF1EF5-687B-45E5-8078-8DFCED2512E7}" type="presParOf" srcId="{BB082396-CB10-41E9-8AA8-2D37B90FA120}" destId="{1B2A24B1-A8E6-49B8-8683-B9D532610945}" srcOrd="6" destOrd="0" presId="urn:microsoft.com/office/officeart/2005/8/layout/cycle8"/>
    <dgm:cxn modelId="{5ED1981F-B07F-40B2-A27C-8FAE30E764EC}" type="presParOf" srcId="{BB082396-CB10-41E9-8AA8-2D37B90FA120}" destId="{5CC3F7CA-8CF3-4201-B6C9-811CDE4C0E3D}" srcOrd="7" destOrd="0" presId="urn:microsoft.com/office/officeart/2005/8/layout/cycle8"/>
    <dgm:cxn modelId="{C01D4383-6F9B-4D7C-A965-13E850EC8222}" type="presParOf" srcId="{BB082396-CB10-41E9-8AA8-2D37B90FA120}" destId="{B7DEC6FE-F725-4AD1-BD0C-D940E1BDEEBC}" srcOrd="8" destOrd="0" presId="urn:microsoft.com/office/officeart/2005/8/layout/cycle8"/>
    <dgm:cxn modelId="{42A4AF7D-66E1-47EF-8A47-A6131FAB906F}" type="presParOf" srcId="{BB082396-CB10-41E9-8AA8-2D37B90FA120}" destId="{752EE9D2-82F7-4231-9F5A-6689AECCEC6F}" srcOrd="9" destOrd="0" presId="urn:microsoft.com/office/officeart/2005/8/layout/cycle8"/>
    <dgm:cxn modelId="{B1BA9FCF-E217-4651-B13A-08CEFC88C5AB}" type="presParOf" srcId="{BB082396-CB10-41E9-8AA8-2D37B90FA120}" destId="{2E6E9C97-E4BE-46B0-9D78-B67324B27B6B}" srcOrd="10" destOrd="0" presId="urn:microsoft.com/office/officeart/2005/8/layout/cycle8"/>
    <dgm:cxn modelId="{1FFFD87D-A386-44A6-B817-B78C17FF96C3}" type="presParOf" srcId="{BB082396-CB10-41E9-8AA8-2D37B90FA120}" destId="{22BAC913-14D6-4C9C-9E45-149ADD0B024B}" srcOrd="11" destOrd="0" presId="urn:microsoft.com/office/officeart/2005/8/layout/cycle8"/>
    <dgm:cxn modelId="{2557C9AC-CA5A-461B-8933-4B642F64561E}" type="presParOf" srcId="{BB082396-CB10-41E9-8AA8-2D37B90FA120}" destId="{1ADF36C3-0C8E-4309-A6A8-FD4E0FBE9432}" srcOrd="12" destOrd="0" presId="urn:microsoft.com/office/officeart/2005/8/layout/cycle8"/>
    <dgm:cxn modelId="{71FAD26C-65FD-437D-98F5-7604F7857802}" type="presParOf" srcId="{BB082396-CB10-41E9-8AA8-2D37B90FA120}" destId="{E0998802-F1A8-4E9F-AE6D-8B08DD50DD42}" srcOrd="13" destOrd="0" presId="urn:microsoft.com/office/officeart/2005/8/layout/cycle8"/>
    <dgm:cxn modelId="{13A938BD-6F7E-4110-81B6-8EE81AAE1F5D}" type="presParOf" srcId="{BB082396-CB10-41E9-8AA8-2D37B90FA120}" destId="{EFF511EE-D7B3-4DF5-B6D4-DB018D7677B6}" srcOrd="14" destOrd="0" presId="urn:microsoft.com/office/officeart/2005/8/layout/cycle8"/>
    <dgm:cxn modelId="{F5E001BB-A8A4-4936-9A81-4B6D5CDCF225}" type="presParOf" srcId="{BB082396-CB10-41E9-8AA8-2D37B90FA120}" destId="{EA6E0D6A-7C79-4826-9C8F-7FDB8A400BCE}" srcOrd="15" destOrd="0" presId="urn:microsoft.com/office/officeart/2005/8/layout/cycle8"/>
    <dgm:cxn modelId="{AAC8ECCF-E50F-4AA5-A368-C78D0E8B610C}" type="presParOf" srcId="{BB082396-CB10-41E9-8AA8-2D37B90FA120}" destId="{6CD67B39-1EC2-4165-98F9-6839E3139E5F}" srcOrd="16" destOrd="0" presId="urn:microsoft.com/office/officeart/2005/8/layout/cycle8"/>
    <dgm:cxn modelId="{38FE569D-BC73-46EB-BF8E-AB301CF03AB4}" type="presParOf" srcId="{BB082396-CB10-41E9-8AA8-2D37B90FA120}" destId="{1101133F-EC61-49AD-BFEB-142DB763FB91}" srcOrd="17" destOrd="0" presId="urn:microsoft.com/office/officeart/2005/8/layout/cycle8"/>
    <dgm:cxn modelId="{4A6C31C2-BE4C-4DDB-A0D3-E55C8F770155}" type="presParOf" srcId="{BB082396-CB10-41E9-8AA8-2D37B90FA120}" destId="{50FB639A-123F-4325-9A95-BAC3311D10B1}" srcOrd="18" destOrd="0" presId="urn:microsoft.com/office/officeart/2005/8/layout/cycle8"/>
    <dgm:cxn modelId="{BE76B2CB-3801-4960-9D68-38E02D6C2222}" type="presParOf" srcId="{BB082396-CB10-41E9-8AA8-2D37B90FA120}" destId="{8B2FF736-1A23-440C-8341-FA5FBA4CC3B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24(70,6%)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33(97,1%)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11(32,4%)</a:t>
          </a:r>
          <a:endParaRPr lang="pt-BR" sz="1800" dirty="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C94C1727-DD54-40EC-B8E6-7D8DE1B2206C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4932607-EF2A-403A-8D71-D664514820F8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527C63CA-F4DD-4B27-A7E3-CEFF10E69894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F2C53E42-B1A0-4255-AAD1-A496898C34CD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16C2109B-0864-42C6-B1DF-E631314380C4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9B53B1-C8F4-4D16-9B0B-1370BBD52AA4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962F15-6AA3-4E39-BA8F-7EDB20F9379A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9A5E1F1B-F5DE-46C4-8C26-2E1947FBA7CD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14E29159-7527-4BC7-AA4C-B39506480254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454D2AB1-4E95-48E5-93E2-B6CAD795FB78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262DA763-ADD2-475B-A2AF-4767E7989747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AA5AEB-CE31-4ECA-AA4A-4ABEB946F143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B53B0-DD37-4D8E-8756-6957D8EC2B76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8D3765A0-E1C4-4262-AD82-DA15200288DF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7515C96A-30BB-41DF-BE33-307A0D2668F9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5905565E-66EB-462D-9B80-8C15318DC186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00900367-8A89-4EFA-B64D-C3812B07834F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52BE2C-8899-49FF-85EA-3FBB27794A68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6DC6E9B-3BED-435D-889B-4C0769A2EE04}" type="presOf" srcId="{5EF359C3-F3E3-4778-8781-2B41E01DE293}" destId="{C94C1727-DD54-40EC-B8E6-7D8DE1B2206C}" srcOrd="0" destOrd="0" presId="urn:microsoft.com/office/officeart/2008/layout/IncreasingCircleProcess"/>
    <dgm:cxn modelId="{33D3D1A5-2A0D-49DD-8C7F-D51AD39E951F}" type="presOf" srcId="{5B099F3B-021D-4D6C-B779-BA96DC4014B3}" destId="{C852BE2C-8899-49FF-85EA-3FBB27794A68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C6B212A8-6B35-43A7-9317-E62AD4D302C4}" type="presOf" srcId="{9E1CCF71-1A79-4F63-A4F7-7A0B7619E513}" destId="{F6AA5AEB-CE31-4ECA-AA4A-4ABEB946F143}" srcOrd="0" destOrd="0" presId="urn:microsoft.com/office/officeart/2008/layout/IncreasingCircleProcess"/>
    <dgm:cxn modelId="{FE33C8F7-60D6-4E2E-804B-C3B56F3F3CCD}" type="presOf" srcId="{5BA56B68-7CD5-4A4F-8EDD-E41AE4E1B293}" destId="{E49B53B1-C8F4-4D16-9B0B-1370BBD52AA4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F0B4085F-66F6-49AD-B09D-EAEEB8D9CF92}" type="presParOf" srcId="{C94C1727-DD54-40EC-B8E6-7D8DE1B2206C}" destId="{A4932607-EF2A-403A-8D71-D664514820F8}" srcOrd="0" destOrd="0" presId="urn:microsoft.com/office/officeart/2008/layout/IncreasingCircleProcess"/>
    <dgm:cxn modelId="{E137C44B-D686-4DCA-ACEB-D238706D5AA3}" type="presParOf" srcId="{A4932607-EF2A-403A-8D71-D664514820F8}" destId="{527C63CA-F4DD-4B27-A7E3-CEFF10E69894}" srcOrd="0" destOrd="0" presId="urn:microsoft.com/office/officeart/2008/layout/IncreasingCircleProcess"/>
    <dgm:cxn modelId="{E27ADE3D-EAF7-4572-AA6A-9849588D62C2}" type="presParOf" srcId="{A4932607-EF2A-403A-8D71-D664514820F8}" destId="{F2C53E42-B1A0-4255-AAD1-A496898C34CD}" srcOrd="1" destOrd="0" presId="urn:microsoft.com/office/officeart/2008/layout/IncreasingCircleProcess"/>
    <dgm:cxn modelId="{54BFB933-62B7-4E51-BC00-0073735CC249}" type="presParOf" srcId="{A4932607-EF2A-403A-8D71-D664514820F8}" destId="{16C2109B-0864-42C6-B1DF-E631314380C4}" srcOrd="2" destOrd="0" presId="urn:microsoft.com/office/officeart/2008/layout/IncreasingCircleProcess"/>
    <dgm:cxn modelId="{5F33B024-19C2-4CD2-A91C-694041076A6D}" type="presParOf" srcId="{A4932607-EF2A-403A-8D71-D664514820F8}" destId="{E49B53B1-C8F4-4D16-9B0B-1370BBD52AA4}" srcOrd="3" destOrd="0" presId="urn:microsoft.com/office/officeart/2008/layout/IncreasingCircleProcess"/>
    <dgm:cxn modelId="{6A4E3BA5-3495-4A07-9CB0-8883EAA67FED}" type="presParOf" srcId="{C94C1727-DD54-40EC-B8E6-7D8DE1B2206C}" destId="{B5962F15-6AA3-4E39-BA8F-7EDB20F9379A}" srcOrd="1" destOrd="0" presId="urn:microsoft.com/office/officeart/2008/layout/IncreasingCircleProcess"/>
    <dgm:cxn modelId="{CA915CFB-2508-4990-9D12-A063A7F23330}" type="presParOf" srcId="{C94C1727-DD54-40EC-B8E6-7D8DE1B2206C}" destId="{9A5E1F1B-F5DE-46C4-8C26-2E1947FBA7CD}" srcOrd="2" destOrd="0" presId="urn:microsoft.com/office/officeart/2008/layout/IncreasingCircleProcess"/>
    <dgm:cxn modelId="{5369304F-440B-4E3A-A163-5BFC58798A39}" type="presParOf" srcId="{9A5E1F1B-F5DE-46C4-8C26-2E1947FBA7CD}" destId="{14E29159-7527-4BC7-AA4C-B39506480254}" srcOrd="0" destOrd="0" presId="urn:microsoft.com/office/officeart/2008/layout/IncreasingCircleProcess"/>
    <dgm:cxn modelId="{63726AAE-CCAF-43DD-A4FC-202A0F0FE359}" type="presParOf" srcId="{9A5E1F1B-F5DE-46C4-8C26-2E1947FBA7CD}" destId="{454D2AB1-4E95-48E5-93E2-B6CAD795FB78}" srcOrd="1" destOrd="0" presId="urn:microsoft.com/office/officeart/2008/layout/IncreasingCircleProcess"/>
    <dgm:cxn modelId="{080B827B-ED2C-40BD-8E82-AB424BC6966F}" type="presParOf" srcId="{9A5E1F1B-F5DE-46C4-8C26-2E1947FBA7CD}" destId="{262DA763-ADD2-475B-A2AF-4767E7989747}" srcOrd="2" destOrd="0" presId="urn:microsoft.com/office/officeart/2008/layout/IncreasingCircleProcess"/>
    <dgm:cxn modelId="{E1161B85-E19A-45D6-B955-C6FC7B03B00A}" type="presParOf" srcId="{9A5E1F1B-F5DE-46C4-8C26-2E1947FBA7CD}" destId="{F6AA5AEB-CE31-4ECA-AA4A-4ABEB946F143}" srcOrd="3" destOrd="0" presId="urn:microsoft.com/office/officeart/2008/layout/IncreasingCircleProcess"/>
    <dgm:cxn modelId="{71D7CFC6-022B-403C-9167-56734396737A}" type="presParOf" srcId="{C94C1727-DD54-40EC-B8E6-7D8DE1B2206C}" destId="{291B53B0-DD37-4D8E-8756-6957D8EC2B76}" srcOrd="3" destOrd="0" presId="urn:microsoft.com/office/officeart/2008/layout/IncreasingCircleProcess"/>
    <dgm:cxn modelId="{1E65B55C-6069-410C-B7D7-6A4142353D2C}" type="presParOf" srcId="{C94C1727-DD54-40EC-B8E6-7D8DE1B2206C}" destId="{8D3765A0-E1C4-4262-AD82-DA15200288DF}" srcOrd="4" destOrd="0" presId="urn:microsoft.com/office/officeart/2008/layout/IncreasingCircleProcess"/>
    <dgm:cxn modelId="{D6E5F067-1F06-426B-A68A-7C0CB23886D3}" type="presParOf" srcId="{8D3765A0-E1C4-4262-AD82-DA15200288DF}" destId="{7515C96A-30BB-41DF-BE33-307A0D2668F9}" srcOrd="0" destOrd="0" presId="urn:microsoft.com/office/officeart/2008/layout/IncreasingCircleProcess"/>
    <dgm:cxn modelId="{10902C32-086F-4163-BCE9-FE6883AECA0C}" type="presParOf" srcId="{8D3765A0-E1C4-4262-AD82-DA15200288DF}" destId="{5905565E-66EB-462D-9B80-8C15318DC186}" srcOrd="1" destOrd="0" presId="urn:microsoft.com/office/officeart/2008/layout/IncreasingCircleProcess"/>
    <dgm:cxn modelId="{B972A58A-1115-4FE1-918F-A04C055C5DCF}" type="presParOf" srcId="{8D3765A0-E1C4-4262-AD82-DA15200288DF}" destId="{00900367-8A89-4EFA-B64D-C3812B07834F}" srcOrd="2" destOrd="0" presId="urn:microsoft.com/office/officeart/2008/layout/IncreasingCircleProcess"/>
    <dgm:cxn modelId="{AACF9FEF-3FD7-40AB-862B-F6307EABDEBE}" type="presParOf" srcId="{8D3765A0-E1C4-4262-AD82-DA15200288DF}" destId="{C852BE2C-8899-49FF-85EA-3FBB27794A6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23(95,8%)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32(97%)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F566BE92-8713-4E06-A807-BED286443320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574791B-7088-4A9F-B191-CA134A31BD36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78CA299D-002A-4875-AA5D-F49C7FF40470}" type="pres">
      <dgm:prSet presAssocID="{5BA56B68-7CD5-4A4F-8EDD-E41AE4E1B293}" presName="BackAccent" presStyleLbl="bgShp" presStyleIdx="0" presStyleCnt="3" custLinFactNeighborX="17148" custLinFactNeighborY="0"/>
      <dgm:spPr/>
      <dgm:t>
        <a:bodyPr/>
        <a:lstStyle/>
        <a:p>
          <a:endParaRPr lang="pt-BR"/>
        </a:p>
      </dgm:t>
    </dgm:pt>
    <dgm:pt modelId="{00B82500-AA9C-4AD5-BDDE-7F7D583AB6AA}" type="pres">
      <dgm:prSet presAssocID="{5BA56B68-7CD5-4A4F-8EDD-E41AE4E1B293}" presName="Accent" presStyleLbl="alignNode1" presStyleIdx="0" presStyleCnt="3" custLinFactNeighborX="31713" custLinFactNeighborY="-12500"/>
      <dgm:spPr/>
      <dgm:t>
        <a:bodyPr/>
        <a:lstStyle/>
        <a:p>
          <a:endParaRPr lang="pt-BR"/>
        </a:p>
      </dgm:t>
    </dgm:pt>
    <dgm:pt modelId="{80455747-D3EC-4B2D-B82B-886968205C8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91DE7C-AD2F-42E0-8A36-C61ABE8D1791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1FD83F-81A3-4859-BF92-D425010EB92C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71DDFB6C-6EA8-4067-8A27-496E23805DF8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57CF6EF6-CF9A-4F3C-97B0-1261BEBF1DA3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92C9F8E0-F38D-43BD-9AC0-16FDEC52B0BC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A3D202A6-6926-444B-B67D-2EEF84A72220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0F6C92-F3D8-4008-8C15-7893046D9587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3FAE5-BC71-4152-BA94-94CF15C5DAC9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0F3F11D6-DB7D-4A66-89CF-CD983BFBC495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B32CBF04-933E-4F09-9232-5DF4DB656410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8A9FF817-0AE1-4441-A819-B32DB1C53A1C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8374DC7E-E027-46F6-927E-71741CCD4437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3D8CF-BA4E-404E-9573-D91A83758978}" type="pres">
      <dgm:prSet presAssocID="{5B099F3B-021D-4D6C-B779-BA96DC4014B3}" presName="Parent" presStyleLbl="revTx" presStyleIdx="2" presStyleCnt="3" custLinFactNeighborX="-43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904902-11F7-4F7F-A227-0A7D05B79E5F}" type="presOf" srcId="{5B099F3B-021D-4D6C-B779-BA96DC4014B3}" destId="{4103D8CF-BA4E-404E-9573-D91A83758978}" srcOrd="0" destOrd="0" presId="urn:microsoft.com/office/officeart/2008/layout/IncreasingCircleProcess"/>
    <dgm:cxn modelId="{1AC571DF-39A1-4173-B2F0-39B834EF84EE}" type="presOf" srcId="{9E1CCF71-1A79-4F63-A4F7-7A0B7619E513}" destId="{EB0F6C92-F3D8-4008-8C15-7893046D9587}" srcOrd="0" destOrd="0" presId="urn:microsoft.com/office/officeart/2008/layout/IncreasingCircleProcess"/>
    <dgm:cxn modelId="{93D98E34-8554-43E3-9C25-0D3EAE6A2F44}" type="presOf" srcId="{5EF359C3-F3E3-4778-8781-2B41E01DE293}" destId="{F566BE92-8713-4E06-A807-BED286443320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2FB97575-B83B-4453-A73A-372281A691B4}" type="presOf" srcId="{5BA56B68-7CD5-4A4F-8EDD-E41AE4E1B293}" destId="{5E91DE7C-AD2F-42E0-8A36-C61ABE8D1791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89850494-F554-450E-8801-607B86E21DFE}" type="presParOf" srcId="{F566BE92-8713-4E06-A807-BED286443320}" destId="{2574791B-7088-4A9F-B191-CA134A31BD36}" srcOrd="0" destOrd="0" presId="urn:microsoft.com/office/officeart/2008/layout/IncreasingCircleProcess"/>
    <dgm:cxn modelId="{C8916D5E-ECF6-4C4D-9D70-62EBFAE2277F}" type="presParOf" srcId="{2574791B-7088-4A9F-B191-CA134A31BD36}" destId="{78CA299D-002A-4875-AA5D-F49C7FF40470}" srcOrd="0" destOrd="0" presId="urn:microsoft.com/office/officeart/2008/layout/IncreasingCircleProcess"/>
    <dgm:cxn modelId="{5B2292D7-574D-4CDE-8E47-1E83BAF9FC8B}" type="presParOf" srcId="{2574791B-7088-4A9F-B191-CA134A31BD36}" destId="{00B82500-AA9C-4AD5-BDDE-7F7D583AB6AA}" srcOrd="1" destOrd="0" presId="urn:microsoft.com/office/officeart/2008/layout/IncreasingCircleProcess"/>
    <dgm:cxn modelId="{65EFC4DB-7BEE-4F4E-8CBF-1D0A11C5D35D}" type="presParOf" srcId="{2574791B-7088-4A9F-B191-CA134A31BD36}" destId="{80455747-D3EC-4B2D-B82B-886968205C8A}" srcOrd="2" destOrd="0" presId="urn:microsoft.com/office/officeart/2008/layout/IncreasingCircleProcess"/>
    <dgm:cxn modelId="{7994A5A1-1FCA-486F-8B4D-E775B9C9B3D8}" type="presParOf" srcId="{2574791B-7088-4A9F-B191-CA134A31BD36}" destId="{5E91DE7C-AD2F-42E0-8A36-C61ABE8D1791}" srcOrd="3" destOrd="0" presId="urn:microsoft.com/office/officeart/2008/layout/IncreasingCircleProcess"/>
    <dgm:cxn modelId="{050C6C96-78F1-4BDE-A030-102E070BE57B}" type="presParOf" srcId="{F566BE92-8713-4E06-A807-BED286443320}" destId="{4C1FD83F-81A3-4859-BF92-D425010EB92C}" srcOrd="1" destOrd="0" presId="urn:microsoft.com/office/officeart/2008/layout/IncreasingCircleProcess"/>
    <dgm:cxn modelId="{DDB1879B-387A-48BB-AFAD-2988E065E722}" type="presParOf" srcId="{F566BE92-8713-4E06-A807-BED286443320}" destId="{71DDFB6C-6EA8-4067-8A27-496E23805DF8}" srcOrd="2" destOrd="0" presId="urn:microsoft.com/office/officeart/2008/layout/IncreasingCircleProcess"/>
    <dgm:cxn modelId="{9D390198-B32F-4483-AECC-637241FFADCB}" type="presParOf" srcId="{71DDFB6C-6EA8-4067-8A27-496E23805DF8}" destId="{57CF6EF6-CF9A-4F3C-97B0-1261BEBF1DA3}" srcOrd="0" destOrd="0" presId="urn:microsoft.com/office/officeart/2008/layout/IncreasingCircleProcess"/>
    <dgm:cxn modelId="{8580E178-94E1-4E50-B019-ABC364385D8F}" type="presParOf" srcId="{71DDFB6C-6EA8-4067-8A27-496E23805DF8}" destId="{92C9F8E0-F38D-43BD-9AC0-16FDEC52B0BC}" srcOrd="1" destOrd="0" presId="urn:microsoft.com/office/officeart/2008/layout/IncreasingCircleProcess"/>
    <dgm:cxn modelId="{07B1A016-CAB3-49CA-9320-DDF977A63F08}" type="presParOf" srcId="{71DDFB6C-6EA8-4067-8A27-496E23805DF8}" destId="{A3D202A6-6926-444B-B67D-2EEF84A72220}" srcOrd="2" destOrd="0" presId="urn:microsoft.com/office/officeart/2008/layout/IncreasingCircleProcess"/>
    <dgm:cxn modelId="{C58D8349-4937-4660-B48B-36BC77E22307}" type="presParOf" srcId="{71DDFB6C-6EA8-4067-8A27-496E23805DF8}" destId="{EB0F6C92-F3D8-4008-8C15-7893046D9587}" srcOrd="3" destOrd="0" presId="urn:microsoft.com/office/officeart/2008/layout/IncreasingCircleProcess"/>
    <dgm:cxn modelId="{1707180F-1E1A-4FAA-8CEA-F1078979DC5F}" type="presParOf" srcId="{F566BE92-8713-4E06-A807-BED286443320}" destId="{11C3FAE5-BC71-4152-BA94-94CF15C5DAC9}" srcOrd="3" destOrd="0" presId="urn:microsoft.com/office/officeart/2008/layout/IncreasingCircleProcess"/>
    <dgm:cxn modelId="{E9EB1C60-DDDF-49D3-8BF5-A76C02F79A70}" type="presParOf" srcId="{F566BE92-8713-4E06-A807-BED286443320}" destId="{0F3F11D6-DB7D-4A66-89CF-CD983BFBC495}" srcOrd="4" destOrd="0" presId="urn:microsoft.com/office/officeart/2008/layout/IncreasingCircleProcess"/>
    <dgm:cxn modelId="{C7587BBC-EB20-4DF8-B12F-7BE5E15D857A}" type="presParOf" srcId="{0F3F11D6-DB7D-4A66-89CF-CD983BFBC495}" destId="{B32CBF04-933E-4F09-9232-5DF4DB656410}" srcOrd="0" destOrd="0" presId="urn:microsoft.com/office/officeart/2008/layout/IncreasingCircleProcess"/>
    <dgm:cxn modelId="{2B6E6EC4-79F1-477B-9DD8-7025F7B65608}" type="presParOf" srcId="{0F3F11D6-DB7D-4A66-89CF-CD983BFBC495}" destId="{8A9FF817-0AE1-4441-A819-B32DB1C53A1C}" srcOrd="1" destOrd="0" presId="urn:microsoft.com/office/officeart/2008/layout/IncreasingCircleProcess"/>
    <dgm:cxn modelId="{C0195B55-6178-4029-83D7-FBB8830F3A98}" type="presParOf" srcId="{0F3F11D6-DB7D-4A66-89CF-CD983BFBC495}" destId="{8374DC7E-E027-46F6-927E-71741CCD4437}" srcOrd="2" destOrd="0" presId="urn:microsoft.com/office/officeart/2008/layout/IncreasingCircleProcess"/>
    <dgm:cxn modelId="{FA12CA18-1B21-4DCA-B3B2-956CFD11413B}" type="presParOf" srcId="{0F3F11D6-DB7D-4A66-89CF-CD983BFBC495}" destId="{4103D8CF-BA4E-404E-9573-D91A83758978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10(90,9%)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14(58,3 %)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29(87,9%)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E6B60CEE-45BB-4849-9F5D-2A7FBBC2F97A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3B9CC80-F5AA-49A5-91DA-14BF343B52FD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FF4919BF-1D79-41B2-A0B5-D626DE9C8B72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04EDF6B8-C8D3-4BED-8490-C0B0EEC188EC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FEDDC438-D529-4D6C-A1FD-7805D175566B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C75EB7-F6C7-44F1-9EB5-E11710BAE664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89EF33-F53D-4527-BAEA-CF48D40A764C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AFBBDB12-1B5F-468A-92AB-4051ADE94D04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ADB07AC6-A3A8-46D7-B97D-1007D84F69EE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011A2367-B305-436A-94E4-3017B7D836F9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C9626300-65FD-4F99-A881-9FB5932A72EA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AA69A-32A7-4946-BDA6-7B3071E01D34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2AA6D4-74BF-4D77-A550-EC3CA2FF35A6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9D1174DC-D0ED-4263-96F2-EE1868EA19A4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6085860A-9CB9-4252-A405-A43FD9625910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77D571DD-B93B-4E1B-B4D9-7883C013F501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7F19525A-8F3A-47BF-A02B-25A4EE2C077D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C4A59A-4AF0-4F59-B51C-332A1F45F4EB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0618E46-FC97-470D-94D6-75FF3F9DDFD0}" type="presOf" srcId="{9E1CCF71-1A79-4F63-A4F7-7A0B7619E513}" destId="{4DBAA69A-32A7-4946-BDA6-7B3071E01D34}" srcOrd="0" destOrd="0" presId="urn:microsoft.com/office/officeart/2008/layout/IncreasingCircleProcess"/>
    <dgm:cxn modelId="{E484C7EC-5645-46A0-B304-4C564ECE76D1}" type="presOf" srcId="{5B099F3B-021D-4D6C-B779-BA96DC4014B3}" destId="{55C4A59A-4AF0-4F59-B51C-332A1F45F4EB}" srcOrd="0" destOrd="0" presId="urn:microsoft.com/office/officeart/2008/layout/IncreasingCircleProcess"/>
    <dgm:cxn modelId="{81D52BC0-CBFF-44B7-8182-D16D5C2EFAB4}" type="presOf" srcId="{5BA56B68-7CD5-4A4F-8EDD-E41AE4E1B293}" destId="{CCC75EB7-F6C7-44F1-9EB5-E11710BAE664}" srcOrd="0" destOrd="0" presId="urn:microsoft.com/office/officeart/2008/layout/IncreasingCircleProcess"/>
    <dgm:cxn modelId="{D39A6733-CB60-4A9E-A93A-067685FC64BC}" type="presOf" srcId="{5EF359C3-F3E3-4778-8781-2B41E01DE293}" destId="{E6B60CEE-45BB-4849-9F5D-2A7FBBC2F97A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3F1B9E50-633E-489E-A338-A09862525C5C}" type="presParOf" srcId="{E6B60CEE-45BB-4849-9F5D-2A7FBBC2F97A}" destId="{D3B9CC80-F5AA-49A5-91DA-14BF343B52FD}" srcOrd="0" destOrd="0" presId="urn:microsoft.com/office/officeart/2008/layout/IncreasingCircleProcess"/>
    <dgm:cxn modelId="{FD694958-B382-4F31-B39C-01D01CE48EF7}" type="presParOf" srcId="{D3B9CC80-F5AA-49A5-91DA-14BF343B52FD}" destId="{FF4919BF-1D79-41B2-A0B5-D626DE9C8B72}" srcOrd="0" destOrd="0" presId="urn:microsoft.com/office/officeart/2008/layout/IncreasingCircleProcess"/>
    <dgm:cxn modelId="{25201D38-D161-46D5-986C-F52175C5F8FB}" type="presParOf" srcId="{D3B9CC80-F5AA-49A5-91DA-14BF343B52FD}" destId="{04EDF6B8-C8D3-4BED-8490-C0B0EEC188EC}" srcOrd="1" destOrd="0" presId="urn:microsoft.com/office/officeart/2008/layout/IncreasingCircleProcess"/>
    <dgm:cxn modelId="{9AB30070-EAC4-4BE3-B2C1-153E1E93B539}" type="presParOf" srcId="{D3B9CC80-F5AA-49A5-91DA-14BF343B52FD}" destId="{FEDDC438-D529-4D6C-A1FD-7805D175566B}" srcOrd="2" destOrd="0" presId="urn:microsoft.com/office/officeart/2008/layout/IncreasingCircleProcess"/>
    <dgm:cxn modelId="{2DB56A02-444C-4F1F-8D65-FD7C2118350A}" type="presParOf" srcId="{D3B9CC80-F5AA-49A5-91DA-14BF343B52FD}" destId="{CCC75EB7-F6C7-44F1-9EB5-E11710BAE664}" srcOrd="3" destOrd="0" presId="urn:microsoft.com/office/officeart/2008/layout/IncreasingCircleProcess"/>
    <dgm:cxn modelId="{ED4856B1-621D-48B1-9A78-65CF5251906D}" type="presParOf" srcId="{E6B60CEE-45BB-4849-9F5D-2A7FBBC2F97A}" destId="{4789EF33-F53D-4527-BAEA-CF48D40A764C}" srcOrd="1" destOrd="0" presId="urn:microsoft.com/office/officeart/2008/layout/IncreasingCircleProcess"/>
    <dgm:cxn modelId="{60686973-2622-4E7C-BDC2-0BF4A38DA06F}" type="presParOf" srcId="{E6B60CEE-45BB-4849-9F5D-2A7FBBC2F97A}" destId="{AFBBDB12-1B5F-468A-92AB-4051ADE94D04}" srcOrd="2" destOrd="0" presId="urn:microsoft.com/office/officeart/2008/layout/IncreasingCircleProcess"/>
    <dgm:cxn modelId="{53803CD6-86B3-48C0-9526-24A2D09B44F6}" type="presParOf" srcId="{AFBBDB12-1B5F-468A-92AB-4051ADE94D04}" destId="{ADB07AC6-A3A8-46D7-B97D-1007D84F69EE}" srcOrd="0" destOrd="0" presId="urn:microsoft.com/office/officeart/2008/layout/IncreasingCircleProcess"/>
    <dgm:cxn modelId="{B2FB5CEA-3B46-44F0-A394-AFCE1D6841A1}" type="presParOf" srcId="{AFBBDB12-1B5F-468A-92AB-4051ADE94D04}" destId="{011A2367-B305-436A-94E4-3017B7D836F9}" srcOrd="1" destOrd="0" presId="urn:microsoft.com/office/officeart/2008/layout/IncreasingCircleProcess"/>
    <dgm:cxn modelId="{3587A18F-7490-43EB-85FB-48291B8378FC}" type="presParOf" srcId="{AFBBDB12-1B5F-468A-92AB-4051ADE94D04}" destId="{C9626300-65FD-4F99-A881-9FB5932A72EA}" srcOrd="2" destOrd="0" presId="urn:microsoft.com/office/officeart/2008/layout/IncreasingCircleProcess"/>
    <dgm:cxn modelId="{BFFEA33A-301E-4FF1-8912-ED5FADCF33BE}" type="presParOf" srcId="{AFBBDB12-1B5F-468A-92AB-4051ADE94D04}" destId="{4DBAA69A-32A7-4946-BDA6-7B3071E01D34}" srcOrd="3" destOrd="0" presId="urn:microsoft.com/office/officeart/2008/layout/IncreasingCircleProcess"/>
    <dgm:cxn modelId="{60240349-BE2D-4E81-A7BC-5B13D05A926C}" type="presParOf" srcId="{E6B60CEE-45BB-4849-9F5D-2A7FBBC2F97A}" destId="{D42AA6D4-74BF-4D77-A550-EC3CA2FF35A6}" srcOrd="3" destOrd="0" presId="urn:microsoft.com/office/officeart/2008/layout/IncreasingCircleProcess"/>
    <dgm:cxn modelId="{2675C9DC-F49D-4DF1-9BF5-AF18B16D6847}" type="presParOf" srcId="{E6B60CEE-45BB-4849-9F5D-2A7FBBC2F97A}" destId="{9D1174DC-D0ED-4263-96F2-EE1868EA19A4}" srcOrd="4" destOrd="0" presId="urn:microsoft.com/office/officeart/2008/layout/IncreasingCircleProcess"/>
    <dgm:cxn modelId="{0F447B1E-BFC8-4022-9AC6-2F652313D02A}" type="presParOf" srcId="{9D1174DC-D0ED-4263-96F2-EE1868EA19A4}" destId="{6085860A-9CB9-4252-A405-A43FD9625910}" srcOrd="0" destOrd="0" presId="urn:microsoft.com/office/officeart/2008/layout/IncreasingCircleProcess"/>
    <dgm:cxn modelId="{D2133B68-BA9A-4825-BBEC-F6F64E4E4476}" type="presParOf" srcId="{9D1174DC-D0ED-4263-96F2-EE1868EA19A4}" destId="{77D571DD-B93B-4E1B-B4D9-7883C013F501}" srcOrd="1" destOrd="0" presId="urn:microsoft.com/office/officeart/2008/layout/IncreasingCircleProcess"/>
    <dgm:cxn modelId="{A2FCB806-0909-4C6A-B57E-2ABA7AEC770D}" type="presParOf" srcId="{9D1174DC-D0ED-4263-96F2-EE1868EA19A4}" destId="{7F19525A-8F3A-47BF-A02B-25A4EE2C077D}" srcOrd="2" destOrd="0" presId="urn:microsoft.com/office/officeart/2008/layout/IncreasingCircleProcess"/>
    <dgm:cxn modelId="{0FF2117D-6DD5-4834-831C-0E84F58934C1}" type="presParOf" srcId="{9D1174DC-D0ED-4263-96F2-EE1868EA19A4}" destId="{55C4A59A-4AF0-4F59-B51C-332A1F45F4EB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11(100%)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24(100 %)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31(93,9%)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B500C187-957A-4044-BAC1-0F6DDBFA84A1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26325044-8371-402C-BD89-C228186EA96B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3A67F5FB-2445-4BB8-BFC8-D6F3E62A52C3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C258CB21-556F-4574-AEA5-85A687DE7E8D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4A64EE7F-1843-4988-A815-37116ECB7AD1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A2E0-F620-45E9-8306-D4E4DB217A1D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9270D-6FC6-4E94-8CE5-8CF5EAA93A27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4B17D2AB-58E9-4EB3-8E13-B6BCE23C7F9D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EFCCEEA0-323F-4331-B3F0-B97DE82779D5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938F8A4B-10AD-49AA-9CDC-084697501182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0FDEAA47-D4B6-4DCC-98BC-7EFBD8F65D43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1738C3-C9A3-49EC-859F-D43E41B70E12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484F95-2CE3-4D1F-9A31-9D747BF43B04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386CE011-A8BE-44B4-BE3F-855490E353E4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F8AFDB14-7CA6-4092-8817-CF3F43AFF658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CFB80041-FC9D-4BB3-83A3-E9E26DFDA9B5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A7B84CF5-1211-4A23-B21A-A607FC668DA0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BCD6E8-8B86-49EC-81C4-002F97E8D08A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4B1041-405F-4011-8C6A-EAD90B34CA12}" type="presOf" srcId="{5EF359C3-F3E3-4778-8781-2B41E01DE293}" destId="{B500C187-957A-4044-BAC1-0F6DDBFA84A1}" srcOrd="0" destOrd="0" presId="urn:microsoft.com/office/officeart/2008/layout/IncreasingCircleProcess"/>
    <dgm:cxn modelId="{19B3EA54-2A4F-4A61-8BE7-DB837C4583B9}" type="presOf" srcId="{9E1CCF71-1A79-4F63-A4F7-7A0B7619E513}" destId="{701738C3-C9A3-49EC-859F-D43E41B70E12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B227B5C8-EF6E-49BE-BA7E-87805CC70FE8}" type="presOf" srcId="{5BA56B68-7CD5-4A4F-8EDD-E41AE4E1B293}" destId="{F39FA2E0-F620-45E9-8306-D4E4DB217A1D}" srcOrd="0" destOrd="0" presId="urn:microsoft.com/office/officeart/2008/layout/IncreasingCircleProcess"/>
    <dgm:cxn modelId="{9B8EE9E0-C0E8-4CFE-A125-B8DFCB6635B5}" type="presOf" srcId="{5B099F3B-021D-4D6C-B779-BA96DC4014B3}" destId="{0DBCD6E8-8B86-49EC-81C4-002F97E8D08A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82D0144A-4384-41D9-9C76-60280B2DA2CB}" type="presParOf" srcId="{B500C187-957A-4044-BAC1-0F6DDBFA84A1}" destId="{26325044-8371-402C-BD89-C228186EA96B}" srcOrd="0" destOrd="0" presId="urn:microsoft.com/office/officeart/2008/layout/IncreasingCircleProcess"/>
    <dgm:cxn modelId="{2853A780-443F-438A-A010-DDA4C25457E9}" type="presParOf" srcId="{26325044-8371-402C-BD89-C228186EA96B}" destId="{3A67F5FB-2445-4BB8-BFC8-D6F3E62A52C3}" srcOrd="0" destOrd="0" presId="urn:microsoft.com/office/officeart/2008/layout/IncreasingCircleProcess"/>
    <dgm:cxn modelId="{882F115B-1B55-4FED-BA7C-6F29A1F7D52D}" type="presParOf" srcId="{26325044-8371-402C-BD89-C228186EA96B}" destId="{C258CB21-556F-4574-AEA5-85A687DE7E8D}" srcOrd="1" destOrd="0" presId="urn:microsoft.com/office/officeart/2008/layout/IncreasingCircleProcess"/>
    <dgm:cxn modelId="{6AAD8530-A079-4AC6-9BD1-A83A3A5F41E6}" type="presParOf" srcId="{26325044-8371-402C-BD89-C228186EA96B}" destId="{4A64EE7F-1843-4988-A815-37116ECB7AD1}" srcOrd="2" destOrd="0" presId="urn:microsoft.com/office/officeart/2008/layout/IncreasingCircleProcess"/>
    <dgm:cxn modelId="{6415B830-872C-45CB-8791-FDD4349C97B4}" type="presParOf" srcId="{26325044-8371-402C-BD89-C228186EA96B}" destId="{F39FA2E0-F620-45E9-8306-D4E4DB217A1D}" srcOrd="3" destOrd="0" presId="urn:microsoft.com/office/officeart/2008/layout/IncreasingCircleProcess"/>
    <dgm:cxn modelId="{6D88643D-4ECE-44C9-890C-C55B45112FA7}" type="presParOf" srcId="{B500C187-957A-4044-BAC1-0F6DDBFA84A1}" destId="{1779270D-6FC6-4E94-8CE5-8CF5EAA93A27}" srcOrd="1" destOrd="0" presId="urn:microsoft.com/office/officeart/2008/layout/IncreasingCircleProcess"/>
    <dgm:cxn modelId="{86E8F49C-259F-4113-92CE-D350E41C9968}" type="presParOf" srcId="{B500C187-957A-4044-BAC1-0F6DDBFA84A1}" destId="{4B17D2AB-58E9-4EB3-8E13-B6BCE23C7F9D}" srcOrd="2" destOrd="0" presId="urn:microsoft.com/office/officeart/2008/layout/IncreasingCircleProcess"/>
    <dgm:cxn modelId="{7D895737-FDB7-48AB-960E-A93FFA418000}" type="presParOf" srcId="{4B17D2AB-58E9-4EB3-8E13-B6BCE23C7F9D}" destId="{EFCCEEA0-323F-4331-B3F0-B97DE82779D5}" srcOrd="0" destOrd="0" presId="urn:microsoft.com/office/officeart/2008/layout/IncreasingCircleProcess"/>
    <dgm:cxn modelId="{9D1D40CC-F3FB-410A-90D2-2ED620D2CB5E}" type="presParOf" srcId="{4B17D2AB-58E9-4EB3-8E13-B6BCE23C7F9D}" destId="{938F8A4B-10AD-49AA-9CDC-084697501182}" srcOrd="1" destOrd="0" presId="urn:microsoft.com/office/officeart/2008/layout/IncreasingCircleProcess"/>
    <dgm:cxn modelId="{73D629F3-D79E-49AE-AB24-34AA6F9B16D1}" type="presParOf" srcId="{4B17D2AB-58E9-4EB3-8E13-B6BCE23C7F9D}" destId="{0FDEAA47-D4B6-4DCC-98BC-7EFBD8F65D43}" srcOrd="2" destOrd="0" presId="urn:microsoft.com/office/officeart/2008/layout/IncreasingCircleProcess"/>
    <dgm:cxn modelId="{C2AEDC48-451F-441C-85FD-0103D5AE6920}" type="presParOf" srcId="{4B17D2AB-58E9-4EB3-8E13-B6BCE23C7F9D}" destId="{701738C3-C9A3-49EC-859F-D43E41B70E12}" srcOrd="3" destOrd="0" presId="urn:microsoft.com/office/officeart/2008/layout/IncreasingCircleProcess"/>
    <dgm:cxn modelId="{1F28D4B7-5EC1-47F1-9419-5E563C496162}" type="presParOf" srcId="{B500C187-957A-4044-BAC1-0F6DDBFA84A1}" destId="{9C484F95-2CE3-4D1F-9A31-9D747BF43B04}" srcOrd="3" destOrd="0" presId="urn:microsoft.com/office/officeart/2008/layout/IncreasingCircleProcess"/>
    <dgm:cxn modelId="{830D0F42-B655-4AD8-923E-A6811D984D85}" type="presParOf" srcId="{B500C187-957A-4044-BAC1-0F6DDBFA84A1}" destId="{386CE011-A8BE-44B4-BE3F-855490E353E4}" srcOrd="4" destOrd="0" presId="urn:microsoft.com/office/officeart/2008/layout/IncreasingCircleProcess"/>
    <dgm:cxn modelId="{86ECDCB0-C4B7-4A92-9A81-8A6B4A287BE2}" type="presParOf" srcId="{386CE011-A8BE-44B4-BE3F-855490E353E4}" destId="{F8AFDB14-7CA6-4092-8817-CF3F43AFF658}" srcOrd="0" destOrd="0" presId="urn:microsoft.com/office/officeart/2008/layout/IncreasingCircleProcess"/>
    <dgm:cxn modelId="{557E8FD6-4863-4E66-9D33-C865A8040001}" type="presParOf" srcId="{386CE011-A8BE-44B4-BE3F-855490E353E4}" destId="{CFB80041-FC9D-4BB3-83A3-E9E26DFDA9B5}" srcOrd="1" destOrd="0" presId="urn:microsoft.com/office/officeart/2008/layout/IncreasingCircleProcess"/>
    <dgm:cxn modelId="{4A0B4902-0026-4C02-9676-8FEB7312F5D5}" type="presParOf" srcId="{386CE011-A8BE-44B4-BE3F-855490E353E4}" destId="{A7B84CF5-1211-4A23-B21A-A607FC668DA0}" srcOrd="2" destOrd="0" presId="urn:microsoft.com/office/officeart/2008/layout/IncreasingCircleProcess"/>
    <dgm:cxn modelId="{70B72D2B-8569-49EB-A2CB-E56AE8CCA535}" type="presParOf" srcId="{386CE011-A8BE-44B4-BE3F-855490E353E4}" destId="{0DBCD6E8-8B86-49EC-81C4-002F97E8D08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F359C3-F3E3-4778-8781-2B41E01DE293}" type="doc">
      <dgm:prSet loTypeId="urn:microsoft.com/office/officeart/2008/layout/IncreasingCircle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5BA56B68-7CD5-4A4F-8EDD-E41AE4E1B293}">
      <dgm:prSet phldrT="[Texto]" custT="1"/>
      <dgm:spPr/>
      <dgm:t>
        <a:bodyPr/>
        <a:lstStyle/>
        <a:p>
          <a:r>
            <a:rPr lang="pt-BR" sz="1800" dirty="0" smtClean="0"/>
            <a:t>11(100%)</a:t>
          </a:r>
          <a:endParaRPr lang="pt-BR" sz="1800" dirty="0"/>
        </a:p>
      </dgm:t>
    </dgm:pt>
    <dgm:pt modelId="{FD0A2997-AEFE-4434-9171-582AE412BEFF}" type="parTrans" cxnId="{0F995846-05F4-4EAE-BB11-BD90DA7A82C7}">
      <dgm:prSet/>
      <dgm:spPr/>
      <dgm:t>
        <a:bodyPr/>
        <a:lstStyle/>
        <a:p>
          <a:endParaRPr lang="pt-BR" sz="1800"/>
        </a:p>
      </dgm:t>
    </dgm:pt>
    <dgm:pt modelId="{6DE23545-1C5A-4189-9F14-DA6DD9B67A40}" type="sibTrans" cxnId="{0F995846-05F4-4EAE-BB11-BD90DA7A82C7}">
      <dgm:prSet/>
      <dgm:spPr/>
      <dgm:t>
        <a:bodyPr/>
        <a:lstStyle/>
        <a:p>
          <a:endParaRPr lang="pt-BR" sz="1800"/>
        </a:p>
      </dgm:t>
    </dgm:pt>
    <dgm:pt modelId="{9E1CCF71-1A79-4F63-A4F7-7A0B7619E513}">
      <dgm:prSet phldrT="[Texto]" custT="1"/>
      <dgm:spPr/>
      <dgm:t>
        <a:bodyPr/>
        <a:lstStyle/>
        <a:p>
          <a:r>
            <a:rPr lang="pt-BR" sz="1800" dirty="0" smtClean="0"/>
            <a:t>23(95,8 %) </a:t>
          </a:r>
          <a:endParaRPr lang="pt-BR" sz="1800" dirty="0"/>
        </a:p>
      </dgm:t>
    </dgm:pt>
    <dgm:pt modelId="{C4C87BBA-5212-495B-87B5-28418E6151C8}" type="parTrans" cxnId="{EC1AB3B8-1DC0-431D-A330-A9579D29F105}">
      <dgm:prSet/>
      <dgm:spPr/>
      <dgm:t>
        <a:bodyPr/>
        <a:lstStyle/>
        <a:p>
          <a:endParaRPr lang="pt-BR" sz="1800"/>
        </a:p>
      </dgm:t>
    </dgm:pt>
    <dgm:pt modelId="{EE45FF94-2297-41BA-8C9F-3C497B98EB92}" type="sibTrans" cxnId="{EC1AB3B8-1DC0-431D-A330-A9579D29F105}">
      <dgm:prSet/>
      <dgm:spPr/>
      <dgm:t>
        <a:bodyPr/>
        <a:lstStyle/>
        <a:p>
          <a:endParaRPr lang="pt-BR" sz="1800"/>
        </a:p>
      </dgm:t>
    </dgm:pt>
    <dgm:pt modelId="{5B099F3B-021D-4D6C-B779-BA96DC4014B3}">
      <dgm:prSet phldrT="[Texto]" custT="1"/>
      <dgm:spPr/>
      <dgm:t>
        <a:bodyPr/>
        <a:lstStyle/>
        <a:p>
          <a:r>
            <a:rPr lang="pt-BR" sz="1800" dirty="0" smtClean="0"/>
            <a:t>32(97%)</a:t>
          </a:r>
          <a:endParaRPr lang="pt-BR" sz="1800" dirty="0"/>
        </a:p>
      </dgm:t>
    </dgm:pt>
    <dgm:pt modelId="{E59FA35A-0B54-4E7F-8936-4732320E3A2D}" type="parTrans" cxnId="{D708C96F-A7A3-4AAA-A15F-B4E0CFAF389E}">
      <dgm:prSet/>
      <dgm:spPr/>
      <dgm:t>
        <a:bodyPr/>
        <a:lstStyle/>
        <a:p>
          <a:endParaRPr lang="pt-BR" sz="1800"/>
        </a:p>
      </dgm:t>
    </dgm:pt>
    <dgm:pt modelId="{0A63416C-2166-41EB-8E0B-B16AF4C528BA}" type="sibTrans" cxnId="{D708C96F-A7A3-4AAA-A15F-B4E0CFAF389E}">
      <dgm:prSet/>
      <dgm:spPr/>
      <dgm:t>
        <a:bodyPr/>
        <a:lstStyle/>
        <a:p>
          <a:endParaRPr lang="pt-BR" sz="1800"/>
        </a:p>
      </dgm:t>
    </dgm:pt>
    <dgm:pt modelId="{3672B8A8-3F56-439C-9FE8-97A5B2BA33D3}" type="pres">
      <dgm:prSet presAssocID="{5EF359C3-F3E3-4778-8781-2B41E01DE29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AE6D773-444C-453C-AC1D-CA6159BC4F01}" type="pres">
      <dgm:prSet presAssocID="{5BA56B68-7CD5-4A4F-8EDD-E41AE4E1B293}" presName="composite" presStyleCnt="0"/>
      <dgm:spPr/>
      <dgm:t>
        <a:bodyPr/>
        <a:lstStyle/>
        <a:p>
          <a:endParaRPr lang="pt-BR"/>
        </a:p>
      </dgm:t>
    </dgm:pt>
    <dgm:pt modelId="{B8D7A7A3-5D11-4093-B9F7-F905A0AEE503}" type="pres">
      <dgm:prSet presAssocID="{5BA56B68-7CD5-4A4F-8EDD-E41AE4E1B293}" presName="BackAccent" presStyleLbl="bgShp" presStyleIdx="0" presStyleCnt="3"/>
      <dgm:spPr/>
      <dgm:t>
        <a:bodyPr/>
        <a:lstStyle/>
        <a:p>
          <a:endParaRPr lang="pt-BR"/>
        </a:p>
      </dgm:t>
    </dgm:pt>
    <dgm:pt modelId="{202C5637-469D-4B98-AD2C-D8F071A4F74C}" type="pres">
      <dgm:prSet presAssocID="{5BA56B68-7CD5-4A4F-8EDD-E41AE4E1B293}" presName="Accent" presStyleLbl="alignNode1" presStyleIdx="0" presStyleCnt="3"/>
      <dgm:spPr/>
      <dgm:t>
        <a:bodyPr/>
        <a:lstStyle/>
        <a:p>
          <a:endParaRPr lang="pt-BR"/>
        </a:p>
      </dgm:t>
    </dgm:pt>
    <dgm:pt modelId="{BAA827DA-7E29-47CD-8F8B-D86438260E5A}" type="pres">
      <dgm:prSet presAssocID="{5BA56B68-7CD5-4A4F-8EDD-E41AE4E1B29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758C7E-3CCF-48AA-9749-659E75B5234A}" type="pres">
      <dgm:prSet presAssocID="{5BA56B68-7CD5-4A4F-8EDD-E41AE4E1B293}" presName="Parent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959231-999E-4946-84FB-CCFEDF10D82C}" type="pres">
      <dgm:prSet presAssocID="{6DE23545-1C5A-4189-9F14-DA6DD9B67A40}" presName="sibTrans" presStyleCnt="0"/>
      <dgm:spPr/>
      <dgm:t>
        <a:bodyPr/>
        <a:lstStyle/>
        <a:p>
          <a:endParaRPr lang="pt-BR"/>
        </a:p>
      </dgm:t>
    </dgm:pt>
    <dgm:pt modelId="{EC314C96-18FA-41BA-9961-CEAD7F04DE7C}" type="pres">
      <dgm:prSet presAssocID="{9E1CCF71-1A79-4F63-A4F7-7A0B7619E513}" presName="composite" presStyleCnt="0"/>
      <dgm:spPr/>
      <dgm:t>
        <a:bodyPr/>
        <a:lstStyle/>
        <a:p>
          <a:endParaRPr lang="pt-BR"/>
        </a:p>
      </dgm:t>
    </dgm:pt>
    <dgm:pt modelId="{CD012A26-342E-4F9E-B067-50B71BCE144C}" type="pres">
      <dgm:prSet presAssocID="{9E1CCF71-1A79-4F63-A4F7-7A0B7619E513}" presName="BackAccent" presStyleLbl="bgShp" presStyleIdx="1" presStyleCnt="3"/>
      <dgm:spPr/>
      <dgm:t>
        <a:bodyPr/>
        <a:lstStyle/>
        <a:p>
          <a:endParaRPr lang="pt-BR"/>
        </a:p>
      </dgm:t>
    </dgm:pt>
    <dgm:pt modelId="{30D6F476-4110-44A2-8BEE-5997DD5A7585}" type="pres">
      <dgm:prSet presAssocID="{9E1CCF71-1A79-4F63-A4F7-7A0B7619E513}" presName="Accent" presStyleLbl="alignNode1" presStyleIdx="1" presStyleCnt="3"/>
      <dgm:spPr/>
      <dgm:t>
        <a:bodyPr/>
        <a:lstStyle/>
        <a:p>
          <a:endParaRPr lang="pt-BR"/>
        </a:p>
      </dgm:t>
    </dgm:pt>
    <dgm:pt modelId="{56C1BC72-3463-46A1-88AD-2D93FCF7C0C9}" type="pres">
      <dgm:prSet presAssocID="{9E1CCF71-1A79-4F63-A4F7-7A0B7619E513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6FA1A1-B6E5-4191-A5A3-EF60ECE2091B}" type="pres">
      <dgm:prSet presAssocID="{9E1CCF71-1A79-4F63-A4F7-7A0B7619E513}" presName="Parent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E7B496-13BA-4B16-B67D-F4922CFBFADE}" type="pres">
      <dgm:prSet presAssocID="{EE45FF94-2297-41BA-8C9F-3C497B98EB92}" presName="sibTrans" presStyleCnt="0"/>
      <dgm:spPr/>
      <dgm:t>
        <a:bodyPr/>
        <a:lstStyle/>
        <a:p>
          <a:endParaRPr lang="pt-BR"/>
        </a:p>
      </dgm:t>
    </dgm:pt>
    <dgm:pt modelId="{1EC29439-1BBD-4CB7-8B84-8C5E92AA90DC}" type="pres">
      <dgm:prSet presAssocID="{5B099F3B-021D-4D6C-B779-BA96DC4014B3}" presName="composite" presStyleCnt="0"/>
      <dgm:spPr/>
      <dgm:t>
        <a:bodyPr/>
        <a:lstStyle/>
        <a:p>
          <a:endParaRPr lang="pt-BR"/>
        </a:p>
      </dgm:t>
    </dgm:pt>
    <dgm:pt modelId="{F411E8D0-151E-4810-8D90-CCE13A5CC3F7}" type="pres">
      <dgm:prSet presAssocID="{5B099F3B-021D-4D6C-B779-BA96DC4014B3}" presName="BackAccent" presStyleLbl="bgShp" presStyleIdx="2" presStyleCnt="3"/>
      <dgm:spPr/>
      <dgm:t>
        <a:bodyPr/>
        <a:lstStyle/>
        <a:p>
          <a:endParaRPr lang="pt-BR"/>
        </a:p>
      </dgm:t>
    </dgm:pt>
    <dgm:pt modelId="{96800578-6BCA-4ACD-8AF4-B7E6F7145752}" type="pres">
      <dgm:prSet presAssocID="{5B099F3B-021D-4D6C-B779-BA96DC4014B3}" presName="Accent" presStyleLbl="alignNode1" presStyleIdx="2" presStyleCnt="3"/>
      <dgm:spPr/>
      <dgm:t>
        <a:bodyPr/>
        <a:lstStyle/>
        <a:p>
          <a:endParaRPr lang="pt-BR"/>
        </a:p>
      </dgm:t>
    </dgm:pt>
    <dgm:pt modelId="{6EA37181-C3CB-4E99-8B91-7AC4369A568E}" type="pres">
      <dgm:prSet presAssocID="{5B099F3B-021D-4D6C-B779-BA96DC4014B3}" presName="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BA7816-8248-4A11-BC30-0B55FF96DDC1}" type="pres">
      <dgm:prSet presAssocID="{5B099F3B-021D-4D6C-B779-BA96DC4014B3}" presName="Parent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F66A8B1-4D89-4F4F-B304-28BCB5EFB7FC}" type="presOf" srcId="{5EF359C3-F3E3-4778-8781-2B41E01DE293}" destId="{3672B8A8-3F56-439C-9FE8-97A5B2BA33D3}" srcOrd="0" destOrd="0" presId="urn:microsoft.com/office/officeart/2008/layout/IncreasingCircleProcess"/>
    <dgm:cxn modelId="{4FD5973B-F11A-4B07-AA1D-73DC460F0757}" type="presOf" srcId="{5BA56B68-7CD5-4A4F-8EDD-E41AE4E1B293}" destId="{FA758C7E-3CCF-48AA-9749-659E75B5234A}" srcOrd="0" destOrd="0" presId="urn:microsoft.com/office/officeart/2008/layout/IncreasingCircleProcess"/>
    <dgm:cxn modelId="{EC1AB3B8-1DC0-431D-A330-A9579D29F105}" srcId="{5EF359C3-F3E3-4778-8781-2B41E01DE293}" destId="{9E1CCF71-1A79-4F63-A4F7-7A0B7619E513}" srcOrd="1" destOrd="0" parTransId="{C4C87BBA-5212-495B-87B5-28418E6151C8}" sibTransId="{EE45FF94-2297-41BA-8C9F-3C497B98EB92}"/>
    <dgm:cxn modelId="{441E8747-F238-4F61-BDF4-D80A3AFE71DB}" type="presOf" srcId="{5B099F3B-021D-4D6C-B779-BA96DC4014B3}" destId="{1BBA7816-8248-4A11-BC30-0B55FF96DDC1}" srcOrd="0" destOrd="0" presId="urn:microsoft.com/office/officeart/2008/layout/IncreasingCircleProcess"/>
    <dgm:cxn modelId="{8291864C-696B-48C0-AF95-49C09292EF87}" type="presOf" srcId="{9E1CCF71-1A79-4F63-A4F7-7A0B7619E513}" destId="{C66FA1A1-B6E5-4191-A5A3-EF60ECE2091B}" srcOrd="0" destOrd="0" presId="urn:microsoft.com/office/officeart/2008/layout/IncreasingCircleProcess"/>
    <dgm:cxn modelId="{D708C96F-A7A3-4AAA-A15F-B4E0CFAF389E}" srcId="{5EF359C3-F3E3-4778-8781-2B41E01DE293}" destId="{5B099F3B-021D-4D6C-B779-BA96DC4014B3}" srcOrd="2" destOrd="0" parTransId="{E59FA35A-0B54-4E7F-8936-4732320E3A2D}" sibTransId="{0A63416C-2166-41EB-8E0B-B16AF4C528BA}"/>
    <dgm:cxn modelId="{0F995846-05F4-4EAE-BB11-BD90DA7A82C7}" srcId="{5EF359C3-F3E3-4778-8781-2B41E01DE293}" destId="{5BA56B68-7CD5-4A4F-8EDD-E41AE4E1B293}" srcOrd="0" destOrd="0" parTransId="{FD0A2997-AEFE-4434-9171-582AE412BEFF}" sibTransId="{6DE23545-1C5A-4189-9F14-DA6DD9B67A40}"/>
    <dgm:cxn modelId="{BC979A25-B735-4D2D-B592-06C505301494}" type="presParOf" srcId="{3672B8A8-3F56-439C-9FE8-97A5B2BA33D3}" destId="{4AE6D773-444C-453C-AC1D-CA6159BC4F01}" srcOrd="0" destOrd="0" presId="urn:microsoft.com/office/officeart/2008/layout/IncreasingCircleProcess"/>
    <dgm:cxn modelId="{C27ABA4A-3F1B-4627-ADC2-1C15BAF9BDCC}" type="presParOf" srcId="{4AE6D773-444C-453C-AC1D-CA6159BC4F01}" destId="{B8D7A7A3-5D11-4093-B9F7-F905A0AEE503}" srcOrd="0" destOrd="0" presId="urn:microsoft.com/office/officeart/2008/layout/IncreasingCircleProcess"/>
    <dgm:cxn modelId="{0EA2F653-DCF5-40D6-A84E-EC42676BDF53}" type="presParOf" srcId="{4AE6D773-444C-453C-AC1D-CA6159BC4F01}" destId="{202C5637-469D-4B98-AD2C-D8F071A4F74C}" srcOrd="1" destOrd="0" presId="urn:microsoft.com/office/officeart/2008/layout/IncreasingCircleProcess"/>
    <dgm:cxn modelId="{FA441D6B-F4FE-437F-AB8B-64ED42ACE1F5}" type="presParOf" srcId="{4AE6D773-444C-453C-AC1D-CA6159BC4F01}" destId="{BAA827DA-7E29-47CD-8F8B-D86438260E5A}" srcOrd="2" destOrd="0" presId="urn:microsoft.com/office/officeart/2008/layout/IncreasingCircleProcess"/>
    <dgm:cxn modelId="{04AE5D2A-247A-441A-9B08-E9EC72BA95A1}" type="presParOf" srcId="{4AE6D773-444C-453C-AC1D-CA6159BC4F01}" destId="{FA758C7E-3CCF-48AA-9749-659E75B5234A}" srcOrd="3" destOrd="0" presId="urn:microsoft.com/office/officeart/2008/layout/IncreasingCircleProcess"/>
    <dgm:cxn modelId="{55F15FF5-D8C2-4637-BDED-DC02C5C5707B}" type="presParOf" srcId="{3672B8A8-3F56-439C-9FE8-97A5B2BA33D3}" destId="{6D959231-999E-4946-84FB-CCFEDF10D82C}" srcOrd="1" destOrd="0" presId="urn:microsoft.com/office/officeart/2008/layout/IncreasingCircleProcess"/>
    <dgm:cxn modelId="{A7B0F8CE-E150-4CDC-9EA2-F621C8AF3A1B}" type="presParOf" srcId="{3672B8A8-3F56-439C-9FE8-97A5B2BA33D3}" destId="{EC314C96-18FA-41BA-9961-CEAD7F04DE7C}" srcOrd="2" destOrd="0" presId="urn:microsoft.com/office/officeart/2008/layout/IncreasingCircleProcess"/>
    <dgm:cxn modelId="{F976E1BE-0A1C-4ED2-91F1-EBE213ACF6CD}" type="presParOf" srcId="{EC314C96-18FA-41BA-9961-CEAD7F04DE7C}" destId="{CD012A26-342E-4F9E-B067-50B71BCE144C}" srcOrd="0" destOrd="0" presId="urn:microsoft.com/office/officeart/2008/layout/IncreasingCircleProcess"/>
    <dgm:cxn modelId="{92E91D85-9A96-4EA3-AB2E-98067716701D}" type="presParOf" srcId="{EC314C96-18FA-41BA-9961-CEAD7F04DE7C}" destId="{30D6F476-4110-44A2-8BEE-5997DD5A7585}" srcOrd="1" destOrd="0" presId="urn:microsoft.com/office/officeart/2008/layout/IncreasingCircleProcess"/>
    <dgm:cxn modelId="{84A72120-950D-4226-B2AE-FC586EA7AE07}" type="presParOf" srcId="{EC314C96-18FA-41BA-9961-CEAD7F04DE7C}" destId="{56C1BC72-3463-46A1-88AD-2D93FCF7C0C9}" srcOrd="2" destOrd="0" presId="urn:microsoft.com/office/officeart/2008/layout/IncreasingCircleProcess"/>
    <dgm:cxn modelId="{9FAFF139-CFDF-4EEF-BD2D-192244C7E469}" type="presParOf" srcId="{EC314C96-18FA-41BA-9961-CEAD7F04DE7C}" destId="{C66FA1A1-B6E5-4191-A5A3-EF60ECE2091B}" srcOrd="3" destOrd="0" presId="urn:microsoft.com/office/officeart/2008/layout/IncreasingCircleProcess"/>
    <dgm:cxn modelId="{9C48BB93-9361-4CB2-9E4C-53BB81FEBD29}" type="presParOf" srcId="{3672B8A8-3F56-439C-9FE8-97A5B2BA33D3}" destId="{2DE7B496-13BA-4B16-B67D-F4922CFBFADE}" srcOrd="3" destOrd="0" presId="urn:microsoft.com/office/officeart/2008/layout/IncreasingCircleProcess"/>
    <dgm:cxn modelId="{91ED8CE2-A69B-4B3F-8291-00EDA479882A}" type="presParOf" srcId="{3672B8A8-3F56-439C-9FE8-97A5B2BA33D3}" destId="{1EC29439-1BBD-4CB7-8B84-8C5E92AA90DC}" srcOrd="4" destOrd="0" presId="urn:microsoft.com/office/officeart/2008/layout/IncreasingCircleProcess"/>
    <dgm:cxn modelId="{9FA82D6A-19F9-4C54-8C6C-2D403C05D985}" type="presParOf" srcId="{1EC29439-1BBD-4CB7-8B84-8C5E92AA90DC}" destId="{F411E8D0-151E-4810-8D90-CCE13A5CC3F7}" srcOrd="0" destOrd="0" presId="urn:microsoft.com/office/officeart/2008/layout/IncreasingCircleProcess"/>
    <dgm:cxn modelId="{835DB690-07DA-4B10-A14E-0D77ED3536B7}" type="presParOf" srcId="{1EC29439-1BBD-4CB7-8B84-8C5E92AA90DC}" destId="{96800578-6BCA-4ACD-8AF4-B7E6F7145752}" srcOrd="1" destOrd="0" presId="urn:microsoft.com/office/officeart/2008/layout/IncreasingCircleProcess"/>
    <dgm:cxn modelId="{74E1FF05-1A78-403C-A055-1551D1D785FA}" type="presParOf" srcId="{1EC29439-1BBD-4CB7-8B84-8C5E92AA90DC}" destId="{6EA37181-C3CB-4E99-8B91-7AC4369A568E}" srcOrd="2" destOrd="0" presId="urn:microsoft.com/office/officeart/2008/layout/IncreasingCircleProcess"/>
    <dgm:cxn modelId="{43DB064D-E900-4D87-8174-C004058B2B61}" type="presParOf" srcId="{1EC29439-1BBD-4CB7-8B84-8C5E92AA90DC}" destId="{1BBA7816-8248-4A11-BC30-0B55FF96DDC1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7A0D6-7C26-4FE8-9A13-B456058B9CD1}">
      <dsp:nvSpPr>
        <dsp:cNvPr id="0" name=""/>
        <dsp:cNvSpPr/>
      </dsp:nvSpPr>
      <dsp:spPr>
        <a:xfrm>
          <a:off x="3169" y="416847"/>
          <a:ext cx="1972367" cy="2320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8C2E52-B331-4C54-BEE2-37630EAAB1B5}">
      <dsp:nvSpPr>
        <dsp:cNvPr id="0" name=""/>
        <dsp:cNvSpPr/>
      </dsp:nvSpPr>
      <dsp:spPr>
        <a:xfrm>
          <a:off x="3169" y="503993"/>
          <a:ext cx="144897" cy="144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3FA86-3776-4BC5-9484-052D4B6FBAFA}">
      <dsp:nvSpPr>
        <dsp:cNvPr id="0" name=""/>
        <dsp:cNvSpPr/>
      </dsp:nvSpPr>
      <dsp:spPr>
        <a:xfrm>
          <a:off x="3169" y="0"/>
          <a:ext cx="1972367" cy="41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smtClean="0"/>
            <a:t>Território</a:t>
          </a:r>
          <a:endParaRPr lang="pt-BR" sz="2400" b="0" kern="1200" dirty="0"/>
        </a:p>
      </dsp:txBody>
      <dsp:txXfrm>
        <a:off x="3169" y="0"/>
        <a:ext cx="1972367" cy="416847"/>
      </dsp:txXfrm>
    </dsp:sp>
    <dsp:sp modelId="{4EA43A04-DFD3-432C-9E0A-ADE6A9BC5E7F}">
      <dsp:nvSpPr>
        <dsp:cNvPr id="0" name=""/>
        <dsp:cNvSpPr/>
      </dsp:nvSpPr>
      <dsp:spPr>
        <a:xfrm>
          <a:off x="3169" y="841744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06A598-245F-4A14-9F6E-520B77023138}">
      <dsp:nvSpPr>
        <dsp:cNvPr id="0" name=""/>
        <dsp:cNvSpPr/>
      </dsp:nvSpPr>
      <dsp:spPr>
        <a:xfrm>
          <a:off x="141235" y="745317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526,66Km² </a:t>
          </a:r>
          <a:endParaRPr lang="pt-BR" sz="2200" kern="1200" dirty="0"/>
        </a:p>
      </dsp:txBody>
      <dsp:txXfrm>
        <a:off x="141235" y="745317"/>
        <a:ext cx="1834302" cy="337747"/>
      </dsp:txXfrm>
    </dsp:sp>
    <dsp:sp modelId="{769AC670-D886-4979-B7CF-0CA656660602}">
      <dsp:nvSpPr>
        <dsp:cNvPr id="0" name=""/>
        <dsp:cNvSpPr/>
      </dsp:nvSpPr>
      <dsp:spPr>
        <a:xfrm>
          <a:off x="2074156" y="416847"/>
          <a:ext cx="1972367" cy="23204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4966938"/>
                <a:satOff val="19906"/>
                <a:lumOff val="4314"/>
                <a:alphaOff val="0"/>
                <a:tint val="48000"/>
                <a:satMod val="15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D15D3C-3FD6-4BE4-A5F5-2B2672FFB4B1}">
      <dsp:nvSpPr>
        <dsp:cNvPr id="0" name=""/>
        <dsp:cNvSpPr/>
      </dsp:nvSpPr>
      <dsp:spPr>
        <a:xfrm>
          <a:off x="2074156" y="503993"/>
          <a:ext cx="144897" cy="144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8E370-E7C0-4929-91EF-187B8DC466E6}">
      <dsp:nvSpPr>
        <dsp:cNvPr id="0" name=""/>
        <dsp:cNvSpPr/>
      </dsp:nvSpPr>
      <dsp:spPr>
        <a:xfrm>
          <a:off x="2074156" y="0"/>
          <a:ext cx="1972367" cy="41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smtClean="0"/>
            <a:t>População</a:t>
          </a:r>
          <a:endParaRPr lang="pt-BR" sz="2400" b="0" kern="1200" dirty="0"/>
        </a:p>
      </dsp:txBody>
      <dsp:txXfrm>
        <a:off x="2074156" y="0"/>
        <a:ext cx="1972367" cy="416847"/>
      </dsp:txXfrm>
    </dsp:sp>
    <dsp:sp modelId="{E385BAEF-44A4-4FA9-8592-AD80796368DD}">
      <dsp:nvSpPr>
        <dsp:cNvPr id="0" name=""/>
        <dsp:cNvSpPr/>
      </dsp:nvSpPr>
      <dsp:spPr>
        <a:xfrm>
          <a:off x="2074156" y="841744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7D5812-352B-4F6C-BD02-0136DA30CD7A}">
      <dsp:nvSpPr>
        <dsp:cNvPr id="0" name=""/>
        <dsp:cNvSpPr/>
      </dsp:nvSpPr>
      <dsp:spPr>
        <a:xfrm>
          <a:off x="2212221" y="720081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19.352 </a:t>
          </a:r>
          <a:endParaRPr lang="pt-BR" sz="2200" kern="1200" dirty="0"/>
        </a:p>
      </dsp:txBody>
      <dsp:txXfrm>
        <a:off x="2212221" y="720081"/>
        <a:ext cx="1834302" cy="337747"/>
      </dsp:txXfrm>
    </dsp:sp>
    <dsp:sp modelId="{EAA8E3F1-223D-470A-8DAF-714CB4A81F22}">
      <dsp:nvSpPr>
        <dsp:cNvPr id="0" name=""/>
        <dsp:cNvSpPr/>
      </dsp:nvSpPr>
      <dsp:spPr>
        <a:xfrm>
          <a:off x="4145142" y="416847"/>
          <a:ext cx="1972367" cy="23204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9933876"/>
                <a:satOff val="39811"/>
                <a:lumOff val="8628"/>
                <a:alphaOff val="0"/>
                <a:tint val="48000"/>
                <a:satMod val="15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468918-7DFE-4196-AE89-AF73C98D2AEE}">
      <dsp:nvSpPr>
        <dsp:cNvPr id="0" name=""/>
        <dsp:cNvSpPr/>
      </dsp:nvSpPr>
      <dsp:spPr>
        <a:xfrm>
          <a:off x="4145142" y="503993"/>
          <a:ext cx="144897" cy="144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2ED91-89D5-4528-81D4-E6139F69E295}">
      <dsp:nvSpPr>
        <dsp:cNvPr id="0" name=""/>
        <dsp:cNvSpPr/>
      </dsp:nvSpPr>
      <dsp:spPr>
        <a:xfrm>
          <a:off x="4145142" y="0"/>
          <a:ext cx="1972367" cy="416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smtClean="0"/>
            <a:t>Saúde </a:t>
          </a:r>
          <a:endParaRPr lang="pt-BR" sz="2200" kern="1200" dirty="0"/>
        </a:p>
      </dsp:txBody>
      <dsp:txXfrm>
        <a:off x="4145142" y="0"/>
        <a:ext cx="1972367" cy="416847"/>
      </dsp:txXfrm>
    </dsp:sp>
    <dsp:sp modelId="{A7C1A694-2DAD-46D3-BD41-11A2662EE986}">
      <dsp:nvSpPr>
        <dsp:cNvPr id="0" name=""/>
        <dsp:cNvSpPr/>
      </dsp:nvSpPr>
      <dsp:spPr>
        <a:xfrm>
          <a:off x="4145142" y="841744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F9E88B-DDE0-465A-9325-B13CAEC42850}">
      <dsp:nvSpPr>
        <dsp:cNvPr id="0" name=""/>
        <dsp:cNvSpPr/>
      </dsp:nvSpPr>
      <dsp:spPr>
        <a:xfrm>
          <a:off x="4283208" y="745317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12 UBS</a:t>
          </a:r>
          <a:endParaRPr lang="pt-BR" sz="2200" kern="1200" dirty="0"/>
        </a:p>
      </dsp:txBody>
      <dsp:txXfrm>
        <a:off x="4283208" y="745317"/>
        <a:ext cx="1834302" cy="337747"/>
      </dsp:txXfrm>
    </dsp:sp>
    <dsp:sp modelId="{C65C07E2-7BF3-486B-AD18-05B43A3A6A80}">
      <dsp:nvSpPr>
        <dsp:cNvPr id="0" name=""/>
        <dsp:cNvSpPr/>
      </dsp:nvSpPr>
      <dsp:spPr>
        <a:xfrm>
          <a:off x="4145142" y="1179492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341FB7B-DD58-4E79-A3BB-122A410136EB}">
      <dsp:nvSpPr>
        <dsp:cNvPr id="0" name=""/>
        <dsp:cNvSpPr/>
      </dsp:nvSpPr>
      <dsp:spPr>
        <a:xfrm>
          <a:off x="4283208" y="1083065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NASF</a:t>
          </a:r>
          <a:endParaRPr lang="pt-BR" sz="2200" kern="1200" dirty="0"/>
        </a:p>
      </dsp:txBody>
      <dsp:txXfrm>
        <a:off x="4283208" y="1083065"/>
        <a:ext cx="1834302" cy="337747"/>
      </dsp:txXfrm>
    </dsp:sp>
    <dsp:sp modelId="{9795EEF3-9C4F-445E-B6F0-9ABB342D6D19}">
      <dsp:nvSpPr>
        <dsp:cNvPr id="0" name=""/>
        <dsp:cNvSpPr/>
      </dsp:nvSpPr>
      <dsp:spPr>
        <a:xfrm>
          <a:off x="4145142" y="1517239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F562A0-735A-488C-B958-DC08C3B29AAA}">
      <dsp:nvSpPr>
        <dsp:cNvPr id="0" name=""/>
        <dsp:cNvSpPr/>
      </dsp:nvSpPr>
      <dsp:spPr>
        <a:xfrm>
          <a:off x="4283208" y="1420812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CAPS</a:t>
          </a:r>
          <a:endParaRPr lang="pt-BR" sz="2200" kern="1200" dirty="0"/>
        </a:p>
      </dsp:txBody>
      <dsp:txXfrm>
        <a:off x="4283208" y="1420812"/>
        <a:ext cx="1834302" cy="337747"/>
      </dsp:txXfrm>
    </dsp:sp>
    <dsp:sp modelId="{3345CF1D-41B1-490D-BFAF-BDA1D77B94B3}">
      <dsp:nvSpPr>
        <dsp:cNvPr id="0" name=""/>
        <dsp:cNvSpPr/>
      </dsp:nvSpPr>
      <dsp:spPr>
        <a:xfrm>
          <a:off x="4145142" y="1854987"/>
          <a:ext cx="144893" cy="144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4DDC34-8ED4-4B24-9AF9-EB0AA97D497C}">
      <dsp:nvSpPr>
        <dsp:cNvPr id="0" name=""/>
        <dsp:cNvSpPr/>
      </dsp:nvSpPr>
      <dsp:spPr>
        <a:xfrm>
          <a:off x="4283208" y="1758560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CEO	</a:t>
          </a:r>
          <a:endParaRPr lang="pt-BR" sz="2200" kern="1200" dirty="0"/>
        </a:p>
      </dsp:txBody>
      <dsp:txXfrm>
        <a:off x="4283208" y="1758560"/>
        <a:ext cx="1834302" cy="337747"/>
      </dsp:txXfrm>
    </dsp:sp>
    <dsp:sp modelId="{457B04A3-5AF2-4605-8EE6-48B10CC7CA5D}">
      <dsp:nvSpPr>
        <dsp:cNvPr id="0" name=""/>
        <dsp:cNvSpPr/>
      </dsp:nvSpPr>
      <dsp:spPr>
        <a:xfrm>
          <a:off x="4145142" y="2192734"/>
          <a:ext cx="144893" cy="14489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A3A1D8-F5E3-45FD-B472-E27F429E64D1}">
      <dsp:nvSpPr>
        <dsp:cNvPr id="0" name=""/>
        <dsp:cNvSpPr/>
      </dsp:nvSpPr>
      <dsp:spPr>
        <a:xfrm>
          <a:off x="4283208" y="2096307"/>
          <a:ext cx="1834302" cy="337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Hospital</a:t>
          </a:r>
          <a:endParaRPr lang="pt-BR" sz="2200" kern="1200"/>
        </a:p>
      </dsp:txBody>
      <dsp:txXfrm>
        <a:off x="4283208" y="2096307"/>
        <a:ext cx="1834302" cy="33774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E7FCB-A54D-4441-BCE4-3809D4C1332F}">
      <dsp:nvSpPr>
        <dsp:cNvPr id="0" name=""/>
        <dsp:cNvSpPr/>
      </dsp:nvSpPr>
      <dsp:spPr>
        <a:xfrm>
          <a:off x="512" y="0"/>
          <a:ext cx="406881" cy="40688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E4953-B7B6-44E6-8983-87A4FECC83A7}">
      <dsp:nvSpPr>
        <dsp:cNvPr id="0" name=""/>
        <dsp:cNvSpPr/>
      </dsp:nvSpPr>
      <dsp:spPr>
        <a:xfrm>
          <a:off x="41200" y="40688"/>
          <a:ext cx="325505" cy="32550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932FCE-6F9D-4CAA-8653-862FB15428EA}">
      <dsp:nvSpPr>
        <dsp:cNvPr id="0" name=""/>
        <dsp:cNvSpPr/>
      </dsp:nvSpPr>
      <dsp:spPr>
        <a:xfrm>
          <a:off x="492161" y="0"/>
          <a:ext cx="1203692" cy="40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11(100%)</a:t>
          </a:r>
          <a:endParaRPr lang="pt-BR" sz="1800" kern="1200" dirty="0"/>
        </a:p>
      </dsp:txBody>
      <dsp:txXfrm>
        <a:off x="492161" y="0"/>
        <a:ext cx="1203692" cy="406881"/>
      </dsp:txXfrm>
    </dsp:sp>
    <dsp:sp modelId="{3E0D9A52-7B21-4793-9377-CA7ED22000DB}">
      <dsp:nvSpPr>
        <dsp:cNvPr id="0" name=""/>
        <dsp:cNvSpPr/>
      </dsp:nvSpPr>
      <dsp:spPr>
        <a:xfrm>
          <a:off x="1780621" y="0"/>
          <a:ext cx="406881" cy="40688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5F58C-568E-4285-AE04-06A789D0F319}">
      <dsp:nvSpPr>
        <dsp:cNvPr id="0" name=""/>
        <dsp:cNvSpPr/>
      </dsp:nvSpPr>
      <dsp:spPr>
        <a:xfrm>
          <a:off x="1821309" y="40688"/>
          <a:ext cx="325505" cy="32550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533B9-EF92-4814-8D88-B0EFBD3D593B}">
      <dsp:nvSpPr>
        <dsp:cNvPr id="0" name=""/>
        <dsp:cNvSpPr/>
      </dsp:nvSpPr>
      <dsp:spPr>
        <a:xfrm>
          <a:off x="2272270" y="0"/>
          <a:ext cx="1203692" cy="40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20(83 %) </a:t>
          </a:r>
          <a:endParaRPr lang="pt-BR" sz="1800" kern="1200" dirty="0"/>
        </a:p>
      </dsp:txBody>
      <dsp:txXfrm>
        <a:off x="2272270" y="0"/>
        <a:ext cx="1203692" cy="406881"/>
      </dsp:txXfrm>
    </dsp:sp>
    <dsp:sp modelId="{6C6F53E4-A500-4A9E-81AD-5224ACDF570A}">
      <dsp:nvSpPr>
        <dsp:cNvPr id="0" name=""/>
        <dsp:cNvSpPr/>
      </dsp:nvSpPr>
      <dsp:spPr>
        <a:xfrm>
          <a:off x="3560729" y="0"/>
          <a:ext cx="406881" cy="40688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A5EC0-F9D3-4886-AB71-98873921D9FD}">
      <dsp:nvSpPr>
        <dsp:cNvPr id="0" name=""/>
        <dsp:cNvSpPr/>
      </dsp:nvSpPr>
      <dsp:spPr>
        <a:xfrm>
          <a:off x="3601418" y="40688"/>
          <a:ext cx="325505" cy="32550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A5A320-3EE8-41D8-BC43-319E95086D4A}">
      <dsp:nvSpPr>
        <dsp:cNvPr id="0" name=""/>
        <dsp:cNvSpPr/>
      </dsp:nvSpPr>
      <dsp:spPr>
        <a:xfrm>
          <a:off x="4052378" y="0"/>
          <a:ext cx="1203692" cy="406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32(97%)</a:t>
          </a:r>
          <a:endParaRPr lang="pt-BR" sz="1800" kern="1200" dirty="0"/>
        </a:p>
      </dsp:txBody>
      <dsp:txXfrm>
        <a:off x="4052378" y="0"/>
        <a:ext cx="1203692" cy="4068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14DD-B844-4889-BFB6-C5D3BF3E618A}">
      <dsp:nvSpPr>
        <dsp:cNvPr id="0" name=""/>
        <dsp:cNvSpPr/>
      </dsp:nvSpPr>
      <dsp:spPr>
        <a:xfrm>
          <a:off x="1793" y="0"/>
          <a:ext cx="417833" cy="4178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9FE7E-553F-4B98-B443-8A7FBFA3EF5F}">
      <dsp:nvSpPr>
        <dsp:cNvPr id="0" name=""/>
        <dsp:cNvSpPr/>
      </dsp:nvSpPr>
      <dsp:spPr>
        <a:xfrm>
          <a:off x="43576" y="41783"/>
          <a:ext cx="334266" cy="33426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297D4A-AD71-4E01-9C90-C270F9BDA37B}">
      <dsp:nvSpPr>
        <dsp:cNvPr id="0" name=""/>
        <dsp:cNvSpPr/>
      </dsp:nvSpPr>
      <dsp:spPr>
        <a:xfrm>
          <a:off x="506674" y="0"/>
          <a:ext cx="1236090" cy="41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506674" y="0"/>
        <a:ext cx="1236090" cy="417833"/>
      </dsp:txXfrm>
    </dsp:sp>
    <dsp:sp modelId="{9C97D7E2-148D-4424-A18E-0AB077A0B434}">
      <dsp:nvSpPr>
        <dsp:cNvPr id="0" name=""/>
        <dsp:cNvSpPr/>
      </dsp:nvSpPr>
      <dsp:spPr>
        <a:xfrm>
          <a:off x="1829813" y="0"/>
          <a:ext cx="417833" cy="4178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D99A4-B48C-4E95-8669-86E4C5F537E4}">
      <dsp:nvSpPr>
        <dsp:cNvPr id="0" name=""/>
        <dsp:cNvSpPr/>
      </dsp:nvSpPr>
      <dsp:spPr>
        <a:xfrm>
          <a:off x="1871597" y="41783"/>
          <a:ext cx="334266" cy="33426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5C3FBC-929E-4178-B858-8CBCB6A46262}">
      <dsp:nvSpPr>
        <dsp:cNvPr id="0" name=""/>
        <dsp:cNvSpPr/>
      </dsp:nvSpPr>
      <dsp:spPr>
        <a:xfrm>
          <a:off x="2334695" y="0"/>
          <a:ext cx="1236090" cy="41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17(70,8 %) </a:t>
          </a:r>
          <a:endParaRPr lang="pt-BR" sz="1800" kern="1200" dirty="0"/>
        </a:p>
      </dsp:txBody>
      <dsp:txXfrm>
        <a:off x="2334695" y="0"/>
        <a:ext cx="1236090" cy="417833"/>
      </dsp:txXfrm>
    </dsp:sp>
    <dsp:sp modelId="{124E3952-E99F-4A48-8815-1BED0336C90A}">
      <dsp:nvSpPr>
        <dsp:cNvPr id="0" name=""/>
        <dsp:cNvSpPr/>
      </dsp:nvSpPr>
      <dsp:spPr>
        <a:xfrm>
          <a:off x="3657834" y="0"/>
          <a:ext cx="417833" cy="41783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3966-2210-436B-94CD-2BBF3D7EFB7D}">
      <dsp:nvSpPr>
        <dsp:cNvPr id="0" name=""/>
        <dsp:cNvSpPr/>
      </dsp:nvSpPr>
      <dsp:spPr>
        <a:xfrm>
          <a:off x="3699618" y="41783"/>
          <a:ext cx="334266" cy="33426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7C0901-1F72-4138-99C1-4C688536AC4B}">
      <dsp:nvSpPr>
        <dsp:cNvPr id="0" name=""/>
        <dsp:cNvSpPr/>
      </dsp:nvSpPr>
      <dsp:spPr>
        <a:xfrm>
          <a:off x="4162716" y="0"/>
          <a:ext cx="1236090" cy="41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26(78,8%)</a:t>
          </a:r>
          <a:endParaRPr lang="pt-BR" sz="1800" kern="1200" dirty="0"/>
        </a:p>
      </dsp:txBody>
      <dsp:txXfrm>
        <a:off x="4162716" y="0"/>
        <a:ext cx="1236090" cy="4178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5C2EC-8D74-4982-9F62-6CFBA6BB565E}">
      <dsp:nvSpPr>
        <dsp:cNvPr id="0" name=""/>
        <dsp:cNvSpPr/>
      </dsp:nvSpPr>
      <dsp:spPr>
        <a:xfrm>
          <a:off x="2207" y="0"/>
          <a:ext cx="420700" cy="420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E127-2F07-47E1-8DF3-BCB77462D867}">
      <dsp:nvSpPr>
        <dsp:cNvPr id="0" name=""/>
        <dsp:cNvSpPr/>
      </dsp:nvSpPr>
      <dsp:spPr>
        <a:xfrm>
          <a:off x="44277" y="42070"/>
          <a:ext cx="336560" cy="336560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E60BF8-0AED-48C5-8940-4E9EBD527078}">
      <dsp:nvSpPr>
        <dsp:cNvPr id="0" name=""/>
        <dsp:cNvSpPr/>
      </dsp:nvSpPr>
      <dsp:spPr>
        <a:xfrm>
          <a:off x="510553" y="0"/>
          <a:ext cx="1244571" cy="42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07(63,6%)</a:t>
          </a:r>
          <a:endParaRPr lang="pt-BR" sz="1800" kern="1200" dirty="0"/>
        </a:p>
      </dsp:txBody>
      <dsp:txXfrm>
        <a:off x="510553" y="0"/>
        <a:ext cx="1244571" cy="420700"/>
      </dsp:txXfrm>
    </dsp:sp>
    <dsp:sp modelId="{9CBB9F70-8F27-4F49-B41C-FA4412FB44B1}">
      <dsp:nvSpPr>
        <dsp:cNvPr id="0" name=""/>
        <dsp:cNvSpPr/>
      </dsp:nvSpPr>
      <dsp:spPr>
        <a:xfrm>
          <a:off x="1842770" y="0"/>
          <a:ext cx="420700" cy="420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39B52-D49C-4C09-9611-B3FFD97AFFC9}">
      <dsp:nvSpPr>
        <dsp:cNvPr id="0" name=""/>
        <dsp:cNvSpPr/>
      </dsp:nvSpPr>
      <dsp:spPr>
        <a:xfrm>
          <a:off x="1884840" y="42070"/>
          <a:ext cx="336560" cy="33656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ECAD2-2447-4EC6-A2A2-638E7E352C1C}">
      <dsp:nvSpPr>
        <dsp:cNvPr id="0" name=""/>
        <dsp:cNvSpPr/>
      </dsp:nvSpPr>
      <dsp:spPr>
        <a:xfrm>
          <a:off x="2351116" y="0"/>
          <a:ext cx="1244571" cy="42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15(62,5%) </a:t>
          </a:r>
          <a:endParaRPr lang="pt-BR" sz="1800" kern="1200" dirty="0"/>
        </a:p>
      </dsp:txBody>
      <dsp:txXfrm>
        <a:off x="2351116" y="0"/>
        <a:ext cx="1244571" cy="420700"/>
      </dsp:txXfrm>
    </dsp:sp>
    <dsp:sp modelId="{700C38CB-C1B3-468D-80E9-32FCE5948AA3}">
      <dsp:nvSpPr>
        <dsp:cNvPr id="0" name=""/>
        <dsp:cNvSpPr/>
      </dsp:nvSpPr>
      <dsp:spPr>
        <a:xfrm>
          <a:off x="3683334" y="0"/>
          <a:ext cx="420700" cy="4207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3F04A-3672-49EC-BB7A-A3D903A72D25}">
      <dsp:nvSpPr>
        <dsp:cNvPr id="0" name=""/>
        <dsp:cNvSpPr/>
      </dsp:nvSpPr>
      <dsp:spPr>
        <a:xfrm>
          <a:off x="3725404" y="42070"/>
          <a:ext cx="336560" cy="33656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B8E0F-AB42-421D-A4BE-FD2EC93D45DC}">
      <dsp:nvSpPr>
        <dsp:cNvPr id="0" name=""/>
        <dsp:cNvSpPr/>
      </dsp:nvSpPr>
      <dsp:spPr>
        <a:xfrm>
          <a:off x="4191680" y="0"/>
          <a:ext cx="1244571" cy="42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22(66,7%)</a:t>
          </a:r>
          <a:endParaRPr lang="pt-BR" sz="1800" kern="1200" dirty="0"/>
        </a:p>
      </dsp:txBody>
      <dsp:txXfrm>
        <a:off x="4191680" y="0"/>
        <a:ext cx="1244571" cy="4207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515B7-F614-4913-A4A2-F41915F927D5}">
      <dsp:nvSpPr>
        <dsp:cNvPr id="0" name=""/>
        <dsp:cNvSpPr/>
      </dsp:nvSpPr>
      <dsp:spPr>
        <a:xfrm>
          <a:off x="3436" y="0"/>
          <a:ext cx="441479" cy="44147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E2277-C3C2-4A1B-9C33-81A7A8ADB078}">
      <dsp:nvSpPr>
        <dsp:cNvPr id="0" name=""/>
        <dsp:cNvSpPr/>
      </dsp:nvSpPr>
      <dsp:spPr>
        <a:xfrm>
          <a:off x="47584" y="44147"/>
          <a:ext cx="353183" cy="353183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3291F0-FDA9-457B-8F19-590B7E0F6E5B}">
      <dsp:nvSpPr>
        <dsp:cNvPr id="0" name=""/>
        <dsp:cNvSpPr/>
      </dsp:nvSpPr>
      <dsp:spPr>
        <a:xfrm>
          <a:off x="536891" y="0"/>
          <a:ext cx="1306044" cy="44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07(63,6%)</a:t>
          </a:r>
          <a:endParaRPr lang="pt-BR" sz="1800" kern="1200" dirty="0"/>
        </a:p>
      </dsp:txBody>
      <dsp:txXfrm>
        <a:off x="536891" y="0"/>
        <a:ext cx="1306044" cy="441479"/>
      </dsp:txXfrm>
    </dsp:sp>
    <dsp:sp modelId="{C329E278-4536-492A-9B92-FE468A547B63}">
      <dsp:nvSpPr>
        <dsp:cNvPr id="0" name=""/>
        <dsp:cNvSpPr/>
      </dsp:nvSpPr>
      <dsp:spPr>
        <a:xfrm>
          <a:off x="1934910" y="0"/>
          <a:ext cx="441479" cy="44147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CAD02-4439-4680-9CEF-861DA36BFC0C}">
      <dsp:nvSpPr>
        <dsp:cNvPr id="0" name=""/>
        <dsp:cNvSpPr/>
      </dsp:nvSpPr>
      <dsp:spPr>
        <a:xfrm>
          <a:off x="1979058" y="44147"/>
          <a:ext cx="353183" cy="353183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22443F-D050-475A-AE45-5F6C36754A3C}">
      <dsp:nvSpPr>
        <dsp:cNvPr id="0" name=""/>
        <dsp:cNvSpPr/>
      </dsp:nvSpPr>
      <dsp:spPr>
        <a:xfrm>
          <a:off x="2468365" y="0"/>
          <a:ext cx="1306044" cy="44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15(62,5 %) </a:t>
          </a:r>
          <a:endParaRPr lang="pt-BR" sz="1800" kern="1200" dirty="0"/>
        </a:p>
      </dsp:txBody>
      <dsp:txXfrm>
        <a:off x="2468365" y="0"/>
        <a:ext cx="1306044" cy="441479"/>
      </dsp:txXfrm>
    </dsp:sp>
    <dsp:sp modelId="{F93E1258-96D6-49DA-B823-4921A1302924}">
      <dsp:nvSpPr>
        <dsp:cNvPr id="0" name=""/>
        <dsp:cNvSpPr/>
      </dsp:nvSpPr>
      <dsp:spPr>
        <a:xfrm>
          <a:off x="3866384" y="0"/>
          <a:ext cx="441479" cy="44147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38F92-1EFD-4132-89F0-15650934E426}">
      <dsp:nvSpPr>
        <dsp:cNvPr id="0" name=""/>
        <dsp:cNvSpPr/>
      </dsp:nvSpPr>
      <dsp:spPr>
        <a:xfrm>
          <a:off x="3910532" y="44147"/>
          <a:ext cx="353183" cy="353183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7C7B8-C78C-45F8-8027-150DE86BEC94}">
      <dsp:nvSpPr>
        <dsp:cNvPr id="0" name=""/>
        <dsp:cNvSpPr/>
      </dsp:nvSpPr>
      <dsp:spPr>
        <a:xfrm>
          <a:off x="4399839" y="0"/>
          <a:ext cx="1306044" cy="441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21(63,6%)</a:t>
          </a:r>
          <a:endParaRPr lang="pt-BR" sz="1800" kern="1200" dirty="0"/>
        </a:p>
      </dsp:txBody>
      <dsp:txXfrm>
        <a:off x="4399839" y="0"/>
        <a:ext cx="1306044" cy="44147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C7437-073A-4416-B049-A6CC2974975C}">
      <dsp:nvSpPr>
        <dsp:cNvPr id="0" name=""/>
        <dsp:cNvSpPr/>
      </dsp:nvSpPr>
      <dsp:spPr>
        <a:xfrm>
          <a:off x="2155" y="0"/>
          <a:ext cx="395478" cy="3954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ED097-5374-4D9F-BC44-D9244A6942EC}">
      <dsp:nvSpPr>
        <dsp:cNvPr id="0" name=""/>
        <dsp:cNvSpPr/>
      </dsp:nvSpPr>
      <dsp:spPr>
        <a:xfrm>
          <a:off x="41703" y="39547"/>
          <a:ext cx="316382" cy="31638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6F029-FE22-4A18-B960-29CB76E42E5F}">
      <dsp:nvSpPr>
        <dsp:cNvPr id="0" name=""/>
        <dsp:cNvSpPr/>
      </dsp:nvSpPr>
      <dsp:spPr>
        <a:xfrm>
          <a:off x="480024" y="0"/>
          <a:ext cx="1169955" cy="39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Zero</a:t>
          </a:r>
          <a:endParaRPr lang="pt-BR" sz="1800" kern="1200" dirty="0"/>
        </a:p>
      </dsp:txBody>
      <dsp:txXfrm>
        <a:off x="480024" y="0"/>
        <a:ext cx="1169955" cy="395478"/>
      </dsp:txXfrm>
    </dsp:sp>
    <dsp:sp modelId="{4DD68B4F-1DFC-4230-A1CB-4C200F9BC6CC}">
      <dsp:nvSpPr>
        <dsp:cNvPr id="0" name=""/>
        <dsp:cNvSpPr/>
      </dsp:nvSpPr>
      <dsp:spPr>
        <a:xfrm>
          <a:off x="1732371" y="0"/>
          <a:ext cx="395478" cy="3954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DECC-AC31-4EAF-9677-F37B07801462}">
      <dsp:nvSpPr>
        <dsp:cNvPr id="0" name=""/>
        <dsp:cNvSpPr/>
      </dsp:nvSpPr>
      <dsp:spPr>
        <a:xfrm>
          <a:off x="1771919" y="39547"/>
          <a:ext cx="316382" cy="31638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DE691E-2492-45B6-A580-C927E212D5BD}">
      <dsp:nvSpPr>
        <dsp:cNvPr id="0" name=""/>
        <dsp:cNvSpPr/>
      </dsp:nvSpPr>
      <dsp:spPr>
        <a:xfrm>
          <a:off x="2210241" y="0"/>
          <a:ext cx="1169955" cy="39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05(100%) </a:t>
          </a:r>
          <a:endParaRPr lang="pt-BR" sz="1800" kern="1200" dirty="0"/>
        </a:p>
      </dsp:txBody>
      <dsp:txXfrm>
        <a:off x="2210241" y="0"/>
        <a:ext cx="1169955" cy="395478"/>
      </dsp:txXfrm>
    </dsp:sp>
    <dsp:sp modelId="{CAB97A96-14F1-4206-AD60-7A96F6382D69}">
      <dsp:nvSpPr>
        <dsp:cNvPr id="0" name=""/>
        <dsp:cNvSpPr/>
      </dsp:nvSpPr>
      <dsp:spPr>
        <a:xfrm>
          <a:off x="3462588" y="0"/>
          <a:ext cx="395478" cy="3954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E5275-A8B8-4A73-B120-EEEBEA06C783}">
      <dsp:nvSpPr>
        <dsp:cNvPr id="0" name=""/>
        <dsp:cNvSpPr/>
      </dsp:nvSpPr>
      <dsp:spPr>
        <a:xfrm>
          <a:off x="3502136" y="39547"/>
          <a:ext cx="316382" cy="31638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A826D5-485A-4CA1-BBB2-C709A9278132}">
      <dsp:nvSpPr>
        <dsp:cNvPr id="0" name=""/>
        <dsp:cNvSpPr/>
      </dsp:nvSpPr>
      <dsp:spPr>
        <a:xfrm>
          <a:off x="3940457" y="0"/>
          <a:ext cx="1169955" cy="395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07(87,5%)</a:t>
          </a:r>
          <a:endParaRPr lang="pt-BR" sz="1800" kern="1200" dirty="0"/>
        </a:p>
      </dsp:txBody>
      <dsp:txXfrm>
        <a:off x="3940457" y="0"/>
        <a:ext cx="1169955" cy="3954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3B394-3586-4A01-B0A5-C0A948BC3B31}">
      <dsp:nvSpPr>
        <dsp:cNvPr id="0" name=""/>
        <dsp:cNvSpPr/>
      </dsp:nvSpPr>
      <dsp:spPr>
        <a:xfrm>
          <a:off x="3499" y="0"/>
          <a:ext cx="395269" cy="39526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C8A16-4255-446C-9E2E-3FB7750AE871}">
      <dsp:nvSpPr>
        <dsp:cNvPr id="0" name=""/>
        <dsp:cNvSpPr/>
      </dsp:nvSpPr>
      <dsp:spPr>
        <a:xfrm>
          <a:off x="43026" y="39526"/>
          <a:ext cx="316215" cy="31621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792A06-EB03-4406-BAF3-031CF8411CBF}">
      <dsp:nvSpPr>
        <dsp:cNvPr id="0" name=""/>
        <dsp:cNvSpPr/>
      </dsp:nvSpPr>
      <dsp:spPr>
        <a:xfrm>
          <a:off x="481116" y="0"/>
          <a:ext cx="1169340" cy="39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481116" y="0"/>
        <a:ext cx="1169340" cy="395269"/>
      </dsp:txXfrm>
    </dsp:sp>
    <dsp:sp modelId="{0284649C-1D9E-4693-89F1-2F1EF3566DDA}">
      <dsp:nvSpPr>
        <dsp:cNvPr id="0" name=""/>
        <dsp:cNvSpPr/>
      </dsp:nvSpPr>
      <dsp:spPr>
        <a:xfrm>
          <a:off x="1732805" y="0"/>
          <a:ext cx="395269" cy="39526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6452F-E908-4FE1-9E16-A3CCA785F224}">
      <dsp:nvSpPr>
        <dsp:cNvPr id="0" name=""/>
        <dsp:cNvSpPr/>
      </dsp:nvSpPr>
      <dsp:spPr>
        <a:xfrm>
          <a:off x="1772332" y="39526"/>
          <a:ext cx="316215" cy="31621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E939B-4E8C-49EB-B7F2-EC6C0B94291C}">
      <dsp:nvSpPr>
        <dsp:cNvPr id="0" name=""/>
        <dsp:cNvSpPr/>
      </dsp:nvSpPr>
      <dsp:spPr>
        <a:xfrm>
          <a:off x="2210422" y="0"/>
          <a:ext cx="1169340" cy="39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23(95,8%) </a:t>
          </a:r>
          <a:endParaRPr lang="pt-BR" sz="1800" kern="1200" dirty="0"/>
        </a:p>
      </dsp:txBody>
      <dsp:txXfrm>
        <a:off x="2210422" y="0"/>
        <a:ext cx="1169340" cy="395269"/>
      </dsp:txXfrm>
    </dsp:sp>
    <dsp:sp modelId="{DE0778BA-019F-46F5-8559-4EA7646B859D}">
      <dsp:nvSpPr>
        <dsp:cNvPr id="0" name=""/>
        <dsp:cNvSpPr/>
      </dsp:nvSpPr>
      <dsp:spPr>
        <a:xfrm>
          <a:off x="3462110" y="0"/>
          <a:ext cx="395269" cy="39526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B6AB-A267-4F82-A663-5A1138AB3241}">
      <dsp:nvSpPr>
        <dsp:cNvPr id="0" name=""/>
        <dsp:cNvSpPr/>
      </dsp:nvSpPr>
      <dsp:spPr>
        <a:xfrm>
          <a:off x="3501637" y="39526"/>
          <a:ext cx="316215" cy="31621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588878-6DFB-43C1-9822-20D0EA2F4DEA}">
      <dsp:nvSpPr>
        <dsp:cNvPr id="0" name=""/>
        <dsp:cNvSpPr/>
      </dsp:nvSpPr>
      <dsp:spPr>
        <a:xfrm>
          <a:off x="3943227" y="0"/>
          <a:ext cx="1169340" cy="395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32(97%)</a:t>
          </a:r>
          <a:endParaRPr lang="pt-BR" sz="1800" kern="1200" dirty="0"/>
        </a:p>
      </dsp:txBody>
      <dsp:txXfrm>
        <a:off x="3943227" y="0"/>
        <a:ext cx="1169340" cy="3952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3B394-3586-4A01-B0A5-C0A948BC3B31}">
      <dsp:nvSpPr>
        <dsp:cNvPr id="0" name=""/>
        <dsp:cNvSpPr/>
      </dsp:nvSpPr>
      <dsp:spPr>
        <a:xfrm>
          <a:off x="3769" y="0"/>
          <a:ext cx="389653" cy="3896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C8A16-4255-446C-9E2E-3FB7750AE871}">
      <dsp:nvSpPr>
        <dsp:cNvPr id="0" name=""/>
        <dsp:cNvSpPr/>
      </dsp:nvSpPr>
      <dsp:spPr>
        <a:xfrm>
          <a:off x="42734" y="38965"/>
          <a:ext cx="311722" cy="31172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792A06-EB03-4406-BAF3-031CF8411CBF}">
      <dsp:nvSpPr>
        <dsp:cNvPr id="0" name=""/>
        <dsp:cNvSpPr/>
      </dsp:nvSpPr>
      <dsp:spPr>
        <a:xfrm>
          <a:off x="474600" y="0"/>
          <a:ext cx="1152724" cy="38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474600" y="0"/>
        <a:ext cx="1152724" cy="389653"/>
      </dsp:txXfrm>
    </dsp:sp>
    <dsp:sp modelId="{0284649C-1D9E-4693-89F1-2F1EF3566DDA}">
      <dsp:nvSpPr>
        <dsp:cNvPr id="0" name=""/>
        <dsp:cNvSpPr/>
      </dsp:nvSpPr>
      <dsp:spPr>
        <a:xfrm>
          <a:off x="1708502" y="0"/>
          <a:ext cx="389653" cy="3896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6452F-E908-4FE1-9E16-A3CCA785F224}">
      <dsp:nvSpPr>
        <dsp:cNvPr id="0" name=""/>
        <dsp:cNvSpPr/>
      </dsp:nvSpPr>
      <dsp:spPr>
        <a:xfrm>
          <a:off x="1747467" y="38965"/>
          <a:ext cx="311722" cy="31172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0E939B-4E8C-49EB-B7F2-EC6C0B94291C}">
      <dsp:nvSpPr>
        <dsp:cNvPr id="0" name=""/>
        <dsp:cNvSpPr/>
      </dsp:nvSpPr>
      <dsp:spPr>
        <a:xfrm>
          <a:off x="2179333" y="0"/>
          <a:ext cx="1152724" cy="38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23(95,8%) </a:t>
          </a:r>
          <a:endParaRPr lang="pt-BR" sz="1800" kern="1200" dirty="0"/>
        </a:p>
      </dsp:txBody>
      <dsp:txXfrm>
        <a:off x="2179333" y="0"/>
        <a:ext cx="1152724" cy="389653"/>
      </dsp:txXfrm>
    </dsp:sp>
    <dsp:sp modelId="{DE0778BA-019F-46F5-8559-4EA7646B859D}">
      <dsp:nvSpPr>
        <dsp:cNvPr id="0" name=""/>
        <dsp:cNvSpPr/>
      </dsp:nvSpPr>
      <dsp:spPr>
        <a:xfrm>
          <a:off x="3413235" y="0"/>
          <a:ext cx="389653" cy="3896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EB6AB-A267-4F82-A663-5A1138AB3241}">
      <dsp:nvSpPr>
        <dsp:cNvPr id="0" name=""/>
        <dsp:cNvSpPr/>
      </dsp:nvSpPr>
      <dsp:spPr>
        <a:xfrm>
          <a:off x="3452200" y="38965"/>
          <a:ext cx="311722" cy="31172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588878-6DFB-43C1-9822-20D0EA2F4DEA}">
      <dsp:nvSpPr>
        <dsp:cNvPr id="0" name=""/>
        <dsp:cNvSpPr/>
      </dsp:nvSpPr>
      <dsp:spPr>
        <a:xfrm>
          <a:off x="3887835" y="0"/>
          <a:ext cx="1152724" cy="38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32(97%)</a:t>
          </a:r>
          <a:endParaRPr lang="pt-BR" sz="1800" kern="1200" dirty="0"/>
        </a:p>
      </dsp:txBody>
      <dsp:txXfrm>
        <a:off x="3887835" y="0"/>
        <a:ext cx="1152724" cy="3896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31BD-0382-41FD-99AB-F8BE69F3827A}">
      <dsp:nvSpPr>
        <dsp:cNvPr id="0" name=""/>
        <dsp:cNvSpPr/>
      </dsp:nvSpPr>
      <dsp:spPr>
        <a:xfrm>
          <a:off x="1746" y="0"/>
          <a:ext cx="471678" cy="4716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C58E2-8FC4-4264-9A03-5186D9F13542}">
      <dsp:nvSpPr>
        <dsp:cNvPr id="0" name=""/>
        <dsp:cNvSpPr/>
      </dsp:nvSpPr>
      <dsp:spPr>
        <a:xfrm>
          <a:off x="48914" y="47167"/>
          <a:ext cx="377342" cy="37734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80BB22-85AD-4DA6-99D2-2C4E550451C9}">
      <dsp:nvSpPr>
        <dsp:cNvPr id="0" name=""/>
        <dsp:cNvSpPr/>
      </dsp:nvSpPr>
      <dsp:spPr>
        <a:xfrm>
          <a:off x="571690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11(100%)</a:t>
          </a:r>
          <a:endParaRPr lang="pt-BR" sz="2200" kern="1200" dirty="0"/>
        </a:p>
      </dsp:txBody>
      <dsp:txXfrm>
        <a:off x="571690" y="0"/>
        <a:ext cx="1395380" cy="471678"/>
      </dsp:txXfrm>
    </dsp:sp>
    <dsp:sp modelId="{D2EF92CC-C8F7-4264-ADF5-15CB09053CD1}">
      <dsp:nvSpPr>
        <dsp:cNvPr id="0" name=""/>
        <dsp:cNvSpPr/>
      </dsp:nvSpPr>
      <dsp:spPr>
        <a:xfrm>
          <a:off x="2065337" y="0"/>
          <a:ext cx="471678" cy="4716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07C74-2FD9-4FFF-B469-7586AAD99CE0}">
      <dsp:nvSpPr>
        <dsp:cNvPr id="0" name=""/>
        <dsp:cNvSpPr/>
      </dsp:nvSpPr>
      <dsp:spPr>
        <a:xfrm>
          <a:off x="2112505" y="47167"/>
          <a:ext cx="377342" cy="3773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821D79-0F8B-4E64-B452-0AEE99EF63CC}">
      <dsp:nvSpPr>
        <dsp:cNvPr id="0" name=""/>
        <dsp:cNvSpPr/>
      </dsp:nvSpPr>
      <dsp:spPr>
        <a:xfrm>
          <a:off x="2635281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24(100%)</a:t>
          </a:r>
          <a:endParaRPr lang="pt-BR" sz="2200" kern="1200" dirty="0"/>
        </a:p>
      </dsp:txBody>
      <dsp:txXfrm>
        <a:off x="2635281" y="0"/>
        <a:ext cx="1395380" cy="471678"/>
      </dsp:txXfrm>
    </dsp:sp>
    <dsp:sp modelId="{9C59C906-1DE4-43E9-B29A-B44647417934}">
      <dsp:nvSpPr>
        <dsp:cNvPr id="0" name=""/>
        <dsp:cNvSpPr/>
      </dsp:nvSpPr>
      <dsp:spPr>
        <a:xfrm>
          <a:off x="4128928" y="0"/>
          <a:ext cx="471678" cy="47167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108D3-3144-41F7-9DB5-CFBE36413CDC}">
      <dsp:nvSpPr>
        <dsp:cNvPr id="0" name=""/>
        <dsp:cNvSpPr/>
      </dsp:nvSpPr>
      <dsp:spPr>
        <a:xfrm>
          <a:off x="4176096" y="47167"/>
          <a:ext cx="377342" cy="3773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8D1129-13FE-49B0-B46B-0A24FF38E926}">
      <dsp:nvSpPr>
        <dsp:cNvPr id="0" name=""/>
        <dsp:cNvSpPr/>
      </dsp:nvSpPr>
      <dsp:spPr>
        <a:xfrm>
          <a:off x="4698873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33(100%)</a:t>
          </a:r>
          <a:endParaRPr lang="pt-BR" sz="2200" kern="1200" dirty="0"/>
        </a:p>
      </dsp:txBody>
      <dsp:txXfrm>
        <a:off x="4698873" y="0"/>
        <a:ext cx="1395380" cy="4716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D8079-2A53-4B25-95BB-5C52C310A33F}">
      <dsp:nvSpPr>
        <dsp:cNvPr id="0" name=""/>
        <dsp:cNvSpPr/>
      </dsp:nvSpPr>
      <dsp:spPr>
        <a:xfrm>
          <a:off x="1680" y="0"/>
          <a:ext cx="389976" cy="3899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CF06E-A93A-4DA0-A54C-64C1067CF83E}">
      <dsp:nvSpPr>
        <dsp:cNvPr id="0" name=""/>
        <dsp:cNvSpPr/>
      </dsp:nvSpPr>
      <dsp:spPr>
        <a:xfrm>
          <a:off x="40678" y="38997"/>
          <a:ext cx="311981" cy="311981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D49691-AA92-4816-AB67-60DA5E24E308}">
      <dsp:nvSpPr>
        <dsp:cNvPr id="0" name=""/>
        <dsp:cNvSpPr/>
      </dsp:nvSpPr>
      <dsp:spPr>
        <a:xfrm>
          <a:off x="472902" y="0"/>
          <a:ext cx="1153680" cy="38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02(66,7%)</a:t>
          </a:r>
          <a:endParaRPr lang="pt-BR" sz="1800" kern="1200" dirty="0"/>
        </a:p>
      </dsp:txBody>
      <dsp:txXfrm>
        <a:off x="472902" y="0"/>
        <a:ext cx="1153680" cy="389976"/>
      </dsp:txXfrm>
    </dsp:sp>
    <dsp:sp modelId="{986C1EFB-B1FF-46DA-BE35-57A866D9B057}">
      <dsp:nvSpPr>
        <dsp:cNvPr id="0" name=""/>
        <dsp:cNvSpPr/>
      </dsp:nvSpPr>
      <dsp:spPr>
        <a:xfrm>
          <a:off x="1707828" y="0"/>
          <a:ext cx="389976" cy="3899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76C44-F3A9-4475-94E0-C66F1488E1C9}">
      <dsp:nvSpPr>
        <dsp:cNvPr id="0" name=""/>
        <dsp:cNvSpPr/>
      </dsp:nvSpPr>
      <dsp:spPr>
        <a:xfrm>
          <a:off x="1746826" y="38997"/>
          <a:ext cx="311981" cy="31198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95718EB-596F-4ABB-98EC-5364FBBC86B2}">
      <dsp:nvSpPr>
        <dsp:cNvPr id="0" name=""/>
        <dsp:cNvSpPr/>
      </dsp:nvSpPr>
      <dsp:spPr>
        <a:xfrm>
          <a:off x="2179050" y="0"/>
          <a:ext cx="1153680" cy="38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04(100%)</a:t>
          </a:r>
          <a:endParaRPr lang="pt-BR" sz="1800" kern="1200" dirty="0"/>
        </a:p>
      </dsp:txBody>
      <dsp:txXfrm>
        <a:off x="2179050" y="0"/>
        <a:ext cx="1153680" cy="389976"/>
      </dsp:txXfrm>
    </dsp:sp>
    <dsp:sp modelId="{F98E3B87-2658-4157-8638-2450F3C9B6BE}">
      <dsp:nvSpPr>
        <dsp:cNvPr id="0" name=""/>
        <dsp:cNvSpPr/>
      </dsp:nvSpPr>
      <dsp:spPr>
        <a:xfrm>
          <a:off x="3413976" y="0"/>
          <a:ext cx="389976" cy="3899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0839-9A2E-4B82-85A0-92899A71A410}">
      <dsp:nvSpPr>
        <dsp:cNvPr id="0" name=""/>
        <dsp:cNvSpPr/>
      </dsp:nvSpPr>
      <dsp:spPr>
        <a:xfrm>
          <a:off x="3452974" y="38997"/>
          <a:ext cx="311981" cy="3119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29C123-5155-448A-9398-269032204D79}">
      <dsp:nvSpPr>
        <dsp:cNvPr id="0" name=""/>
        <dsp:cNvSpPr/>
      </dsp:nvSpPr>
      <dsp:spPr>
        <a:xfrm>
          <a:off x="3885198" y="0"/>
          <a:ext cx="1153680" cy="389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11(100%)</a:t>
          </a:r>
          <a:endParaRPr lang="pt-BR" sz="1800" kern="1200" dirty="0"/>
        </a:p>
      </dsp:txBody>
      <dsp:txXfrm>
        <a:off x="3885198" y="0"/>
        <a:ext cx="1153680" cy="38997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EE082-E178-4D88-9D28-A43B636F2AB3}">
      <dsp:nvSpPr>
        <dsp:cNvPr id="0" name=""/>
        <dsp:cNvSpPr/>
      </dsp:nvSpPr>
      <dsp:spPr>
        <a:xfrm>
          <a:off x="468314" y="0"/>
          <a:ext cx="497719" cy="4977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92340-CC8C-41B2-AF89-BF8CAEBFC6EF}">
      <dsp:nvSpPr>
        <dsp:cNvPr id="0" name=""/>
        <dsp:cNvSpPr/>
      </dsp:nvSpPr>
      <dsp:spPr>
        <a:xfrm>
          <a:off x="518086" y="49771"/>
          <a:ext cx="398175" cy="39817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6CD895-DAEE-4457-9C9D-6106B4C36C67}">
      <dsp:nvSpPr>
        <dsp:cNvPr id="0" name=""/>
        <dsp:cNvSpPr/>
      </dsp:nvSpPr>
      <dsp:spPr>
        <a:xfrm>
          <a:off x="1069725" y="0"/>
          <a:ext cx="1472419" cy="49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02(100%)</a:t>
          </a:r>
          <a:endParaRPr lang="pt-BR" sz="2200" kern="1200" dirty="0"/>
        </a:p>
      </dsp:txBody>
      <dsp:txXfrm>
        <a:off x="1069725" y="0"/>
        <a:ext cx="1472419" cy="497719"/>
      </dsp:txXfrm>
    </dsp:sp>
    <dsp:sp modelId="{2C5F0B8C-7D60-4C63-B32D-459D4AA1B76A}">
      <dsp:nvSpPr>
        <dsp:cNvPr id="0" name=""/>
        <dsp:cNvSpPr/>
      </dsp:nvSpPr>
      <dsp:spPr>
        <a:xfrm>
          <a:off x="2645836" y="0"/>
          <a:ext cx="497719" cy="4977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26498-6E5D-40FB-A3D7-AB49692B2A3A}">
      <dsp:nvSpPr>
        <dsp:cNvPr id="0" name=""/>
        <dsp:cNvSpPr/>
      </dsp:nvSpPr>
      <dsp:spPr>
        <a:xfrm>
          <a:off x="2695608" y="49771"/>
          <a:ext cx="398175" cy="39817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CD5964-B60A-4F1B-9EB2-81511A3DFC43}">
      <dsp:nvSpPr>
        <dsp:cNvPr id="0" name=""/>
        <dsp:cNvSpPr/>
      </dsp:nvSpPr>
      <dsp:spPr>
        <a:xfrm>
          <a:off x="3247247" y="0"/>
          <a:ext cx="1472419" cy="49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04(100%)</a:t>
          </a:r>
          <a:endParaRPr lang="pt-BR" sz="2200" kern="1200" dirty="0"/>
        </a:p>
      </dsp:txBody>
      <dsp:txXfrm>
        <a:off x="3247247" y="0"/>
        <a:ext cx="1472419" cy="497719"/>
      </dsp:txXfrm>
    </dsp:sp>
    <dsp:sp modelId="{E09B8375-3A41-4431-A4DE-B32300C1120E}">
      <dsp:nvSpPr>
        <dsp:cNvPr id="0" name=""/>
        <dsp:cNvSpPr/>
      </dsp:nvSpPr>
      <dsp:spPr>
        <a:xfrm>
          <a:off x="4823358" y="0"/>
          <a:ext cx="497719" cy="49771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46757-2E73-4C00-B366-670547F50D0D}">
      <dsp:nvSpPr>
        <dsp:cNvPr id="0" name=""/>
        <dsp:cNvSpPr/>
      </dsp:nvSpPr>
      <dsp:spPr>
        <a:xfrm>
          <a:off x="4873130" y="49771"/>
          <a:ext cx="398175" cy="39817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AA6938-3696-41CA-BFE3-931253EA5634}">
      <dsp:nvSpPr>
        <dsp:cNvPr id="0" name=""/>
        <dsp:cNvSpPr/>
      </dsp:nvSpPr>
      <dsp:spPr>
        <a:xfrm>
          <a:off x="5424769" y="0"/>
          <a:ext cx="1472419" cy="497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11(100%)</a:t>
          </a:r>
          <a:endParaRPr lang="pt-BR" sz="2200" kern="1200" dirty="0"/>
        </a:p>
      </dsp:txBody>
      <dsp:txXfrm>
        <a:off x="5424769" y="0"/>
        <a:ext cx="1472419" cy="497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DAF5-E4A6-4E84-905F-A7AA73B6C206}">
      <dsp:nvSpPr>
        <dsp:cNvPr id="0" name=""/>
        <dsp:cNvSpPr/>
      </dsp:nvSpPr>
      <dsp:spPr>
        <a:xfrm>
          <a:off x="0" y="347020"/>
          <a:ext cx="77768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FB7A2-27B4-4F32-844D-4F79178C190B}">
      <dsp:nvSpPr>
        <dsp:cNvPr id="0" name=""/>
        <dsp:cNvSpPr/>
      </dsp:nvSpPr>
      <dsp:spPr>
        <a:xfrm>
          <a:off x="388843" y="7539"/>
          <a:ext cx="5978767" cy="6789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Zona Urbana, Vinculada à Prefeitura</a:t>
          </a:r>
          <a:endParaRPr lang="pt-BR" sz="2400" kern="1200" dirty="0"/>
        </a:p>
      </dsp:txBody>
      <dsp:txXfrm>
        <a:off x="421987" y="40683"/>
        <a:ext cx="5912479" cy="612672"/>
      </dsp:txXfrm>
    </dsp:sp>
    <dsp:sp modelId="{1498290E-E950-4351-AA98-0D99799FC643}">
      <dsp:nvSpPr>
        <dsp:cNvPr id="0" name=""/>
        <dsp:cNvSpPr/>
      </dsp:nvSpPr>
      <dsp:spPr>
        <a:xfrm>
          <a:off x="0" y="1390300"/>
          <a:ext cx="77768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897DA-3753-49CA-B49A-28DEAE136FB8}">
      <dsp:nvSpPr>
        <dsp:cNvPr id="0" name=""/>
        <dsp:cNvSpPr/>
      </dsp:nvSpPr>
      <dsp:spPr>
        <a:xfrm>
          <a:off x="388843" y="1050819"/>
          <a:ext cx="5875879" cy="67896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3311292"/>
                <a:satOff val="13270"/>
                <a:lumOff val="2876"/>
                <a:alphaOff val="0"/>
                <a:tint val="48000"/>
                <a:satMod val="15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Modelo de Atenção mista</a:t>
          </a:r>
          <a:endParaRPr lang="pt-BR" sz="2400" kern="1200" dirty="0"/>
        </a:p>
      </dsp:txBody>
      <dsp:txXfrm>
        <a:off x="421987" y="1083963"/>
        <a:ext cx="5809591" cy="612672"/>
      </dsp:txXfrm>
    </dsp:sp>
    <dsp:sp modelId="{2D818846-6D6A-4AD2-8968-6CC5266C763D}">
      <dsp:nvSpPr>
        <dsp:cNvPr id="0" name=""/>
        <dsp:cNvSpPr/>
      </dsp:nvSpPr>
      <dsp:spPr>
        <a:xfrm>
          <a:off x="0" y="2433580"/>
          <a:ext cx="77768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79410-3071-40E5-9EAB-0DCB85A8A02C}">
      <dsp:nvSpPr>
        <dsp:cNvPr id="0" name=""/>
        <dsp:cNvSpPr/>
      </dsp:nvSpPr>
      <dsp:spPr>
        <a:xfrm>
          <a:off x="388843" y="2094100"/>
          <a:ext cx="5875879" cy="67896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6622584"/>
                <a:satOff val="26541"/>
                <a:lumOff val="5752"/>
                <a:alphaOff val="0"/>
                <a:tint val="48000"/>
                <a:satMod val="15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Duas equipes de saúde da família</a:t>
          </a:r>
          <a:endParaRPr lang="pt-BR" sz="2400" kern="1200" dirty="0"/>
        </a:p>
      </dsp:txBody>
      <dsp:txXfrm>
        <a:off x="421987" y="2127244"/>
        <a:ext cx="5809591" cy="612672"/>
      </dsp:txXfrm>
    </dsp:sp>
    <dsp:sp modelId="{866470AA-E598-4517-AAAC-79542AB8DEBE}">
      <dsp:nvSpPr>
        <dsp:cNvPr id="0" name=""/>
        <dsp:cNvSpPr/>
      </dsp:nvSpPr>
      <dsp:spPr>
        <a:xfrm>
          <a:off x="0" y="3476860"/>
          <a:ext cx="777686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49C37-A1BE-46AE-98AD-E13DA1376864}">
      <dsp:nvSpPr>
        <dsp:cNvPr id="0" name=""/>
        <dsp:cNvSpPr/>
      </dsp:nvSpPr>
      <dsp:spPr>
        <a:xfrm>
          <a:off x="388843" y="3137380"/>
          <a:ext cx="5875879" cy="6789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hade val="86000"/>
                <a:satMod val="140000"/>
              </a:schemeClr>
            </a:gs>
            <a:gs pos="45000">
              <a:schemeClr val="accent5">
                <a:hueOff val="-9933876"/>
                <a:satOff val="39811"/>
                <a:lumOff val="8628"/>
                <a:alphaOff val="0"/>
                <a:tint val="48000"/>
                <a:satMod val="15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smtClean="0"/>
            <a:t>População adstrita        </a:t>
          </a:r>
          <a:r>
            <a:rPr lang="pt-BR" sz="2400" kern="1200" dirty="0" smtClean="0"/>
            <a:t>2.329 pessoas</a:t>
          </a:r>
          <a:endParaRPr lang="pt-BR" sz="2400" kern="1200" dirty="0"/>
        </a:p>
      </dsp:txBody>
      <dsp:txXfrm>
        <a:off x="421987" y="3170524"/>
        <a:ext cx="5809591" cy="6126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E8E08-5D83-40E7-9D6B-B772A2111D63}">
      <dsp:nvSpPr>
        <dsp:cNvPr id="0" name=""/>
        <dsp:cNvSpPr/>
      </dsp:nvSpPr>
      <dsp:spPr>
        <a:xfrm>
          <a:off x="1539" y="0"/>
          <a:ext cx="401148" cy="4011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33256-513E-4250-B5F5-1AFDCC3A3877}">
      <dsp:nvSpPr>
        <dsp:cNvPr id="0" name=""/>
        <dsp:cNvSpPr/>
      </dsp:nvSpPr>
      <dsp:spPr>
        <a:xfrm>
          <a:off x="41654" y="40114"/>
          <a:ext cx="320918" cy="320918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65F864-E8FD-405F-8AAE-F834E72411E5}">
      <dsp:nvSpPr>
        <dsp:cNvPr id="0" name=""/>
        <dsp:cNvSpPr/>
      </dsp:nvSpPr>
      <dsp:spPr>
        <a:xfrm>
          <a:off x="486260" y="0"/>
          <a:ext cx="1186730" cy="40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486260" y="0"/>
        <a:ext cx="1186730" cy="401148"/>
      </dsp:txXfrm>
    </dsp:sp>
    <dsp:sp modelId="{C01C82A3-D7CA-48DD-826D-2E5C76CD37AC}">
      <dsp:nvSpPr>
        <dsp:cNvPr id="0" name=""/>
        <dsp:cNvSpPr/>
      </dsp:nvSpPr>
      <dsp:spPr>
        <a:xfrm>
          <a:off x="1756562" y="0"/>
          <a:ext cx="401148" cy="4011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3E5AF-EB06-4F35-98F4-358186FCD666}">
      <dsp:nvSpPr>
        <dsp:cNvPr id="0" name=""/>
        <dsp:cNvSpPr/>
      </dsp:nvSpPr>
      <dsp:spPr>
        <a:xfrm>
          <a:off x="1796677" y="40114"/>
          <a:ext cx="320918" cy="32091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F8916-93B0-4844-A515-78239A13A68B}">
      <dsp:nvSpPr>
        <dsp:cNvPr id="0" name=""/>
        <dsp:cNvSpPr/>
      </dsp:nvSpPr>
      <dsp:spPr>
        <a:xfrm>
          <a:off x="2241283" y="0"/>
          <a:ext cx="1186730" cy="40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04(100%)</a:t>
          </a:r>
          <a:endParaRPr lang="pt-BR" sz="1800" kern="1200" dirty="0"/>
        </a:p>
      </dsp:txBody>
      <dsp:txXfrm>
        <a:off x="2241283" y="0"/>
        <a:ext cx="1186730" cy="401148"/>
      </dsp:txXfrm>
    </dsp:sp>
    <dsp:sp modelId="{E5FD842C-5D02-4367-AF02-45EBE542C0B5}">
      <dsp:nvSpPr>
        <dsp:cNvPr id="0" name=""/>
        <dsp:cNvSpPr/>
      </dsp:nvSpPr>
      <dsp:spPr>
        <a:xfrm>
          <a:off x="3511585" y="0"/>
          <a:ext cx="401148" cy="4011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85FE7-73CD-460F-89A6-BC841B004F2A}">
      <dsp:nvSpPr>
        <dsp:cNvPr id="0" name=""/>
        <dsp:cNvSpPr/>
      </dsp:nvSpPr>
      <dsp:spPr>
        <a:xfrm>
          <a:off x="3551700" y="40114"/>
          <a:ext cx="320918" cy="32091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F17339-0D9A-4C3D-A69D-3227B9540D9D}">
      <dsp:nvSpPr>
        <dsp:cNvPr id="0" name=""/>
        <dsp:cNvSpPr/>
      </dsp:nvSpPr>
      <dsp:spPr>
        <a:xfrm>
          <a:off x="3996306" y="0"/>
          <a:ext cx="1186730" cy="401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09(81,9%)</a:t>
          </a:r>
          <a:endParaRPr lang="pt-BR" sz="1800" kern="1200" dirty="0"/>
        </a:p>
      </dsp:txBody>
      <dsp:txXfrm>
        <a:off x="3996306" y="0"/>
        <a:ext cx="1186730" cy="4011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56709-4935-4AEE-BC5C-9099E315E8C7}">
      <dsp:nvSpPr>
        <dsp:cNvPr id="0" name=""/>
        <dsp:cNvSpPr/>
      </dsp:nvSpPr>
      <dsp:spPr>
        <a:xfrm>
          <a:off x="28" y="0"/>
          <a:ext cx="412531" cy="41253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FEE7D-1FF9-44C3-A196-BBEBD4533A21}">
      <dsp:nvSpPr>
        <dsp:cNvPr id="0" name=""/>
        <dsp:cNvSpPr/>
      </dsp:nvSpPr>
      <dsp:spPr>
        <a:xfrm>
          <a:off x="41281" y="41253"/>
          <a:ext cx="330025" cy="33002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2EC80C8-C1D9-4771-8FC3-0CC18736E39F}">
      <dsp:nvSpPr>
        <dsp:cNvPr id="0" name=""/>
        <dsp:cNvSpPr/>
      </dsp:nvSpPr>
      <dsp:spPr>
        <a:xfrm>
          <a:off x="498503" y="0"/>
          <a:ext cx="1220406" cy="41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498503" y="0"/>
        <a:ext cx="1220406" cy="412531"/>
      </dsp:txXfrm>
    </dsp:sp>
    <dsp:sp modelId="{3EF0A33B-03F7-4B10-953B-BB9C9E44046E}">
      <dsp:nvSpPr>
        <dsp:cNvPr id="0" name=""/>
        <dsp:cNvSpPr/>
      </dsp:nvSpPr>
      <dsp:spPr>
        <a:xfrm>
          <a:off x="1804854" y="0"/>
          <a:ext cx="412531" cy="41253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23011-5476-41AF-80D1-722146E5DC01}">
      <dsp:nvSpPr>
        <dsp:cNvPr id="0" name=""/>
        <dsp:cNvSpPr/>
      </dsp:nvSpPr>
      <dsp:spPr>
        <a:xfrm>
          <a:off x="1846107" y="41253"/>
          <a:ext cx="330025" cy="33002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AD9AC57-76DA-48B2-8479-2C9730800672}">
      <dsp:nvSpPr>
        <dsp:cNvPr id="0" name=""/>
        <dsp:cNvSpPr/>
      </dsp:nvSpPr>
      <dsp:spPr>
        <a:xfrm>
          <a:off x="2303330" y="0"/>
          <a:ext cx="1220406" cy="41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03(75%)</a:t>
          </a:r>
          <a:endParaRPr lang="pt-BR" sz="1800" kern="1200" dirty="0"/>
        </a:p>
      </dsp:txBody>
      <dsp:txXfrm>
        <a:off x="2303330" y="0"/>
        <a:ext cx="1220406" cy="412531"/>
      </dsp:txXfrm>
    </dsp:sp>
    <dsp:sp modelId="{8141F9EA-720C-4E74-9A56-9F9C76E18FEE}">
      <dsp:nvSpPr>
        <dsp:cNvPr id="0" name=""/>
        <dsp:cNvSpPr/>
      </dsp:nvSpPr>
      <dsp:spPr>
        <a:xfrm>
          <a:off x="3609681" y="0"/>
          <a:ext cx="412531" cy="412531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BDAA0-4610-4731-A91C-367C4D878A6E}">
      <dsp:nvSpPr>
        <dsp:cNvPr id="0" name=""/>
        <dsp:cNvSpPr/>
      </dsp:nvSpPr>
      <dsp:spPr>
        <a:xfrm>
          <a:off x="3650934" y="41253"/>
          <a:ext cx="330025" cy="33002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AAAA10-E894-42EA-BBBD-020565210C7E}">
      <dsp:nvSpPr>
        <dsp:cNvPr id="0" name=""/>
        <dsp:cNvSpPr/>
      </dsp:nvSpPr>
      <dsp:spPr>
        <a:xfrm>
          <a:off x="4108157" y="0"/>
          <a:ext cx="1220406" cy="412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09(81,9%)</a:t>
          </a:r>
          <a:endParaRPr lang="pt-BR" sz="1800" kern="1200" dirty="0"/>
        </a:p>
      </dsp:txBody>
      <dsp:txXfrm>
        <a:off x="4108157" y="0"/>
        <a:ext cx="1220406" cy="41253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B6A6A-D5E4-48B4-A4B4-E63CA10B6AEB}">
      <dsp:nvSpPr>
        <dsp:cNvPr id="0" name=""/>
        <dsp:cNvSpPr/>
      </dsp:nvSpPr>
      <dsp:spPr>
        <a:xfrm>
          <a:off x="649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B5104-5976-46AB-9673-C7AD0078D8D6}">
      <dsp:nvSpPr>
        <dsp:cNvPr id="0" name=""/>
        <dsp:cNvSpPr/>
      </dsp:nvSpPr>
      <dsp:spPr>
        <a:xfrm>
          <a:off x="54875" y="54225"/>
          <a:ext cx="433806" cy="4338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01C823-FB1A-4B9A-B14F-EC86AB3343BB}">
      <dsp:nvSpPr>
        <dsp:cNvPr id="0" name=""/>
        <dsp:cNvSpPr/>
      </dsp:nvSpPr>
      <dsp:spPr>
        <a:xfrm>
          <a:off x="655877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02(100%)</a:t>
          </a:r>
          <a:endParaRPr lang="pt-BR" sz="2400" kern="1200" dirty="0"/>
        </a:p>
      </dsp:txBody>
      <dsp:txXfrm>
        <a:off x="655877" y="0"/>
        <a:ext cx="1604179" cy="542257"/>
      </dsp:txXfrm>
    </dsp:sp>
    <dsp:sp modelId="{E694E865-C3FA-4D6E-BDED-839D64319BC1}">
      <dsp:nvSpPr>
        <dsp:cNvPr id="0" name=""/>
        <dsp:cNvSpPr/>
      </dsp:nvSpPr>
      <dsp:spPr>
        <a:xfrm>
          <a:off x="2373027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8B96F-0C91-4F1F-8ECE-7F4E59F50868}">
      <dsp:nvSpPr>
        <dsp:cNvPr id="0" name=""/>
        <dsp:cNvSpPr/>
      </dsp:nvSpPr>
      <dsp:spPr>
        <a:xfrm>
          <a:off x="2427253" y="54225"/>
          <a:ext cx="433806" cy="4338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D41B82-0FE7-4DDB-A792-A094E33D3BFD}">
      <dsp:nvSpPr>
        <dsp:cNvPr id="0" name=""/>
        <dsp:cNvSpPr/>
      </dsp:nvSpPr>
      <dsp:spPr>
        <a:xfrm>
          <a:off x="3028256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04(100%)</a:t>
          </a:r>
          <a:endParaRPr lang="pt-BR" sz="2400" kern="1200" dirty="0"/>
        </a:p>
      </dsp:txBody>
      <dsp:txXfrm>
        <a:off x="3028256" y="0"/>
        <a:ext cx="1604179" cy="542257"/>
      </dsp:txXfrm>
    </dsp:sp>
    <dsp:sp modelId="{CC25F4E6-6EAF-48B5-A756-1FFA421B9E2A}">
      <dsp:nvSpPr>
        <dsp:cNvPr id="0" name=""/>
        <dsp:cNvSpPr/>
      </dsp:nvSpPr>
      <dsp:spPr>
        <a:xfrm>
          <a:off x="4745406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EB169-6110-4F9F-8F50-179BEA46A4EB}">
      <dsp:nvSpPr>
        <dsp:cNvPr id="0" name=""/>
        <dsp:cNvSpPr/>
      </dsp:nvSpPr>
      <dsp:spPr>
        <a:xfrm>
          <a:off x="4799632" y="54225"/>
          <a:ext cx="433806" cy="4338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4C4B56-B681-48B7-976C-23FD9D386188}">
      <dsp:nvSpPr>
        <dsp:cNvPr id="0" name=""/>
        <dsp:cNvSpPr/>
      </dsp:nvSpPr>
      <dsp:spPr>
        <a:xfrm>
          <a:off x="5400634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11(100%)</a:t>
          </a:r>
          <a:endParaRPr lang="pt-BR" sz="2400" kern="1200" dirty="0"/>
        </a:p>
      </dsp:txBody>
      <dsp:txXfrm>
        <a:off x="5400634" y="0"/>
        <a:ext cx="1604179" cy="54225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63229-37AC-449D-838D-A6F6CB33403F}">
      <dsp:nvSpPr>
        <dsp:cNvPr id="0" name=""/>
        <dsp:cNvSpPr/>
      </dsp:nvSpPr>
      <dsp:spPr>
        <a:xfrm>
          <a:off x="2127" y="0"/>
          <a:ext cx="395482" cy="39548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7CF19-726C-4C05-8297-E4328609AFFF}">
      <dsp:nvSpPr>
        <dsp:cNvPr id="0" name=""/>
        <dsp:cNvSpPr/>
      </dsp:nvSpPr>
      <dsp:spPr>
        <a:xfrm>
          <a:off x="41675" y="39548"/>
          <a:ext cx="316385" cy="316385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925904-C0A8-4BD9-A6F7-57EE76BA0D52}">
      <dsp:nvSpPr>
        <dsp:cNvPr id="0" name=""/>
        <dsp:cNvSpPr/>
      </dsp:nvSpPr>
      <dsp:spPr>
        <a:xfrm>
          <a:off x="480001" y="0"/>
          <a:ext cx="1169968" cy="39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480001" y="0"/>
        <a:ext cx="1169968" cy="395482"/>
      </dsp:txXfrm>
    </dsp:sp>
    <dsp:sp modelId="{E9E71611-0EB7-4A6C-B8A0-A9CFC30E1D95}">
      <dsp:nvSpPr>
        <dsp:cNvPr id="0" name=""/>
        <dsp:cNvSpPr/>
      </dsp:nvSpPr>
      <dsp:spPr>
        <a:xfrm>
          <a:off x="1732362" y="0"/>
          <a:ext cx="395482" cy="39548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243EE-B028-47C8-B2A9-C5B4E2A55FF3}">
      <dsp:nvSpPr>
        <dsp:cNvPr id="0" name=""/>
        <dsp:cNvSpPr/>
      </dsp:nvSpPr>
      <dsp:spPr>
        <a:xfrm>
          <a:off x="1771910" y="39548"/>
          <a:ext cx="316385" cy="31638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314447-3CA4-4BD7-A98E-499BB604BE2B}">
      <dsp:nvSpPr>
        <dsp:cNvPr id="0" name=""/>
        <dsp:cNvSpPr/>
      </dsp:nvSpPr>
      <dsp:spPr>
        <a:xfrm>
          <a:off x="2210236" y="0"/>
          <a:ext cx="1169968" cy="39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03(75%)</a:t>
          </a:r>
          <a:endParaRPr lang="pt-BR" sz="1800" kern="1200" dirty="0"/>
        </a:p>
      </dsp:txBody>
      <dsp:txXfrm>
        <a:off x="2210236" y="0"/>
        <a:ext cx="1169968" cy="395482"/>
      </dsp:txXfrm>
    </dsp:sp>
    <dsp:sp modelId="{EFC99022-F11A-4DDC-8236-249B0BBBEAB5}">
      <dsp:nvSpPr>
        <dsp:cNvPr id="0" name=""/>
        <dsp:cNvSpPr/>
      </dsp:nvSpPr>
      <dsp:spPr>
        <a:xfrm>
          <a:off x="3462597" y="0"/>
          <a:ext cx="395482" cy="39548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F0E81-82EC-4558-8187-394AF2F1A865}">
      <dsp:nvSpPr>
        <dsp:cNvPr id="0" name=""/>
        <dsp:cNvSpPr/>
      </dsp:nvSpPr>
      <dsp:spPr>
        <a:xfrm>
          <a:off x="3502145" y="39548"/>
          <a:ext cx="316385" cy="31638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E740C5-E9F6-46E6-ACB7-3D004FDBE68B}">
      <dsp:nvSpPr>
        <dsp:cNvPr id="0" name=""/>
        <dsp:cNvSpPr/>
      </dsp:nvSpPr>
      <dsp:spPr>
        <a:xfrm>
          <a:off x="3940472" y="0"/>
          <a:ext cx="1169968" cy="395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3940472" y="0"/>
        <a:ext cx="1169968" cy="39548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0C381-574F-4434-9D25-A8B78CBABAF4}">
      <dsp:nvSpPr>
        <dsp:cNvPr id="0" name=""/>
        <dsp:cNvSpPr/>
      </dsp:nvSpPr>
      <dsp:spPr>
        <a:xfrm>
          <a:off x="649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4D7AD-2014-4070-87F8-7209CF5691D7}">
      <dsp:nvSpPr>
        <dsp:cNvPr id="0" name=""/>
        <dsp:cNvSpPr/>
      </dsp:nvSpPr>
      <dsp:spPr>
        <a:xfrm>
          <a:off x="54875" y="54225"/>
          <a:ext cx="433806" cy="4338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5AF79E-F258-4DFB-BACA-A47B5ED18936}">
      <dsp:nvSpPr>
        <dsp:cNvPr id="0" name=""/>
        <dsp:cNvSpPr/>
      </dsp:nvSpPr>
      <dsp:spPr>
        <a:xfrm>
          <a:off x="655877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02(100%)</a:t>
          </a:r>
          <a:endParaRPr lang="pt-BR" sz="2400" kern="1200" dirty="0"/>
        </a:p>
      </dsp:txBody>
      <dsp:txXfrm>
        <a:off x="655877" y="0"/>
        <a:ext cx="1604179" cy="542257"/>
      </dsp:txXfrm>
    </dsp:sp>
    <dsp:sp modelId="{DB84B6FA-34D9-40E1-84BE-E980AD88CCBC}">
      <dsp:nvSpPr>
        <dsp:cNvPr id="0" name=""/>
        <dsp:cNvSpPr/>
      </dsp:nvSpPr>
      <dsp:spPr>
        <a:xfrm>
          <a:off x="2373027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697E7-E991-4C65-9E8F-CE28B2A05E2F}">
      <dsp:nvSpPr>
        <dsp:cNvPr id="0" name=""/>
        <dsp:cNvSpPr/>
      </dsp:nvSpPr>
      <dsp:spPr>
        <a:xfrm>
          <a:off x="2427253" y="54225"/>
          <a:ext cx="433806" cy="4338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819818-D6F1-4D4E-9B00-06760961FD09}">
      <dsp:nvSpPr>
        <dsp:cNvPr id="0" name=""/>
        <dsp:cNvSpPr/>
      </dsp:nvSpPr>
      <dsp:spPr>
        <a:xfrm>
          <a:off x="3028256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04(100%)</a:t>
          </a:r>
          <a:endParaRPr lang="pt-BR" sz="2400" kern="1200" dirty="0"/>
        </a:p>
      </dsp:txBody>
      <dsp:txXfrm>
        <a:off x="3028256" y="0"/>
        <a:ext cx="1604179" cy="542257"/>
      </dsp:txXfrm>
    </dsp:sp>
    <dsp:sp modelId="{6A1C73B6-DD94-411C-B589-1B234530F2BD}">
      <dsp:nvSpPr>
        <dsp:cNvPr id="0" name=""/>
        <dsp:cNvSpPr/>
      </dsp:nvSpPr>
      <dsp:spPr>
        <a:xfrm>
          <a:off x="4745406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09363-EE73-4D28-AE81-C9266AB09BA6}">
      <dsp:nvSpPr>
        <dsp:cNvPr id="0" name=""/>
        <dsp:cNvSpPr/>
      </dsp:nvSpPr>
      <dsp:spPr>
        <a:xfrm>
          <a:off x="4799632" y="54225"/>
          <a:ext cx="433806" cy="4338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425F3B-E477-4898-82EA-DB1CD1E08234}">
      <dsp:nvSpPr>
        <dsp:cNvPr id="0" name=""/>
        <dsp:cNvSpPr/>
      </dsp:nvSpPr>
      <dsp:spPr>
        <a:xfrm>
          <a:off x="5400634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11(100%)</a:t>
          </a:r>
          <a:endParaRPr lang="pt-BR" sz="2400" kern="1200" dirty="0"/>
        </a:p>
      </dsp:txBody>
      <dsp:txXfrm>
        <a:off x="5400634" y="0"/>
        <a:ext cx="1604179" cy="54225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8B99F-61A3-44E5-8B08-136EA47FD8F3}">
      <dsp:nvSpPr>
        <dsp:cNvPr id="0" name=""/>
        <dsp:cNvSpPr/>
      </dsp:nvSpPr>
      <dsp:spPr>
        <a:xfrm>
          <a:off x="603" y="0"/>
          <a:ext cx="384568" cy="3845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4AAE8-B424-436C-818E-2EAF45D87AFF}">
      <dsp:nvSpPr>
        <dsp:cNvPr id="0" name=""/>
        <dsp:cNvSpPr/>
      </dsp:nvSpPr>
      <dsp:spPr>
        <a:xfrm>
          <a:off x="39060" y="38456"/>
          <a:ext cx="307654" cy="307654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4F76BC-895E-483D-9A66-7584264DACD4}">
      <dsp:nvSpPr>
        <dsp:cNvPr id="0" name=""/>
        <dsp:cNvSpPr/>
      </dsp:nvSpPr>
      <dsp:spPr>
        <a:xfrm>
          <a:off x="465290" y="0"/>
          <a:ext cx="1137682" cy="38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Zero</a:t>
          </a:r>
          <a:endParaRPr lang="pt-BR" sz="1800" kern="1200" dirty="0"/>
        </a:p>
      </dsp:txBody>
      <dsp:txXfrm>
        <a:off x="465290" y="0"/>
        <a:ext cx="1137682" cy="384568"/>
      </dsp:txXfrm>
    </dsp:sp>
    <dsp:sp modelId="{E1EFECA2-D0FA-4101-9D04-18D6FD0F245C}">
      <dsp:nvSpPr>
        <dsp:cNvPr id="0" name=""/>
        <dsp:cNvSpPr/>
      </dsp:nvSpPr>
      <dsp:spPr>
        <a:xfrm>
          <a:off x="1683091" y="0"/>
          <a:ext cx="384568" cy="3845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4D3A6-EA93-40E3-8F5E-ED3A04281C41}">
      <dsp:nvSpPr>
        <dsp:cNvPr id="0" name=""/>
        <dsp:cNvSpPr/>
      </dsp:nvSpPr>
      <dsp:spPr>
        <a:xfrm>
          <a:off x="1721548" y="38456"/>
          <a:ext cx="307654" cy="307654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9A67C0-5456-47F8-B236-E6A40BA1EAA2}">
      <dsp:nvSpPr>
        <dsp:cNvPr id="0" name=""/>
        <dsp:cNvSpPr/>
      </dsp:nvSpPr>
      <dsp:spPr>
        <a:xfrm>
          <a:off x="2147778" y="0"/>
          <a:ext cx="1137682" cy="38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01(100%)</a:t>
          </a:r>
          <a:endParaRPr lang="pt-BR" sz="1800" kern="1200" dirty="0"/>
        </a:p>
      </dsp:txBody>
      <dsp:txXfrm>
        <a:off x="2147778" y="0"/>
        <a:ext cx="1137682" cy="384568"/>
      </dsp:txXfrm>
    </dsp:sp>
    <dsp:sp modelId="{3D94693B-8AAD-44A8-90DA-9FCBB2CF0C4F}">
      <dsp:nvSpPr>
        <dsp:cNvPr id="0" name=""/>
        <dsp:cNvSpPr/>
      </dsp:nvSpPr>
      <dsp:spPr>
        <a:xfrm>
          <a:off x="3365579" y="0"/>
          <a:ext cx="384568" cy="38456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3B157-751A-4DC2-B457-9435D8E3CF24}">
      <dsp:nvSpPr>
        <dsp:cNvPr id="0" name=""/>
        <dsp:cNvSpPr/>
      </dsp:nvSpPr>
      <dsp:spPr>
        <a:xfrm>
          <a:off x="3404036" y="38456"/>
          <a:ext cx="307654" cy="30765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EB7986-BA3F-428E-8941-8414D3D50F1B}">
      <dsp:nvSpPr>
        <dsp:cNvPr id="0" name=""/>
        <dsp:cNvSpPr/>
      </dsp:nvSpPr>
      <dsp:spPr>
        <a:xfrm>
          <a:off x="3830266" y="0"/>
          <a:ext cx="1137682" cy="384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3830266" y="0"/>
        <a:ext cx="1137682" cy="38456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F57AB-AB3B-4349-A1F5-1299285CE182}">
      <dsp:nvSpPr>
        <dsp:cNvPr id="0" name=""/>
        <dsp:cNvSpPr/>
      </dsp:nvSpPr>
      <dsp:spPr>
        <a:xfrm>
          <a:off x="1094" y="0"/>
          <a:ext cx="521876" cy="5218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9333B-220D-4EE7-8F73-033C41C6ADB9}">
      <dsp:nvSpPr>
        <dsp:cNvPr id="0" name=""/>
        <dsp:cNvSpPr/>
      </dsp:nvSpPr>
      <dsp:spPr>
        <a:xfrm>
          <a:off x="53282" y="52187"/>
          <a:ext cx="417501" cy="417501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90AD10-6D85-4298-840B-1B43D04F2C6B}">
      <dsp:nvSpPr>
        <dsp:cNvPr id="0" name=""/>
        <dsp:cNvSpPr/>
      </dsp:nvSpPr>
      <dsp:spPr>
        <a:xfrm>
          <a:off x="631695" y="0"/>
          <a:ext cx="1543884" cy="52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02(100%)</a:t>
          </a:r>
          <a:endParaRPr lang="pt-BR" sz="2200" kern="1200" dirty="0"/>
        </a:p>
      </dsp:txBody>
      <dsp:txXfrm>
        <a:off x="631695" y="0"/>
        <a:ext cx="1543884" cy="521876"/>
      </dsp:txXfrm>
    </dsp:sp>
    <dsp:sp modelId="{6BC86DA6-85C0-4449-BFEE-CD5E60166D04}">
      <dsp:nvSpPr>
        <dsp:cNvPr id="0" name=""/>
        <dsp:cNvSpPr/>
      </dsp:nvSpPr>
      <dsp:spPr>
        <a:xfrm>
          <a:off x="2284303" y="0"/>
          <a:ext cx="521876" cy="5218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9EC1D-F3A9-42F0-9F3D-4B907E655F59}">
      <dsp:nvSpPr>
        <dsp:cNvPr id="0" name=""/>
        <dsp:cNvSpPr/>
      </dsp:nvSpPr>
      <dsp:spPr>
        <a:xfrm>
          <a:off x="2336491" y="52187"/>
          <a:ext cx="417501" cy="41750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7B514E-F105-4DC8-85AE-B9E7A86EF99F}">
      <dsp:nvSpPr>
        <dsp:cNvPr id="0" name=""/>
        <dsp:cNvSpPr/>
      </dsp:nvSpPr>
      <dsp:spPr>
        <a:xfrm>
          <a:off x="2914904" y="0"/>
          <a:ext cx="1543884" cy="52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04(100%)</a:t>
          </a:r>
          <a:endParaRPr lang="pt-BR" sz="2200" kern="1200" dirty="0"/>
        </a:p>
      </dsp:txBody>
      <dsp:txXfrm>
        <a:off x="2914904" y="0"/>
        <a:ext cx="1543884" cy="521876"/>
      </dsp:txXfrm>
    </dsp:sp>
    <dsp:sp modelId="{4235E0CC-AC18-4218-9C51-FE7CCFA9685E}">
      <dsp:nvSpPr>
        <dsp:cNvPr id="0" name=""/>
        <dsp:cNvSpPr/>
      </dsp:nvSpPr>
      <dsp:spPr>
        <a:xfrm>
          <a:off x="4567512" y="0"/>
          <a:ext cx="521876" cy="52187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44F70-016C-4DDA-A06E-5D9C022CA0F2}">
      <dsp:nvSpPr>
        <dsp:cNvPr id="0" name=""/>
        <dsp:cNvSpPr/>
      </dsp:nvSpPr>
      <dsp:spPr>
        <a:xfrm>
          <a:off x="4619700" y="52187"/>
          <a:ext cx="417501" cy="41750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C85603-F148-4AB6-887A-1D8A760DCB77}">
      <dsp:nvSpPr>
        <dsp:cNvPr id="0" name=""/>
        <dsp:cNvSpPr/>
      </dsp:nvSpPr>
      <dsp:spPr>
        <a:xfrm>
          <a:off x="5198113" y="0"/>
          <a:ext cx="1543884" cy="521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11(100%)</a:t>
          </a:r>
          <a:endParaRPr lang="pt-BR" sz="2200" kern="1200" dirty="0"/>
        </a:p>
      </dsp:txBody>
      <dsp:txXfrm>
        <a:off x="5198113" y="0"/>
        <a:ext cx="1543884" cy="52187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CEF84-0A89-465E-B59C-FB9889A01746}">
      <dsp:nvSpPr>
        <dsp:cNvPr id="0" name=""/>
        <dsp:cNvSpPr/>
      </dsp:nvSpPr>
      <dsp:spPr>
        <a:xfrm>
          <a:off x="649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1605F-1F99-4433-949F-D7B93D9A105D}">
      <dsp:nvSpPr>
        <dsp:cNvPr id="0" name=""/>
        <dsp:cNvSpPr/>
      </dsp:nvSpPr>
      <dsp:spPr>
        <a:xfrm>
          <a:off x="54875" y="54225"/>
          <a:ext cx="433806" cy="4338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CCA21F-97B0-487C-A92B-1C46072CB394}">
      <dsp:nvSpPr>
        <dsp:cNvPr id="0" name=""/>
        <dsp:cNvSpPr/>
      </dsp:nvSpPr>
      <dsp:spPr>
        <a:xfrm>
          <a:off x="655877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02(100%)</a:t>
          </a:r>
          <a:endParaRPr lang="pt-BR" sz="2400" kern="1200" dirty="0"/>
        </a:p>
      </dsp:txBody>
      <dsp:txXfrm>
        <a:off x="655877" y="0"/>
        <a:ext cx="1604179" cy="542257"/>
      </dsp:txXfrm>
    </dsp:sp>
    <dsp:sp modelId="{8D321450-1AA6-4CAD-98C3-77976EF7B6FD}">
      <dsp:nvSpPr>
        <dsp:cNvPr id="0" name=""/>
        <dsp:cNvSpPr/>
      </dsp:nvSpPr>
      <dsp:spPr>
        <a:xfrm>
          <a:off x="2373027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2B46B-9E21-47EC-A65C-1AC1CE06CDC4}">
      <dsp:nvSpPr>
        <dsp:cNvPr id="0" name=""/>
        <dsp:cNvSpPr/>
      </dsp:nvSpPr>
      <dsp:spPr>
        <a:xfrm>
          <a:off x="2427253" y="54225"/>
          <a:ext cx="433806" cy="4338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1E591E-6BE7-4684-8425-D9B7B198A9A0}">
      <dsp:nvSpPr>
        <dsp:cNvPr id="0" name=""/>
        <dsp:cNvSpPr/>
      </dsp:nvSpPr>
      <dsp:spPr>
        <a:xfrm>
          <a:off x="3028256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04(100%)</a:t>
          </a:r>
          <a:endParaRPr lang="pt-BR" sz="2400" kern="1200" dirty="0"/>
        </a:p>
      </dsp:txBody>
      <dsp:txXfrm>
        <a:off x="3028256" y="0"/>
        <a:ext cx="1604179" cy="542257"/>
      </dsp:txXfrm>
    </dsp:sp>
    <dsp:sp modelId="{C834D240-CB6F-4A73-BE27-ABA0E3B6528E}">
      <dsp:nvSpPr>
        <dsp:cNvPr id="0" name=""/>
        <dsp:cNvSpPr/>
      </dsp:nvSpPr>
      <dsp:spPr>
        <a:xfrm>
          <a:off x="4745406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BAC25-F5F4-43F3-82B2-120813278B04}">
      <dsp:nvSpPr>
        <dsp:cNvPr id="0" name=""/>
        <dsp:cNvSpPr/>
      </dsp:nvSpPr>
      <dsp:spPr>
        <a:xfrm>
          <a:off x="4799632" y="54225"/>
          <a:ext cx="433806" cy="4338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7E54AFC-3623-47D1-9884-D825883292B1}">
      <dsp:nvSpPr>
        <dsp:cNvPr id="0" name=""/>
        <dsp:cNvSpPr/>
      </dsp:nvSpPr>
      <dsp:spPr>
        <a:xfrm>
          <a:off x="5400634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11(100%)</a:t>
          </a:r>
          <a:endParaRPr lang="pt-BR" sz="2400" kern="1200" dirty="0"/>
        </a:p>
      </dsp:txBody>
      <dsp:txXfrm>
        <a:off x="5400634" y="0"/>
        <a:ext cx="1604179" cy="54225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988A7-FB61-454B-82CA-A65BC1EC2F5A}">
      <dsp:nvSpPr>
        <dsp:cNvPr id="0" name=""/>
        <dsp:cNvSpPr/>
      </dsp:nvSpPr>
      <dsp:spPr>
        <a:xfrm>
          <a:off x="1287" y="0"/>
          <a:ext cx="412336" cy="41233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7DC4A-3748-4E05-A571-5228CB70B888}">
      <dsp:nvSpPr>
        <dsp:cNvPr id="0" name=""/>
        <dsp:cNvSpPr/>
      </dsp:nvSpPr>
      <dsp:spPr>
        <a:xfrm>
          <a:off x="42521" y="41233"/>
          <a:ext cx="329869" cy="32986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E6CA74-4F38-4365-A1B0-8CB02E29CC4A}">
      <dsp:nvSpPr>
        <dsp:cNvPr id="0" name=""/>
        <dsp:cNvSpPr/>
      </dsp:nvSpPr>
      <dsp:spPr>
        <a:xfrm>
          <a:off x="499527" y="0"/>
          <a:ext cx="1219829" cy="41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08(23,8%)</a:t>
          </a:r>
          <a:endParaRPr lang="pt-BR" sz="1800" kern="1200" dirty="0"/>
        </a:p>
      </dsp:txBody>
      <dsp:txXfrm>
        <a:off x="499527" y="0"/>
        <a:ext cx="1219829" cy="412336"/>
      </dsp:txXfrm>
    </dsp:sp>
    <dsp:sp modelId="{2B4EFED4-85C1-4B7C-A275-777FBE0D1832}">
      <dsp:nvSpPr>
        <dsp:cNvPr id="0" name=""/>
        <dsp:cNvSpPr/>
      </dsp:nvSpPr>
      <dsp:spPr>
        <a:xfrm>
          <a:off x="1805260" y="0"/>
          <a:ext cx="412336" cy="41233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6C896-8F01-4F83-A8E4-1A0C567E10BB}">
      <dsp:nvSpPr>
        <dsp:cNvPr id="0" name=""/>
        <dsp:cNvSpPr/>
      </dsp:nvSpPr>
      <dsp:spPr>
        <a:xfrm>
          <a:off x="1846494" y="41233"/>
          <a:ext cx="329869" cy="32986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DF41E7-C623-4F4D-B031-17BE001A2635}">
      <dsp:nvSpPr>
        <dsp:cNvPr id="0" name=""/>
        <dsp:cNvSpPr/>
      </dsp:nvSpPr>
      <dsp:spPr>
        <a:xfrm>
          <a:off x="2303500" y="0"/>
          <a:ext cx="1219829" cy="41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17(50%)</a:t>
          </a:r>
          <a:endParaRPr lang="pt-BR" sz="1800" kern="1200" dirty="0"/>
        </a:p>
      </dsp:txBody>
      <dsp:txXfrm>
        <a:off x="2303500" y="0"/>
        <a:ext cx="1219829" cy="412336"/>
      </dsp:txXfrm>
    </dsp:sp>
    <dsp:sp modelId="{0E3776B4-8233-4963-92ED-6F4DBCB6F386}">
      <dsp:nvSpPr>
        <dsp:cNvPr id="0" name=""/>
        <dsp:cNvSpPr/>
      </dsp:nvSpPr>
      <dsp:spPr>
        <a:xfrm>
          <a:off x="3609233" y="0"/>
          <a:ext cx="412336" cy="412336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3B7C0-CD52-499E-8EF9-4D4EAA12339A}">
      <dsp:nvSpPr>
        <dsp:cNvPr id="0" name=""/>
        <dsp:cNvSpPr/>
      </dsp:nvSpPr>
      <dsp:spPr>
        <a:xfrm>
          <a:off x="3650467" y="41233"/>
          <a:ext cx="329869" cy="32986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6988F7-41D4-4FD6-B377-3B9C665FF5F3}">
      <dsp:nvSpPr>
        <dsp:cNvPr id="0" name=""/>
        <dsp:cNvSpPr/>
      </dsp:nvSpPr>
      <dsp:spPr>
        <a:xfrm>
          <a:off x="4107474" y="0"/>
          <a:ext cx="1219829" cy="412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26(76,5%)</a:t>
          </a:r>
          <a:endParaRPr lang="pt-BR" sz="1800" kern="1200" dirty="0"/>
        </a:p>
      </dsp:txBody>
      <dsp:txXfrm>
        <a:off x="4107474" y="0"/>
        <a:ext cx="1219829" cy="41233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4DFA5-B7DE-4E98-B8FE-6868D0226160}">
      <dsp:nvSpPr>
        <dsp:cNvPr id="0" name=""/>
        <dsp:cNvSpPr/>
      </dsp:nvSpPr>
      <dsp:spPr>
        <a:xfrm>
          <a:off x="2659" y="0"/>
          <a:ext cx="423274" cy="42327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0AA5D-29A7-4611-82CB-17373282B580}">
      <dsp:nvSpPr>
        <dsp:cNvPr id="0" name=""/>
        <dsp:cNvSpPr/>
      </dsp:nvSpPr>
      <dsp:spPr>
        <a:xfrm>
          <a:off x="44986" y="42327"/>
          <a:ext cx="338619" cy="33861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EF67B6-515C-4FCC-A83D-833FDF8D5174}">
      <dsp:nvSpPr>
        <dsp:cNvPr id="0" name=""/>
        <dsp:cNvSpPr/>
      </dsp:nvSpPr>
      <dsp:spPr>
        <a:xfrm>
          <a:off x="514115" y="0"/>
          <a:ext cx="1252185" cy="42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08(100%)</a:t>
          </a:r>
          <a:endParaRPr lang="pt-BR" sz="1800" kern="1200" dirty="0"/>
        </a:p>
      </dsp:txBody>
      <dsp:txXfrm>
        <a:off x="514115" y="0"/>
        <a:ext cx="1252185" cy="423274"/>
      </dsp:txXfrm>
    </dsp:sp>
    <dsp:sp modelId="{288E74E2-78ED-43ED-8721-301428B1CF1A}">
      <dsp:nvSpPr>
        <dsp:cNvPr id="0" name=""/>
        <dsp:cNvSpPr/>
      </dsp:nvSpPr>
      <dsp:spPr>
        <a:xfrm>
          <a:off x="1854483" y="0"/>
          <a:ext cx="423274" cy="42327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2102C-CDF7-4698-8BB8-28DCC12642F5}">
      <dsp:nvSpPr>
        <dsp:cNvPr id="0" name=""/>
        <dsp:cNvSpPr/>
      </dsp:nvSpPr>
      <dsp:spPr>
        <a:xfrm>
          <a:off x="1896810" y="42327"/>
          <a:ext cx="338619" cy="33861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D2092B-F620-4202-9BCF-4BEDE506E172}">
      <dsp:nvSpPr>
        <dsp:cNvPr id="0" name=""/>
        <dsp:cNvSpPr/>
      </dsp:nvSpPr>
      <dsp:spPr>
        <a:xfrm>
          <a:off x="2365939" y="0"/>
          <a:ext cx="1252185" cy="42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16(94,1%)</a:t>
          </a:r>
          <a:endParaRPr lang="pt-BR" sz="1800" kern="1200" dirty="0"/>
        </a:p>
      </dsp:txBody>
      <dsp:txXfrm>
        <a:off x="2365939" y="0"/>
        <a:ext cx="1252185" cy="423274"/>
      </dsp:txXfrm>
    </dsp:sp>
    <dsp:sp modelId="{5CD1F8FA-A6D9-4236-93A6-7037C3DDD106}">
      <dsp:nvSpPr>
        <dsp:cNvPr id="0" name=""/>
        <dsp:cNvSpPr/>
      </dsp:nvSpPr>
      <dsp:spPr>
        <a:xfrm>
          <a:off x="3706306" y="0"/>
          <a:ext cx="423274" cy="423274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5A3E7-88F4-41B1-B22F-C44E348658AC}">
      <dsp:nvSpPr>
        <dsp:cNvPr id="0" name=""/>
        <dsp:cNvSpPr/>
      </dsp:nvSpPr>
      <dsp:spPr>
        <a:xfrm>
          <a:off x="3748634" y="42327"/>
          <a:ext cx="338619" cy="33861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74ED20-0A6F-40C5-8828-989D3B743415}">
      <dsp:nvSpPr>
        <dsp:cNvPr id="0" name=""/>
        <dsp:cNvSpPr/>
      </dsp:nvSpPr>
      <dsp:spPr>
        <a:xfrm>
          <a:off x="4217763" y="0"/>
          <a:ext cx="1252185" cy="42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23(88,5%)</a:t>
          </a:r>
          <a:endParaRPr lang="pt-BR" sz="1800" kern="1200" dirty="0"/>
        </a:p>
      </dsp:txBody>
      <dsp:txXfrm>
        <a:off x="4217763" y="0"/>
        <a:ext cx="1252185" cy="4232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94BCA-9090-490E-87CC-FA1FAEAB1DB4}">
      <dsp:nvSpPr>
        <dsp:cNvPr id="0" name=""/>
        <dsp:cNvSpPr/>
      </dsp:nvSpPr>
      <dsp:spPr>
        <a:xfrm>
          <a:off x="0" y="2144"/>
          <a:ext cx="8424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1211F-BEE8-48B3-B490-CB0CDF885FB1}">
      <dsp:nvSpPr>
        <dsp:cNvPr id="0" name=""/>
        <dsp:cNvSpPr/>
      </dsp:nvSpPr>
      <dsp:spPr>
        <a:xfrm>
          <a:off x="0" y="2144"/>
          <a:ext cx="3249990" cy="438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  <a:cs typeface="Times New Roman" panose="02020603050405020304" pitchFamily="18" charset="0"/>
            </a:rPr>
            <a:t>Ação programática antes da intervenção:</a:t>
          </a:r>
          <a:endParaRPr lang="pt-BR" sz="2400" kern="1200" dirty="0">
            <a:latin typeface="+mn-lt"/>
          </a:endParaRPr>
        </a:p>
      </dsp:txBody>
      <dsp:txXfrm>
        <a:off x="0" y="2144"/>
        <a:ext cx="3249990" cy="4388198"/>
      </dsp:txXfrm>
    </dsp:sp>
    <dsp:sp modelId="{893E041F-D9B0-49A4-BDAD-22734FFE5D7D}">
      <dsp:nvSpPr>
        <dsp:cNvPr id="0" name=""/>
        <dsp:cNvSpPr/>
      </dsp:nvSpPr>
      <dsp:spPr>
        <a:xfrm>
          <a:off x="3346869" y="67496"/>
          <a:ext cx="5069976" cy="64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Não seguiam protocolo; </a:t>
          </a:r>
          <a:endParaRPr lang="pt-BR" sz="2400" kern="1200" dirty="0">
            <a:latin typeface="+mn-lt"/>
          </a:endParaRPr>
        </a:p>
      </dsp:txBody>
      <dsp:txXfrm>
        <a:off x="3346869" y="67496"/>
        <a:ext cx="5069976" cy="646444"/>
      </dsp:txXfrm>
    </dsp:sp>
    <dsp:sp modelId="{57A057EA-B4AB-4455-9B84-1D0599CFDF27}">
      <dsp:nvSpPr>
        <dsp:cNvPr id="0" name=""/>
        <dsp:cNvSpPr/>
      </dsp:nvSpPr>
      <dsp:spPr>
        <a:xfrm>
          <a:off x="3249990" y="713941"/>
          <a:ext cx="5166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AC4D2-DF17-44C9-A566-CA9A0FEA9F03}">
      <dsp:nvSpPr>
        <dsp:cNvPr id="0" name=""/>
        <dsp:cNvSpPr/>
      </dsp:nvSpPr>
      <dsp:spPr>
        <a:xfrm>
          <a:off x="3346869" y="779292"/>
          <a:ext cx="5069976" cy="800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</a:rPr>
            <a:t>Atendimento realizado pela enfermeira; </a:t>
          </a:r>
          <a:endParaRPr lang="pt-BR" sz="2400" kern="1200" dirty="0">
            <a:latin typeface="+mn-lt"/>
          </a:endParaRPr>
        </a:p>
      </dsp:txBody>
      <dsp:txXfrm>
        <a:off x="3346869" y="779292"/>
        <a:ext cx="5069976" cy="800086"/>
      </dsp:txXfrm>
    </dsp:sp>
    <dsp:sp modelId="{4BF7E26E-32B7-4079-8533-E32E284C6D5B}">
      <dsp:nvSpPr>
        <dsp:cNvPr id="0" name=""/>
        <dsp:cNvSpPr/>
      </dsp:nvSpPr>
      <dsp:spPr>
        <a:xfrm>
          <a:off x="3249990" y="1762148"/>
          <a:ext cx="5166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31180-CEBB-438E-B012-B3B02BF55AFA}">
      <dsp:nvSpPr>
        <dsp:cNvPr id="0" name=""/>
        <dsp:cNvSpPr/>
      </dsp:nvSpPr>
      <dsp:spPr>
        <a:xfrm>
          <a:off x="3346869" y="1933323"/>
          <a:ext cx="5069976" cy="130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</a:rPr>
            <a:t>Poucas gestantes iniciavam o pré-natal no primeiro trimestre      </a:t>
          </a:r>
          <a:r>
            <a:rPr lang="pt-BR" sz="2400" kern="1200" dirty="0" smtClean="0">
              <a:latin typeface="+mn-lt"/>
            </a:rPr>
            <a:t> 4/16 </a:t>
          </a:r>
          <a:endParaRPr lang="pt-BR" sz="2400" kern="1200" dirty="0">
            <a:latin typeface="+mn-lt"/>
          </a:endParaRPr>
        </a:p>
      </dsp:txBody>
      <dsp:txXfrm>
        <a:off x="3346869" y="1933323"/>
        <a:ext cx="5069976" cy="1307031"/>
      </dsp:txXfrm>
    </dsp:sp>
    <dsp:sp modelId="{C2FA3B16-3029-45A2-A951-1428D9328533}">
      <dsp:nvSpPr>
        <dsp:cNvPr id="0" name=""/>
        <dsp:cNvSpPr/>
      </dsp:nvSpPr>
      <dsp:spPr>
        <a:xfrm>
          <a:off x="3249990" y="2951762"/>
          <a:ext cx="5166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92AA3-C7B4-4B64-8C03-483553118319}">
      <dsp:nvSpPr>
        <dsp:cNvPr id="0" name=""/>
        <dsp:cNvSpPr/>
      </dsp:nvSpPr>
      <dsp:spPr>
        <a:xfrm>
          <a:off x="3346869" y="3017114"/>
          <a:ext cx="5069976" cy="130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+mn-lt"/>
            </a:rPr>
            <a:t>Pré-natal odontológico      </a:t>
          </a:r>
          <a:r>
            <a:rPr lang="pt-BR" sz="2400" kern="1200" dirty="0" smtClean="0">
              <a:latin typeface="+mn-lt"/>
            </a:rPr>
            <a:t> 4 </a:t>
          </a:r>
          <a:endParaRPr lang="pt-BR" sz="2400" kern="1200" dirty="0">
            <a:latin typeface="+mn-lt"/>
          </a:endParaRPr>
        </a:p>
      </dsp:txBody>
      <dsp:txXfrm>
        <a:off x="3346869" y="3017114"/>
        <a:ext cx="5069976" cy="1307031"/>
      </dsp:txXfrm>
    </dsp:sp>
    <dsp:sp modelId="{778AC1C3-38DF-4050-8642-CBADEF41C7D2}">
      <dsp:nvSpPr>
        <dsp:cNvPr id="0" name=""/>
        <dsp:cNvSpPr/>
      </dsp:nvSpPr>
      <dsp:spPr>
        <a:xfrm>
          <a:off x="3249990" y="3888432"/>
          <a:ext cx="51668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0EA90-3DF5-417A-BCED-F3327783FE27}">
      <dsp:nvSpPr>
        <dsp:cNvPr id="0" name=""/>
        <dsp:cNvSpPr/>
      </dsp:nvSpPr>
      <dsp:spPr>
        <a:xfrm>
          <a:off x="1474" y="0"/>
          <a:ext cx="395583" cy="3955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D5980-E366-47B7-8189-9C7F78EAD828}">
      <dsp:nvSpPr>
        <dsp:cNvPr id="0" name=""/>
        <dsp:cNvSpPr/>
      </dsp:nvSpPr>
      <dsp:spPr>
        <a:xfrm>
          <a:off x="41032" y="39558"/>
          <a:ext cx="316466" cy="31646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FA15D9-0ED0-4DD1-886E-69F262E192D0}">
      <dsp:nvSpPr>
        <dsp:cNvPr id="0" name=""/>
        <dsp:cNvSpPr/>
      </dsp:nvSpPr>
      <dsp:spPr>
        <a:xfrm>
          <a:off x="479470" y="0"/>
          <a:ext cx="1170267" cy="39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03(37,5%)</a:t>
          </a:r>
          <a:endParaRPr lang="pt-BR" sz="1800" kern="1200" dirty="0"/>
        </a:p>
      </dsp:txBody>
      <dsp:txXfrm>
        <a:off x="479470" y="0"/>
        <a:ext cx="1170267" cy="395583"/>
      </dsp:txXfrm>
    </dsp:sp>
    <dsp:sp modelId="{58659175-AE5A-41A8-AD77-0A07A26A423D}">
      <dsp:nvSpPr>
        <dsp:cNvPr id="0" name=""/>
        <dsp:cNvSpPr/>
      </dsp:nvSpPr>
      <dsp:spPr>
        <a:xfrm>
          <a:off x="1732151" y="0"/>
          <a:ext cx="395583" cy="3955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7ED4AD-7971-412B-B8F1-B704141FF675}">
      <dsp:nvSpPr>
        <dsp:cNvPr id="0" name=""/>
        <dsp:cNvSpPr/>
      </dsp:nvSpPr>
      <dsp:spPr>
        <a:xfrm>
          <a:off x="1771710" y="39558"/>
          <a:ext cx="316466" cy="31646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834068-FD84-4336-BE0D-140B9789F398}">
      <dsp:nvSpPr>
        <dsp:cNvPr id="0" name=""/>
        <dsp:cNvSpPr/>
      </dsp:nvSpPr>
      <dsp:spPr>
        <a:xfrm>
          <a:off x="2210148" y="0"/>
          <a:ext cx="1170267" cy="39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09(56,3%)</a:t>
          </a:r>
          <a:endParaRPr lang="pt-BR" sz="1800" kern="1200" dirty="0"/>
        </a:p>
      </dsp:txBody>
      <dsp:txXfrm>
        <a:off x="2210148" y="0"/>
        <a:ext cx="1170267" cy="395583"/>
      </dsp:txXfrm>
    </dsp:sp>
    <dsp:sp modelId="{CF9825A6-6CBF-4726-B8F8-950F7FA54EB1}">
      <dsp:nvSpPr>
        <dsp:cNvPr id="0" name=""/>
        <dsp:cNvSpPr/>
      </dsp:nvSpPr>
      <dsp:spPr>
        <a:xfrm>
          <a:off x="3462829" y="0"/>
          <a:ext cx="395583" cy="3955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F2134-1CA2-4018-A833-A6A996BE85B0}">
      <dsp:nvSpPr>
        <dsp:cNvPr id="0" name=""/>
        <dsp:cNvSpPr/>
      </dsp:nvSpPr>
      <dsp:spPr>
        <a:xfrm>
          <a:off x="3502387" y="39558"/>
          <a:ext cx="316466" cy="31646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ABF60B-F1C3-4136-9387-517C5DBE7B1A}">
      <dsp:nvSpPr>
        <dsp:cNvPr id="0" name=""/>
        <dsp:cNvSpPr/>
      </dsp:nvSpPr>
      <dsp:spPr>
        <a:xfrm>
          <a:off x="3940826" y="0"/>
          <a:ext cx="1170267" cy="395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21(91,3%)</a:t>
          </a:r>
          <a:endParaRPr lang="pt-BR" sz="1800" kern="1200" dirty="0"/>
        </a:p>
      </dsp:txBody>
      <dsp:txXfrm>
        <a:off x="3940826" y="0"/>
        <a:ext cx="1170267" cy="39558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AB29F-7EC7-45E7-AAA1-FBD6FE876B18}">
      <dsp:nvSpPr>
        <dsp:cNvPr id="0" name=""/>
        <dsp:cNvSpPr/>
      </dsp:nvSpPr>
      <dsp:spPr>
        <a:xfrm>
          <a:off x="1529" y="0"/>
          <a:ext cx="401149" cy="40114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1ECB5-D452-48DF-BDB6-2C9BC407889B}">
      <dsp:nvSpPr>
        <dsp:cNvPr id="0" name=""/>
        <dsp:cNvSpPr/>
      </dsp:nvSpPr>
      <dsp:spPr>
        <a:xfrm>
          <a:off x="41644" y="40114"/>
          <a:ext cx="320919" cy="320919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839745-C916-492A-BA48-E289C12F3F9A}">
      <dsp:nvSpPr>
        <dsp:cNvPr id="0" name=""/>
        <dsp:cNvSpPr/>
      </dsp:nvSpPr>
      <dsp:spPr>
        <a:xfrm>
          <a:off x="486251" y="0"/>
          <a:ext cx="1186734" cy="40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01(12,5%)</a:t>
          </a:r>
          <a:endParaRPr lang="pt-BR" sz="1800" kern="1200" dirty="0"/>
        </a:p>
      </dsp:txBody>
      <dsp:txXfrm>
        <a:off x="486251" y="0"/>
        <a:ext cx="1186734" cy="401149"/>
      </dsp:txXfrm>
    </dsp:sp>
    <dsp:sp modelId="{907822EE-620D-4516-BB25-5C508655E00B}">
      <dsp:nvSpPr>
        <dsp:cNvPr id="0" name=""/>
        <dsp:cNvSpPr/>
      </dsp:nvSpPr>
      <dsp:spPr>
        <a:xfrm>
          <a:off x="1756559" y="0"/>
          <a:ext cx="401149" cy="40114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5186-2DFA-4333-AC0A-55468C22249E}">
      <dsp:nvSpPr>
        <dsp:cNvPr id="0" name=""/>
        <dsp:cNvSpPr/>
      </dsp:nvSpPr>
      <dsp:spPr>
        <a:xfrm>
          <a:off x="1796674" y="40114"/>
          <a:ext cx="320919" cy="320919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DAB160-E426-46F3-A251-6C925ABAF63A}">
      <dsp:nvSpPr>
        <dsp:cNvPr id="0" name=""/>
        <dsp:cNvSpPr/>
      </dsp:nvSpPr>
      <dsp:spPr>
        <a:xfrm>
          <a:off x="2241281" y="0"/>
          <a:ext cx="1186734" cy="40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02(11,8%)</a:t>
          </a:r>
          <a:endParaRPr lang="pt-BR" sz="1800" kern="1200" dirty="0"/>
        </a:p>
      </dsp:txBody>
      <dsp:txXfrm>
        <a:off x="2241281" y="0"/>
        <a:ext cx="1186734" cy="401149"/>
      </dsp:txXfrm>
    </dsp:sp>
    <dsp:sp modelId="{7EED8941-55E7-43A4-B7C5-9CD59E65D208}">
      <dsp:nvSpPr>
        <dsp:cNvPr id="0" name=""/>
        <dsp:cNvSpPr/>
      </dsp:nvSpPr>
      <dsp:spPr>
        <a:xfrm>
          <a:off x="3511589" y="0"/>
          <a:ext cx="401149" cy="40114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88228-4355-413E-9669-C53990A7903E}">
      <dsp:nvSpPr>
        <dsp:cNvPr id="0" name=""/>
        <dsp:cNvSpPr/>
      </dsp:nvSpPr>
      <dsp:spPr>
        <a:xfrm>
          <a:off x="3551704" y="40114"/>
          <a:ext cx="320919" cy="32091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CE43A3-9D99-4F4C-A754-1C1C18D375DC}">
      <dsp:nvSpPr>
        <dsp:cNvPr id="0" name=""/>
        <dsp:cNvSpPr/>
      </dsp:nvSpPr>
      <dsp:spPr>
        <a:xfrm>
          <a:off x="3996312" y="0"/>
          <a:ext cx="1186734" cy="401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21(80,8%)</a:t>
          </a:r>
          <a:endParaRPr lang="pt-BR" sz="1800" kern="1200" dirty="0"/>
        </a:p>
      </dsp:txBody>
      <dsp:txXfrm>
        <a:off x="3996312" y="0"/>
        <a:ext cx="1186734" cy="40114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70224-EB32-4B29-A294-7A52DB8B1535}">
      <dsp:nvSpPr>
        <dsp:cNvPr id="0" name=""/>
        <dsp:cNvSpPr/>
      </dsp:nvSpPr>
      <dsp:spPr>
        <a:xfrm>
          <a:off x="2158" y="0"/>
          <a:ext cx="378753" cy="3787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1F777-50E2-40A3-8098-C1D3139765B2}">
      <dsp:nvSpPr>
        <dsp:cNvPr id="0" name=""/>
        <dsp:cNvSpPr/>
      </dsp:nvSpPr>
      <dsp:spPr>
        <a:xfrm>
          <a:off x="40033" y="37875"/>
          <a:ext cx="303002" cy="30300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D91FBC-A8B3-4314-BC12-2FD14D34ACE5}">
      <dsp:nvSpPr>
        <dsp:cNvPr id="0" name=""/>
        <dsp:cNvSpPr/>
      </dsp:nvSpPr>
      <dsp:spPr>
        <a:xfrm>
          <a:off x="459818" y="0"/>
          <a:ext cx="1120477" cy="3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zero</a:t>
          </a:r>
          <a:endParaRPr lang="pt-BR" sz="1800" kern="1200" dirty="0"/>
        </a:p>
      </dsp:txBody>
      <dsp:txXfrm>
        <a:off x="459818" y="0"/>
        <a:ext cx="1120477" cy="378753"/>
      </dsp:txXfrm>
    </dsp:sp>
    <dsp:sp modelId="{D5E1B332-B962-4F5D-AC2B-C34493503551}">
      <dsp:nvSpPr>
        <dsp:cNvPr id="0" name=""/>
        <dsp:cNvSpPr/>
      </dsp:nvSpPr>
      <dsp:spPr>
        <a:xfrm>
          <a:off x="1659202" y="0"/>
          <a:ext cx="378753" cy="3787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46113D-5087-438A-93CC-3C93D18ACA48}">
      <dsp:nvSpPr>
        <dsp:cNvPr id="0" name=""/>
        <dsp:cNvSpPr/>
      </dsp:nvSpPr>
      <dsp:spPr>
        <a:xfrm>
          <a:off x="1697078" y="37875"/>
          <a:ext cx="303002" cy="30300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422F50-0F93-4972-856B-583FBD630E95}">
      <dsp:nvSpPr>
        <dsp:cNvPr id="0" name=""/>
        <dsp:cNvSpPr/>
      </dsp:nvSpPr>
      <dsp:spPr>
        <a:xfrm>
          <a:off x="2116863" y="0"/>
          <a:ext cx="1120477" cy="3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2116863" y="0"/>
        <a:ext cx="1120477" cy="378753"/>
      </dsp:txXfrm>
    </dsp:sp>
    <dsp:sp modelId="{65142C4F-6027-453D-82D2-F1922CDA64D4}">
      <dsp:nvSpPr>
        <dsp:cNvPr id="0" name=""/>
        <dsp:cNvSpPr/>
      </dsp:nvSpPr>
      <dsp:spPr>
        <a:xfrm>
          <a:off x="3316247" y="0"/>
          <a:ext cx="378753" cy="37875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DB8C6-42E2-435E-87A7-CC6D04A312D2}">
      <dsp:nvSpPr>
        <dsp:cNvPr id="0" name=""/>
        <dsp:cNvSpPr/>
      </dsp:nvSpPr>
      <dsp:spPr>
        <a:xfrm>
          <a:off x="3354123" y="37875"/>
          <a:ext cx="303002" cy="30300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DBE6C9-4E69-4C02-BEFA-5D2FE6205B90}">
      <dsp:nvSpPr>
        <dsp:cNvPr id="0" name=""/>
        <dsp:cNvSpPr/>
      </dsp:nvSpPr>
      <dsp:spPr>
        <a:xfrm>
          <a:off x="3761941" y="28682"/>
          <a:ext cx="1120477" cy="378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02(100%)</a:t>
          </a:r>
          <a:endParaRPr lang="pt-BR" sz="1800" kern="1200" dirty="0"/>
        </a:p>
      </dsp:txBody>
      <dsp:txXfrm>
        <a:off x="3761941" y="28682"/>
        <a:ext cx="1120477" cy="37875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70CAA-BDE4-44D1-A6B4-29B7A8A89026}">
      <dsp:nvSpPr>
        <dsp:cNvPr id="0" name=""/>
        <dsp:cNvSpPr/>
      </dsp:nvSpPr>
      <dsp:spPr>
        <a:xfrm>
          <a:off x="649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0A529-B980-43A6-8437-E691048015C5}">
      <dsp:nvSpPr>
        <dsp:cNvPr id="0" name=""/>
        <dsp:cNvSpPr/>
      </dsp:nvSpPr>
      <dsp:spPr>
        <a:xfrm>
          <a:off x="54875" y="54225"/>
          <a:ext cx="433806" cy="4338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C3A4B2-F7D1-413B-B7AB-CA88266D7E85}">
      <dsp:nvSpPr>
        <dsp:cNvPr id="0" name=""/>
        <dsp:cNvSpPr/>
      </dsp:nvSpPr>
      <dsp:spPr>
        <a:xfrm>
          <a:off x="655877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08(100%)</a:t>
          </a:r>
          <a:endParaRPr lang="pt-BR" sz="2400" kern="1200" dirty="0"/>
        </a:p>
      </dsp:txBody>
      <dsp:txXfrm>
        <a:off x="655877" y="0"/>
        <a:ext cx="1604179" cy="542257"/>
      </dsp:txXfrm>
    </dsp:sp>
    <dsp:sp modelId="{C7556EBB-FE39-4A3A-8054-FBA4F495749C}">
      <dsp:nvSpPr>
        <dsp:cNvPr id="0" name=""/>
        <dsp:cNvSpPr/>
      </dsp:nvSpPr>
      <dsp:spPr>
        <a:xfrm>
          <a:off x="2373027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04C19-007C-4347-AD3C-72C8A6001DB4}">
      <dsp:nvSpPr>
        <dsp:cNvPr id="0" name=""/>
        <dsp:cNvSpPr/>
      </dsp:nvSpPr>
      <dsp:spPr>
        <a:xfrm>
          <a:off x="2427253" y="54225"/>
          <a:ext cx="433806" cy="4338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3E7F9E-7C1F-4ED2-B607-3416C60EDD65}">
      <dsp:nvSpPr>
        <dsp:cNvPr id="0" name=""/>
        <dsp:cNvSpPr/>
      </dsp:nvSpPr>
      <dsp:spPr>
        <a:xfrm>
          <a:off x="3028256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17(100%)</a:t>
          </a:r>
          <a:endParaRPr lang="pt-BR" sz="2400" kern="1200" dirty="0"/>
        </a:p>
      </dsp:txBody>
      <dsp:txXfrm>
        <a:off x="3028256" y="0"/>
        <a:ext cx="1604179" cy="542257"/>
      </dsp:txXfrm>
    </dsp:sp>
    <dsp:sp modelId="{0B29D4EE-6359-4026-B2AC-C5F6746707DE}">
      <dsp:nvSpPr>
        <dsp:cNvPr id="0" name=""/>
        <dsp:cNvSpPr/>
      </dsp:nvSpPr>
      <dsp:spPr>
        <a:xfrm>
          <a:off x="4745406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6BD7B-5A3F-4EF1-A196-ECE4F0453BD0}">
      <dsp:nvSpPr>
        <dsp:cNvPr id="0" name=""/>
        <dsp:cNvSpPr/>
      </dsp:nvSpPr>
      <dsp:spPr>
        <a:xfrm>
          <a:off x="4799632" y="54225"/>
          <a:ext cx="433806" cy="4338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85EC7A-60C4-4295-B7EC-F7C44F8E13E9}">
      <dsp:nvSpPr>
        <dsp:cNvPr id="0" name=""/>
        <dsp:cNvSpPr/>
      </dsp:nvSpPr>
      <dsp:spPr>
        <a:xfrm>
          <a:off x="5400634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26(100%)</a:t>
          </a:r>
          <a:endParaRPr lang="pt-BR" sz="2400" kern="1200" dirty="0"/>
        </a:p>
      </dsp:txBody>
      <dsp:txXfrm>
        <a:off x="5400634" y="0"/>
        <a:ext cx="1604179" cy="5422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E2553-AE56-4032-876E-34258E820386}">
      <dsp:nvSpPr>
        <dsp:cNvPr id="0" name=""/>
        <dsp:cNvSpPr/>
      </dsp:nvSpPr>
      <dsp:spPr>
        <a:xfrm>
          <a:off x="649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64A06-4325-4E21-90BD-BEC18FD7F496}">
      <dsp:nvSpPr>
        <dsp:cNvPr id="0" name=""/>
        <dsp:cNvSpPr/>
      </dsp:nvSpPr>
      <dsp:spPr>
        <a:xfrm>
          <a:off x="54875" y="54225"/>
          <a:ext cx="433806" cy="433806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BA444A-62E5-420D-9AA2-9D7139ECA988}">
      <dsp:nvSpPr>
        <dsp:cNvPr id="0" name=""/>
        <dsp:cNvSpPr/>
      </dsp:nvSpPr>
      <dsp:spPr>
        <a:xfrm>
          <a:off x="655877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08(100%)</a:t>
          </a:r>
          <a:endParaRPr lang="pt-BR" sz="2400" kern="1200" dirty="0"/>
        </a:p>
      </dsp:txBody>
      <dsp:txXfrm>
        <a:off x="655877" y="0"/>
        <a:ext cx="1604179" cy="542257"/>
      </dsp:txXfrm>
    </dsp:sp>
    <dsp:sp modelId="{02EB87BD-D567-44B7-A161-0DD5411D3115}">
      <dsp:nvSpPr>
        <dsp:cNvPr id="0" name=""/>
        <dsp:cNvSpPr/>
      </dsp:nvSpPr>
      <dsp:spPr>
        <a:xfrm>
          <a:off x="2373027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AAA9A-0687-4B45-9170-95AF22629B18}">
      <dsp:nvSpPr>
        <dsp:cNvPr id="0" name=""/>
        <dsp:cNvSpPr/>
      </dsp:nvSpPr>
      <dsp:spPr>
        <a:xfrm>
          <a:off x="2427253" y="54225"/>
          <a:ext cx="433806" cy="433806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99EECE-AC51-4232-93EA-E044584FF6BD}">
      <dsp:nvSpPr>
        <dsp:cNvPr id="0" name=""/>
        <dsp:cNvSpPr/>
      </dsp:nvSpPr>
      <dsp:spPr>
        <a:xfrm>
          <a:off x="3028256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17(100%)</a:t>
          </a:r>
          <a:endParaRPr lang="pt-BR" sz="2400" kern="1200" dirty="0"/>
        </a:p>
      </dsp:txBody>
      <dsp:txXfrm>
        <a:off x="3028256" y="0"/>
        <a:ext cx="1604179" cy="542257"/>
      </dsp:txXfrm>
    </dsp:sp>
    <dsp:sp modelId="{058F4DDE-7880-4C15-8C55-4C53326CE602}">
      <dsp:nvSpPr>
        <dsp:cNvPr id="0" name=""/>
        <dsp:cNvSpPr/>
      </dsp:nvSpPr>
      <dsp:spPr>
        <a:xfrm>
          <a:off x="4745406" y="0"/>
          <a:ext cx="542257" cy="54225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6E462-1DF9-444B-A225-33FFD2FA80E8}">
      <dsp:nvSpPr>
        <dsp:cNvPr id="0" name=""/>
        <dsp:cNvSpPr/>
      </dsp:nvSpPr>
      <dsp:spPr>
        <a:xfrm>
          <a:off x="4799632" y="54225"/>
          <a:ext cx="433806" cy="433806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195C7A-F685-43F6-8DBC-FC530078FE6F}">
      <dsp:nvSpPr>
        <dsp:cNvPr id="0" name=""/>
        <dsp:cNvSpPr/>
      </dsp:nvSpPr>
      <dsp:spPr>
        <a:xfrm>
          <a:off x="5400634" y="0"/>
          <a:ext cx="1604179" cy="54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26(100%)</a:t>
          </a:r>
          <a:endParaRPr lang="pt-BR" sz="2400" kern="1200" dirty="0"/>
        </a:p>
      </dsp:txBody>
      <dsp:txXfrm>
        <a:off x="5400634" y="0"/>
        <a:ext cx="1604179" cy="542257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F4096-061B-486D-A7A3-B40D45170741}">
      <dsp:nvSpPr>
        <dsp:cNvPr id="0" name=""/>
        <dsp:cNvSpPr/>
      </dsp:nvSpPr>
      <dsp:spPr>
        <a:xfrm>
          <a:off x="578389" y="1442413"/>
          <a:ext cx="1431189" cy="1431189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E1D2789-297F-4D1F-970A-5AF2C6E5392D}">
      <dsp:nvSpPr>
        <dsp:cNvPr id="0" name=""/>
        <dsp:cNvSpPr/>
      </dsp:nvSpPr>
      <dsp:spPr>
        <a:xfrm>
          <a:off x="390205" y="736187"/>
          <a:ext cx="1779127" cy="8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Ampliou a Cobertura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205" y="736187"/>
        <a:ext cx="1779127" cy="857402"/>
      </dsp:txXfrm>
    </dsp:sp>
    <dsp:sp modelId="{3AF742EC-DFAF-45D6-87F8-1B37EF74201B}">
      <dsp:nvSpPr>
        <dsp:cNvPr id="0" name=""/>
        <dsp:cNvSpPr/>
      </dsp:nvSpPr>
      <dsp:spPr>
        <a:xfrm>
          <a:off x="2094542" y="1985276"/>
          <a:ext cx="742878" cy="742878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4F5952F9-D37C-4BE9-9D4B-8BE7742FFDC9}">
      <dsp:nvSpPr>
        <dsp:cNvPr id="0" name=""/>
        <dsp:cNvSpPr/>
      </dsp:nvSpPr>
      <dsp:spPr>
        <a:xfrm>
          <a:off x="1486786" y="1096824"/>
          <a:ext cx="1728577" cy="146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Registros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786" y="1096824"/>
        <a:ext cx="1728577" cy="1465864"/>
      </dsp:txXfrm>
    </dsp:sp>
    <dsp:sp modelId="{A2ED26E3-BCE3-4656-84A9-E749ACE75339}">
      <dsp:nvSpPr>
        <dsp:cNvPr id="0" name=""/>
        <dsp:cNvSpPr/>
      </dsp:nvSpPr>
      <dsp:spPr>
        <a:xfrm rot="17700000">
          <a:off x="2292002" y="1056430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0C68F-507C-423D-8D6C-D13A0765E355}">
      <dsp:nvSpPr>
        <dsp:cNvPr id="0" name=""/>
        <dsp:cNvSpPr/>
      </dsp:nvSpPr>
      <dsp:spPr>
        <a:xfrm>
          <a:off x="3102539" y="2184447"/>
          <a:ext cx="742878" cy="74287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F3528E5C-2320-496E-8903-41B1FA165554}">
      <dsp:nvSpPr>
        <dsp:cNvPr id="0" name=""/>
        <dsp:cNvSpPr/>
      </dsp:nvSpPr>
      <dsp:spPr>
        <a:xfrm>
          <a:off x="2648377" y="2847980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Qualidade da Atenção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8377" y="2847980"/>
        <a:ext cx="1539029" cy="742062"/>
      </dsp:txXfrm>
    </dsp:sp>
    <dsp:sp modelId="{A68ED643-0CBB-405F-8BE8-F5466E309DA5}">
      <dsp:nvSpPr>
        <dsp:cNvPr id="0" name=""/>
        <dsp:cNvSpPr/>
      </dsp:nvSpPr>
      <dsp:spPr>
        <a:xfrm rot="17700000">
          <a:off x="3181159" y="1144073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D884F-3A4F-4387-A87C-BE35B80858EF}">
      <dsp:nvSpPr>
        <dsp:cNvPr id="0" name=""/>
        <dsp:cNvSpPr/>
      </dsp:nvSpPr>
      <dsp:spPr>
        <a:xfrm>
          <a:off x="3948153" y="1933840"/>
          <a:ext cx="1431189" cy="1431189"/>
        </a:xfrm>
        <a:prstGeom prst="donut">
          <a:avLst>
            <a:gd name="adj" fmla="val 20000"/>
          </a:avLst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E7E4E45-645A-4021-BF10-FCD807BC61AA}">
      <dsp:nvSpPr>
        <dsp:cNvPr id="0" name=""/>
        <dsp:cNvSpPr/>
      </dsp:nvSpPr>
      <dsp:spPr>
        <a:xfrm>
          <a:off x="5095062" y="2898264"/>
          <a:ext cx="1779127" cy="8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Crescimento da Adesão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5062" y="2898264"/>
        <a:ext cx="1779127" cy="857402"/>
      </dsp:txXfrm>
    </dsp:sp>
    <dsp:sp modelId="{5DA21AD2-EA6C-41D0-856F-B22EA1F3D692}">
      <dsp:nvSpPr>
        <dsp:cNvPr id="0" name=""/>
        <dsp:cNvSpPr/>
      </dsp:nvSpPr>
      <dsp:spPr>
        <a:xfrm>
          <a:off x="5487145" y="2177226"/>
          <a:ext cx="742878" cy="742878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hade val="86000"/>
                <a:satMod val="140000"/>
              </a:schemeClr>
            </a:gs>
            <a:gs pos="45000">
              <a:schemeClr val="accent5">
                <a:tint val="48000"/>
                <a:satMod val="150000"/>
              </a:schemeClr>
            </a:gs>
            <a:gs pos="100000">
              <a:schemeClr val="accent5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BFB0A793-064F-40A3-96B5-209F26B4B80B}">
      <dsp:nvSpPr>
        <dsp:cNvPr id="0" name=""/>
        <dsp:cNvSpPr/>
      </dsp:nvSpPr>
      <dsp:spPr>
        <a:xfrm>
          <a:off x="5984626" y="1486368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Promoção de Saúde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4626" y="1486368"/>
        <a:ext cx="1539029" cy="742062"/>
      </dsp:txXfrm>
    </dsp:sp>
    <dsp:sp modelId="{F2FFC9CD-08A2-4A60-82AB-7C20C76CBC5D}">
      <dsp:nvSpPr>
        <dsp:cNvPr id="0" name=""/>
        <dsp:cNvSpPr/>
      </dsp:nvSpPr>
      <dsp:spPr>
        <a:xfrm rot="17700000">
          <a:off x="5570831" y="1144073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07B41-670F-4AF7-9DB9-64955D4863BF}">
      <dsp:nvSpPr>
        <dsp:cNvPr id="0" name=""/>
        <dsp:cNvSpPr/>
      </dsp:nvSpPr>
      <dsp:spPr>
        <a:xfrm>
          <a:off x="6312822" y="2143394"/>
          <a:ext cx="742878" cy="74287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F58B09CE-C461-4FC4-8913-88125138A4D7}">
      <dsp:nvSpPr>
        <dsp:cNvPr id="0" name=""/>
        <dsp:cNvSpPr/>
      </dsp:nvSpPr>
      <dsp:spPr>
        <a:xfrm>
          <a:off x="3854899" y="945833"/>
          <a:ext cx="2040480" cy="951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Gestantes captadas no 1ºtrimestre, Cuidados com o recém-nascido</a:t>
          </a:r>
          <a:endParaRPr lang="pt-B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899" y="945833"/>
        <a:ext cx="2040480" cy="951491"/>
      </dsp:txXfrm>
    </dsp:sp>
    <dsp:sp modelId="{8C160EEC-8B4B-4A5E-89B3-0C57BB0D379C}">
      <dsp:nvSpPr>
        <dsp:cNvPr id="0" name=""/>
        <dsp:cNvSpPr/>
      </dsp:nvSpPr>
      <dsp:spPr>
        <a:xfrm rot="17700000">
          <a:off x="6622262" y="483854"/>
          <a:ext cx="1539029" cy="742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71E42F-6853-4299-BDA0-15AC43E32303}">
      <dsp:nvSpPr>
        <dsp:cNvPr id="0" name=""/>
        <dsp:cNvSpPr/>
      </dsp:nvSpPr>
      <dsp:spPr>
        <a:xfrm>
          <a:off x="-280121" y="0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tint val="50000"/>
                <a:shade val="86000"/>
                <a:satMod val="140000"/>
              </a:schemeClr>
            </a:gs>
            <a:gs pos="45000">
              <a:schemeClr val="accent2">
                <a:tint val="48000"/>
                <a:satMod val="150000"/>
              </a:schemeClr>
            </a:gs>
            <a:gs pos="100000">
              <a:schemeClr val="accent2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F00CC57D-B94E-49C0-AF80-5FF01C335F65}">
      <dsp:nvSpPr>
        <dsp:cNvPr id="0" name=""/>
        <dsp:cNvSpPr/>
      </dsp:nvSpPr>
      <dsp:spPr>
        <a:xfrm>
          <a:off x="2031159" y="0"/>
          <a:ext cx="6634607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u="sng" kern="1200" dirty="0" smtClean="0">
              <a:latin typeface="+mj-lt"/>
              <a:cs typeface="Times New Roman" pitchFamily="18" charset="0"/>
            </a:rPr>
            <a:t>Importância 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u="sng" kern="1200" dirty="0" smtClean="0">
              <a:latin typeface="+mj-lt"/>
              <a:cs typeface="Times New Roman" pitchFamily="18" charset="0"/>
            </a:rPr>
            <a:t>para Equipe:</a:t>
          </a:r>
          <a:endParaRPr lang="pt-BR" sz="2200" u="sng" kern="1200" dirty="0">
            <a:latin typeface="+mj-lt"/>
            <a:cs typeface="Times New Roman" pitchFamily="18" charset="0"/>
          </a:endParaRPr>
        </a:p>
      </dsp:txBody>
      <dsp:txXfrm>
        <a:off x="2031159" y="0"/>
        <a:ext cx="3317303" cy="1463043"/>
      </dsp:txXfrm>
    </dsp:sp>
    <dsp:sp modelId="{6216422C-C25A-4FF4-A9CB-B6281EADE27E}">
      <dsp:nvSpPr>
        <dsp:cNvPr id="0" name=""/>
        <dsp:cNvSpPr/>
      </dsp:nvSpPr>
      <dsp:spPr>
        <a:xfrm>
          <a:off x="612373" y="1487895"/>
          <a:ext cx="3169916" cy="316991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0827103-411B-4FA5-AA7B-E9C1F917981B}">
      <dsp:nvSpPr>
        <dsp:cNvPr id="0" name=""/>
        <dsp:cNvSpPr/>
      </dsp:nvSpPr>
      <dsp:spPr>
        <a:xfrm>
          <a:off x="2046286" y="1462789"/>
          <a:ext cx="6634607" cy="3170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u="sng" kern="1200" dirty="0" smtClean="0">
              <a:latin typeface="+mj-lt"/>
              <a:cs typeface="Times New Roman" pitchFamily="18" charset="0"/>
            </a:rPr>
            <a:t>Serviço:</a:t>
          </a:r>
          <a:endParaRPr lang="pt-BR" sz="2200" u="sng" kern="1200" dirty="0">
            <a:latin typeface="+mj-lt"/>
            <a:cs typeface="Times New Roman" pitchFamily="18" charset="0"/>
          </a:endParaRPr>
        </a:p>
      </dsp:txBody>
      <dsp:txXfrm>
        <a:off x="2046286" y="1462789"/>
        <a:ext cx="3317303" cy="1463272"/>
      </dsp:txXfrm>
    </dsp:sp>
    <dsp:sp modelId="{59A3E407-138A-4DCF-B59A-24F9B928E6FF}">
      <dsp:nvSpPr>
        <dsp:cNvPr id="0" name=""/>
        <dsp:cNvSpPr/>
      </dsp:nvSpPr>
      <dsp:spPr>
        <a:xfrm>
          <a:off x="1426759" y="2926081"/>
          <a:ext cx="1463038" cy="146303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tint val="50000"/>
                <a:shade val="86000"/>
                <a:satMod val="140000"/>
              </a:schemeClr>
            </a:gs>
            <a:gs pos="45000">
              <a:schemeClr val="accent4">
                <a:tint val="48000"/>
                <a:satMod val="150000"/>
              </a:schemeClr>
            </a:gs>
            <a:gs pos="100000">
              <a:schemeClr val="accent4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92907131-0346-4AB9-A805-E03153875F71}">
      <dsp:nvSpPr>
        <dsp:cNvPr id="0" name=""/>
        <dsp:cNvSpPr/>
      </dsp:nvSpPr>
      <dsp:spPr>
        <a:xfrm>
          <a:off x="2046286" y="2926081"/>
          <a:ext cx="6634607" cy="1463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200" u="sng" kern="1200" dirty="0" smtClean="0">
              <a:latin typeface="+mj-lt"/>
              <a:cs typeface="Times New Roman" pitchFamily="18" charset="0"/>
            </a:rPr>
            <a:t>Comunidade:</a:t>
          </a:r>
          <a:endParaRPr lang="pt-BR" sz="2200" u="sng" kern="1200" dirty="0">
            <a:latin typeface="+mj-lt"/>
            <a:cs typeface="Times New Roman" pitchFamily="18" charset="0"/>
          </a:endParaRPr>
        </a:p>
      </dsp:txBody>
      <dsp:txXfrm>
        <a:off x="2046286" y="2926081"/>
        <a:ext cx="3317303" cy="1463038"/>
      </dsp:txXfrm>
    </dsp:sp>
    <dsp:sp modelId="{DF0C6590-AB6F-4283-9F31-E1B028F49982}">
      <dsp:nvSpPr>
        <dsp:cNvPr id="0" name=""/>
        <dsp:cNvSpPr/>
      </dsp:nvSpPr>
      <dsp:spPr>
        <a:xfrm>
          <a:off x="4396314" y="0"/>
          <a:ext cx="3956382" cy="1463043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Capacitação e Trabalho integrado;</a:t>
          </a:r>
          <a:endParaRPr lang="pt-BR" sz="2200" kern="1200" dirty="0">
            <a:latin typeface="+mj-lt"/>
            <a:cs typeface="Times New Roman" pitchFamily="18" charset="0"/>
          </a:endParaRPr>
        </a:p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Impacto positivo em outras atividades da UBS</a:t>
          </a:r>
          <a:endParaRPr lang="pt-BR" sz="2200" kern="1200" dirty="0">
            <a:latin typeface="+mj-lt"/>
            <a:cs typeface="Times New Roman" pitchFamily="18" charset="0"/>
          </a:endParaRPr>
        </a:p>
      </dsp:txBody>
      <dsp:txXfrm>
        <a:off x="4396314" y="0"/>
        <a:ext cx="3956382" cy="1463043"/>
      </dsp:txXfrm>
    </dsp:sp>
    <dsp:sp modelId="{75A93385-73B9-4E1C-9E0F-CAE0110C0EE2}">
      <dsp:nvSpPr>
        <dsp:cNvPr id="0" name=""/>
        <dsp:cNvSpPr/>
      </dsp:nvSpPr>
      <dsp:spPr>
        <a:xfrm>
          <a:off x="4396314" y="1463043"/>
          <a:ext cx="4437789" cy="1463038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Atividades foram distribuídas;</a:t>
          </a:r>
          <a:endParaRPr lang="pt-BR" sz="2200" kern="1200" dirty="0">
            <a:latin typeface="+mj-lt"/>
            <a:cs typeface="Times New Roman" pitchFamily="18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Organização dos registros;</a:t>
          </a:r>
          <a:endParaRPr lang="pt-BR" sz="2200" kern="1200" dirty="0">
            <a:latin typeface="+mj-lt"/>
            <a:cs typeface="Times New Roman" pitchFamily="18" charset="0"/>
          </a:endParaRPr>
        </a:p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Melhoria no agendamento;</a:t>
          </a:r>
          <a:endParaRPr lang="pt-BR" sz="2200" kern="1200" dirty="0">
            <a:latin typeface="+mj-lt"/>
            <a:cs typeface="Times New Roman" pitchFamily="18" charset="0"/>
          </a:endParaRPr>
        </a:p>
      </dsp:txBody>
      <dsp:txXfrm>
        <a:off x="4396314" y="1463043"/>
        <a:ext cx="4437789" cy="1463038"/>
      </dsp:txXfrm>
    </dsp:sp>
    <dsp:sp modelId="{53F3A920-B1EA-463F-84A5-62536DCDC490}">
      <dsp:nvSpPr>
        <dsp:cNvPr id="0" name=""/>
        <dsp:cNvSpPr/>
      </dsp:nvSpPr>
      <dsp:spPr>
        <a:xfrm>
          <a:off x="4603363" y="2926081"/>
          <a:ext cx="4145104" cy="1463038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</a:rPr>
            <a:t>Prioridade no atendimento;</a:t>
          </a:r>
          <a:endParaRPr lang="pt-BR" sz="2200" kern="1200" dirty="0">
            <a:latin typeface="+mj-lt"/>
            <a:cs typeface="Times New Roman" pitchFamily="18" charset="0"/>
          </a:endParaRPr>
        </a:p>
        <a:p>
          <a:pPr marL="228600" lvl="1" indent="-228600" algn="just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>
              <a:latin typeface="+mj-lt"/>
              <a:cs typeface="Times New Roman" pitchFamily="18" charset="0"/>
            </a:rPr>
            <a:t>Grupos;</a:t>
          </a:r>
          <a:endParaRPr lang="pt-BR" sz="2200" kern="1200" dirty="0">
            <a:latin typeface="+mj-lt"/>
            <a:cs typeface="Times New Roman" pitchFamily="18" charset="0"/>
          </a:endParaRPr>
        </a:p>
      </dsp:txBody>
      <dsp:txXfrm>
        <a:off x="4603363" y="2926081"/>
        <a:ext cx="4145104" cy="146303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9850A-0FA4-4456-A2F3-F994D881DC5F}">
      <dsp:nvSpPr>
        <dsp:cNvPr id="0" name=""/>
        <dsp:cNvSpPr/>
      </dsp:nvSpPr>
      <dsp:spPr>
        <a:xfrm>
          <a:off x="3879371" y="2029475"/>
          <a:ext cx="2139107" cy="2139107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Reuniões</a:t>
          </a:r>
          <a:endParaRPr lang="pt-BR" sz="1800" kern="1200" dirty="0"/>
        </a:p>
      </dsp:txBody>
      <dsp:txXfrm>
        <a:off x="4309427" y="2530551"/>
        <a:ext cx="1278995" cy="1099545"/>
      </dsp:txXfrm>
    </dsp:sp>
    <dsp:sp modelId="{8E8BFB43-FBB8-4E04-8D01-C49514A13798}">
      <dsp:nvSpPr>
        <dsp:cNvPr id="0" name=""/>
        <dsp:cNvSpPr/>
      </dsp:nvSpPr>
      <dsp:spPr>
        <a:xfrm>
          <a:off x="2234477" y="2079413"/>
          <a:ext cx="2158009" cy="155571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Organizar o tempo</a:t>
          </a:r>
          <a:endParaRPr lang="pt-BR" sz="1800" kern="1200" dirty="0"/>
        </a:p>
      </dsp:txBody>
      <dsp:txXfrm>
        <a:off x="2713683" y="2473436"/>
        <a:ext cx="1199597" cy="767668"/>
      </dsp:txXfrm>
    </dsp:sp>
    <dsp:sp modelId="{4738F841-2F77-446C-A8EC-897485C1FBE1}">
      <dsp:nvSpPr>
        <dsp:cNvPr id="0" name=""/>
        <dsp:cNvSpPr/>
      </dsp:nvSpPr>
      <dsp:spPr>
        <a:xfrm rot="20700000">
          <a:off x="3112574" y="-11276"/>
          <a:ext cx="2393378" cy="2448003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Solicitar sugestões para os grupos</a:t>
          </a:r>
          <a:endParaRPr lang="pt-BR" sz="1800" kern="1200" dirty="0"/>
        </a:p>
      </dsp:txBody>
      <dsp:txXfrm rot="-20700000">
        <a:off x="3634273" y="528881"/>
        <a:ext cx="1349982" cy="1367685"/>
      </dsp:txXfrm>
    </dsp:sp>
    <dsp:sp modelId="{71AAB0E5-75AD-4F4C-9FDE-31B4AA43CE1E}">
      <dsp:nvSpPr>
        <dsp:cNvPr id="0" name=""/>
        <dsp:cNvSpPr/>
      </dsp:nvSpPr>
      <dsp:spPr>
        <a:xfrm>
          <a:off x="4251383" y="1876672"/>
          <a:ext cx="2077857" cy="2029476"/>
        </a:xfrm>
        <a:prstGeom prst="circularArrow">
          <a:avLst>
            <a:gd name="adj1" fmla="val 4687"/>
            <a:gd name="adj2" fmla="val 299029"/>
            <a:gd name="adj3" fmla="val 2508556"/>
            <a:gd name="adj4" fmla="val 1587776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1DDDF-4CDC-4661-88E1-983376F6E5DE}">
      <dsp:nvSpPr>
        <dsp:cNvPr id="0" name=""/>
        <dsp:cNvSpPr/>
      </dsp:nvSpPr>
      <dsp:spPr>
        <a:xfrm>
          <a:off x="2051433" y="1690612"/>
          <a:ext cx="1989370" cy="19893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E582B-1F48-4E25-AAA7-917E48D1F5A3}">
      <dsp:nvSpPr>
        <dsp:cNvPr id="0" name=""/>
        <dsp:cNvSpPr/>
      </dsp:nvSpPr>
      <dsp:spPr>
        <a:xfrm>
          <a:off x="2831208" y="-128211"/>
          <a:ext cx="2533776" cy="22749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9850A-0FA4-4456-A2F3-F994D881DC5F}">
      <dsp:nvSpPr>
        <dsp:cNvPr id="0" name=""/>
        <dsp:cNvSpPr/>
      </dsp:nvSpPr>
      <dsp:spPr>
        <a:xfrm>
          <a:off x="3410360" y="2101827"/>
          <a:ext cx="2215368" cy="221536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Transporte</a:t>
          </a:r>
          <a:endParaRPr lang="pt-BR" sz="1800" kern="1200" dirty="0"/>
        </a:p>
      </dsp:txBody>
      <dsp:txXfrm>
        <a:off x="3855748" y="2620766"/>
        <a:ext cx="1324592" cy="1138745"/>
      </dsp:txXfrm>
    </dsp:sp>
    <dsp:sp modelId="{8E8BFB43-FBB8-4E04-8D01-C49514A13798}">
      <dsp:nvSpPr>
        <dsp:cNvPr id="0" name=""/>
        <dsp:cNvSpPr/>
      </dsp:nvSpPr>
      <dsp:spPr>
        <a:xfrm>
          <a:off x="1843202" y="2153546"/>
          <a:ext cx="1962188" cy="161117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Prazo de entrega</a:t>
          </a:r>
          <a:endParaRPr lang="pt-BR" sz="1800" kern="1200" dirty="0"/>
        </a:p>
      </dsp:txBody>
      <dsp:txXfrm>
        <a:off x="2299844" y="2561616"/>
        <a:ext cx="1048904" cy="795037"/>
      </dsp:txXfrm>
    </dsp:sp>
    <dsp:sp modelId="{4738F841-2F77-446C-A8EC-897485C1FBE1}">
      <dsp:nvSpPr>
        <dsp:cNvPr id="0" name=""/>
        <dsp:cNvSpPr/>
      </dsp:nvSpPr>
      <dsp:spPr>
        <a:xfrm rot="20700000">
          <a:off x="2616226" y="-11678"/>
          <a:ext cx="2478704" cy="253527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Recursos </a:t>
          </a:r>
          <a:r>
            <a:rPr lang="pt-BR" sz="1800" kern="1200" smtClean="0"/>
            <a:t>Disponiveis</a:t>
          </a:r>
          <a:endParaRPr lang="pt-BR" sz="1800" kern="1200" dirty="0"/>
        </a:p>
      </dsp:txBody>
      <dsp:txXfrm rot="-20700000">
        <a:off x="3156524" y="547737"/>
        <a:ext cx="1398110" cy="1416444"/>
      </dsp:txXfrm>
    </dsp:sp>
    <dsp:sp modelId="{71AAB0E5-75AD-4F4C-9FDE-31B4AA43CE1E}">
      <dsp:nvSpPr>
        <dsp:cNvPr id="0" name=""/>
        <dsp:cNvSpPr/>
      </dsp:nvSpPr>
      <dsp:spPr>
        <a:xfrm>
          <a:off x="3797254" y="1942659"/>
          <a:ext cx="2151934" cy="2101828"/>
        </a:xfrm>
        <a:prstGeom prst="circularArrow">
          <a:avLst>
            <a:gd name="adj1" fmla="val 4687"/>
            <a:gd name="adj2" fmla="val 299029"/>
            <a:gd name="adj3" fmla="val 2512177"/>
            <a:gd name="adj4" fmla="val 15869897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1DDDF-4CDC-4661-88E1-983376F6E5DE}">
      <dsp:nvSpPr>
        <dsp:cNvPr id="0" name=""/>
        <dsp:cNvSpPr/>
      </dsp:nvSpPr>
      <dsp:spPr>
        <a:xfrm>
          <a:off x="1517254" y="1750242"/>
          <a:ext cx="2060292" cy="206029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E582B-1F48-4E25-AAA7-917E48D1F5A3}">
      <dsp:nvSpPr>
        <dsp:cNvPr id="0" name=""/>
        <dsp:cNvSpPr/>
      </dsp:nvSpPr>
      <dsp:spPr>
        <a:xfrm>
          <a:off x="2324829" y="-133424"/>
          <a:ext cx="2624107" cy="23560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7BA3A-949A-42D7-B109-757BAE9A1A2B}">
      <dsp:nvSpPr>
        <dsp:cNvPr id="0" name=""/>
        <dsp:cNvSpPr/>
      </dsp:nvSpPr>
      <dsp:spPr>
        <a:xfrm>
          <a:off x="-5164615" y="-791105"/>
          <a:ext cx="6150267" cy="6150267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64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793994-6938-4291-B47C-BF9E7F279C91}">
      <dsp:nvSpPr>
        <dsp:cNvPr id="0" name=""/>
        <dsp:cNvSpPr/>
      </dsp:nvSpPr>
      <dsp:spPr>
        <a:xfrm>
          <a:off x="516081" y="351192"/>
          <a:ext cx="5516770" cy="7027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8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Saberes teóricos e Práticos;</a:t>
          </a:r>
          <a:endParaRPr lang="pt-BR" sz="2200" kern="1200" dirty="0"/>
        </a:p>
      </dsp:txBody>
      <dsp:txXfrm>
        <a:off x="516081" y="351192"/>
        <a:ext cx="5516770" cy="702749"/>
      </dsp:txXfrm>
    </dsp:sp>
    <dsp:sp modelId="{AFEABBB5-8325-4E6E-8CCD-7E3991476069}">
      <dsp:nvSpPr>
        <dsp:cNvPr id="0" name=""/>
        <dsp:cNvSpPr/>
      </dsp:nvSpPr>
      <dsp:spPr>
        <a:xfrm>
          <a:off x="76863" y="263348"/>
          <a:ext cx="878437" cy="878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7B742-F7F3-4BFE-99B2-3E81C82F9E13}">
      <dsp:nvSpPr>
        <dsp:cNvPr id="0" name=""/>
        <dsp:cNvSpPr/>
      </dsp:nvSpPr>
      <dsp:spPr>
        <a:xfrm>
          <a:off x="918984" y="1405499"/>
          <a:ext cx="5113867" cy="70274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8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smtClean="0"/>
            <a:t>Graduação, Fóruns </a:t>
          </a:r>
          <a:r>
            <a:rPr lang="pt-BR" sz="2200" kern="1200" dirty="0" smtClean="0"/>
            <a:t>de clínica, orientações disponibilizadas;</a:t>
          </a:r>
          <a:endParaRPr lang="pt-BR" sz="2200" kern="1200" dirty="0"/>
        </a:p>
      </dsp:txBody>
      <dsp:txXfrm>
        <a:off x="918984" y="1405499"/>
        <a:ext cx="5113867" cy="702749"/>
      </dsp:txXfrm>
    </dsp:sp>
    <dsp:sp modelId="{A4DF73A6-1C26-428D-AF2B-CB30E4D17FDB}">
      <dsp:nvSpPr>
        <dsp:cNvPr id="0" name=""/>
        <dsp:cNvSpPr/>
      </dsp:nvSpPr>
      <dsp:spPr>
        <a:xfrm>
          <a:off x="479765" y="1317655"/>
          <a:ext cx="878437" cy="878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F4595-B8C9-484D-81F6-9555ED469962}">
      <dsp:nvSpPr>
        <dsp:cNvPr id="0" name=""/>
        <dsp:cNvSpPr/>
      </dsp:nvSpPr>
      <dsp:spPr>
        <a:xfrm>
          <a:off x="918984" y="2459806"/>
          <a:ext cx="5113867" cy="70274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8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Estudos de casos clínicos;</a:t>
          </a:r>
          <a:endParaRPr lang="pt-BR" sz="2200" kern="1200" dirty="0"/>
        </a:p>
      </dsp:txBody>
      <dsp:txXfrm>
        <a:off x="918984" y="2459806"/>
        <a:ext cx="5113867" cy="702749"/>
      </dsp:txXfrm>
    </dsp:sp>
    <dsp:sp modelId="{8A9A5BB6-2241-4C7B-8A6C-A271F547D95C}">
      <dsp:nvSpPr>
        <dsp:cNvPr id="0" name=""/>
        <dsp:cNvSpPr/>
      </dsp:nvSpPr>
      <dsp:spPr>
        <a:xfrm>
          <a:off x="479765" y="2371963"/>
          <a:ext cx="878437" cy="878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F16AE-2D83-4C19-A178-97115F416A81}">
      <dsp:nvSpPr>
        <dsp:cNvPr id="0" name=""/>
        <dsp:cNvSpPr/>
      </dsp:nvSpPr>
      <dsp:spPr>
        <a:xfrm>
          <a:off x="516081" y="3514114"/>
          <a:ext cx="5516770" cy="70274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808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Contexto familiar de uma forma integral e humanizada.</a:t>
          </a:r>
          <a:endParaRPr lang="pt-BR" sz="2200" kern="1200" dirty="0"/>
        </a:p>
      </dsp:txBody>
      <dsp:txXfrm>
        <a:off x="516081" y="3514114"/>
        <a:ext cx="5516770" cy="702749"/>
      </dsp:txXfrm>
    </dsp:sp>
    <dsp:sp modelId="{3E5AEBCC-6EB3-4076-A66D-3DA01612BDDC}">
      <dsp:nvSpPr>
        <dsp:cNvPr id="0" name=""/>
        <dsp:cNvSpPr/>
      </dsp:nvSpPr>
      <dsp:spPr>
        <a:xfrm>
          <a:off x="76863" y="3426270"/>
          <a:ext cx="878437" cy="878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07D16-5682-4C73-A142-E98531BF154A}">
      <dsp:nvSpPr>
        <dsp:cNvPr id="0" name=""/>
        <dsp:cNvSpPr/>
      </dsp:nvSpPr>
      <dsp:spPr>
        <a:xfrm>
          <a:off x="1522430" y="265537"/>
          <a:ext cx="4694136" cy="4540543"/>
        </a:xfrm>
        <a:prstGeom prst="pie">
          <a:avLst>
            <a:gd name="adj1" fmla="val 16200000"/>
            <a:gd name="adj2" fmla="val 0"/>
          </a:avLst>
        </a:prstGeom>
        <a:gradFill rotWithShape="1">
          <a:gsLst>
            <a:gs pos="0">
              <a:schemeClr val="accent1">
                <a:tint val="50000"/>
                <a:shade val="86000"/>
                <a:satMod val="140000"/>
              </a:schemeClr>
            </a:gs>
            <a:gs pos="45000">
              <a:schemeClr val="accent1">
                <a:tint val="48000"/>
                <a:satMod val="150000"/>
              </a:schemeClr>
            </a:gs>
            <a:gs pos="100000">
              <a:schemeClr val="accent1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Avaliação </a:t>
          </a:r>
          <a:endParaRPr lang="pt-BR" sz="2000" b="0" kern="1200" dirty="0"/>
        </a:p>
      </dsp:txBody>
      <dsp:txXfrm>
        <a:off x="4014234" y="1206619"/>
        <a:ext cx="1732359" cy="1243244"/>
      </dsp:txXfrm>
    </dsp:sp>
    <dsp:sp modelId="{6F1D08C3-EC55-4245-939E-258B7FB89529}">
      <dsp:nvSpPr>
        <dsp:cNvPr id="0" name=""/>
        <dsp:cNvSpPr/>
      </dsp:nvSpPr>
      <dsp:spPr>
        <a:xfrm>
          <a:off x="1709865" y="521179"/>
          <a:ext cx="4319267" cy="4319267"/>
        </a:xfrm>
        <a:prstGeom prst="pie">
          <a:avLst>
            <a:gd name="adj1" fmla="val 0"/>
            <a:gd name="adj2" fmla="val 5400000"/>
          </a:avLst>
        </a:prstGeom>
        <a:gradFill rotWithShape="1">
          <a:gsLst>
            <a:gs pos="0">
              <a:schemeClr val="accent3">
                <a:tint val="50000"/>
                <a:shade val="86000"/>
                <a:satMod val="140000"/>
              </a:schemeClr>
            </a:gs>
            <a:gs pos="45000">
              <a:schemeClr val="accent3">
                <a:tint val="48000"/>
                <a:satMod val="150000"/>
              </a:schemeClr>
            </a:gs>
            <a:gs pos="100000">
              <a:schemeClr val="accent3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Organização e Gestão do Serviço</a:t>
          </a:r>
          <a:endParaRPr lang="pt-BR" sz="2000" b="0" kern="1200" dirty="0"/>
        </a:p>
      </dsp:txBody>
      <dsp:txXfrm>
        <a:off x="4002676" y="2762571"/>
        <a:ext cx="1594015" cy="1182656"/>
      </dsp:txXfrm>
    </dsp:sp>
    <dsp:sp modelId="{B7DEC6FE-F725-4AD1-BD0C-D940E1BDEEBC}">
      <dsp:nvSpPr>
        <dsp:cNvPr id="0" name=""/>
        <dsp:cNvSpPr/>
      </dsp:nvSpPr>
      <dsp:spPr>
        <a:xfrm>
          <a:off x="1564861" y="521179"/>
          <a:ext cx="4319267" cy="4319267"/>
        </a:xfrm>
        <a:prstGeom prst="pie">
          <a:avLst>
            <a:gd name="adj1" fmla="val 5400000"/>
            <a:gd name="adj2" fmla="val 10800000"/>
          </a:avLst>
        </a:prstGeom>
        <a:solidFill>
          <a:schemeClr val="lt1"/>
        </a:solidFill>
        <a:ln w="264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Engajamento  Público</a:t>
          </a:r>
          <a:endParaRPr lang="pt-BR" sz="2000" b="0" kern="1200" dirty="0"/>
        </a:p>
      </dsp:txBody>
      <dsp:txXfrm>
        <a:off x="1997302" y="2762571"/>
        <a:ext cx="1594015" cy="1182656"/>
      </dsp:txXfrm>
    </dsp:sp>
    <dsp:sp modelId="{1ADF36C3-0C8E-4309-A6A8-FD4E0FBE9432}">
      <dsp:nvSpPr>
        <dsp:cNvPr id="0" name=""/>
        <dsp:cNvSpPr/>
      </dsp:nvSpPr>
      <dsp:spPr>
        <a:xfrm>
          <a:off x="1564861" y="376175"/>
          <a:ext cx="4319267" cy="4319267"/>
        </a:xfrm>
        <a:prstGeom prst="pie">
          <a:avLst>
            <a:gd name="adj1" fmla="val 10800000"/>
            <a:gd name="adj2" fmla="val 16200000"/>
          </a:avLst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Qualificação</a:t>
          </a:r>
          <a:endParaRPr lang="pt-BR" sz="2000" b="0" kern="1200" dirty="0"/>
        </a:p>
      </dsp:txBody>
      <dsp:txXfrm>
        <a:off x="1997302" y="1271395"/>
        <a:ext cx="1594015" cy="1182656"/>
      </dsp:txXfrm>
    </dsp:sp>
    <dsp:sp modelId="{6CD67B39-1EC2-4165-98F9-6839E3139E5F}">
      <dsp:nvSpPr>
        <dsp:cNvPr id="0" name=""/>
        <dsp:cNvSpPr/>
      </dsp:nvSpPr>
      <dsp:spPr>
        <a:xfrm>
          <a:off x="1352260" y="107870"/>
          <a:ext cx="5031351" cy="48540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1133F-EC61-49AD-BFEB-142DB763FB91}">
      <dsp:nvSpPr>
        <dsp:cNvPr id="0" name=""/>
        <dsp:cNvSpPr/>
      </dsp:nvSpPr>
      <dsp:spPr>
        <a:xfrm>
          <a:off x="1442482" y="253796"/>
          <a:ext cx="4854033" cy="48540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B639A-123F-4325-9A95-BAC3311D10B1}">
      <dsp:nvSpPr>
        <dsp:cNvPr id="0" name=""/>
        <dsp:cNvSpPr/>
      </dsp:nvSpPr>
      <dsp:spPr>
        <a:xfrm>
          <a:off x="1297478" y="253796"/>
          <a:ext cx="4854033" cy="48540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FF736-1A23-440C-8341-FA5FBA4CC3BB}">
      <dsp:nvSpPr>
        <dsp:cNvPr id="0" name=""/>
        <dsp:cNvSpPr/>
      </dsp:nvSpPr>
      <dsp:spPr>
        <a:xfrm>
          <a:off x="1297478" y="108792"/>
          <a:ext cx="4854033" cy="48540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C63CA-F4DD-4B27-A7E3-CEFF10E69894}">
      <dsp:nvSpPr>
        <dsp:cNvPr id="0" name=""/>
        <dsp:cNvSpPr/>
      </dsp:nvSpPr>
      <dsp:spPr>
        <a:xfrm>
          <a:off x="2117" y="0"/>
          <a:ext cx="395483" cy="3954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53E42-B1A0-4255-AAD1-A496898C34CD}">
      <dsp:nvSpPr>
        <dsp:cNvPr id="0" name=""/>
        <dsp:cNvSpPr/>
      </dsp:nvSpPr>
      <dsp:spPr>
        <a:xfrm>
          <a:off x="41666" y="39548"/>
          <a:ext cx="316387" cy="316387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9B53B1-C8F4-4D16-9B0B-1370BBD52AA4}">
      <dsp:nvSpPr>
        <dsp:cNvPr id="0" name=""/>
        <dsp:cNvSpPr/>
      </dsp:nvSpPr>
      <dsp:spPr>
        <a:xfrm>
          <a:off x="479994" y="0"/>
          <a:ext cx="1169972" cy="39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11(32,4%)</a:t>
          </a:r>
          <a:endParaRPr lang="pt-BR" sz="1800" kern="1200" dirty="0"/>
        </a:p>
      </dsp:txBody>
      <dsp:txXfrm>
        <a:off x="479994" y="0"/>
        <a:ext cx="1169972" cy="395483"/>
      </dsp:txXfrm>
    </dsp:sp>
    <dsp:sp modelId="{14E29159-7527-4BC7-AA4C-B39506480254}">
      <dsp:nvSpPr>
        <dsp:cNvPr id="0" name=""/>
        <dsp:cNvSpPr/>
      </dsp:nvSpPr>
      <dsp:spPr>
        <a:xfrm>
          <a:off x="1732359" y="0"/>
          <a:ext cx="395483" cy="3954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D2AB1-4E95-48E5-93E2-B6CAD795FB78}">
      <dsp:nvSpPr>
        <dsp:cNvPr id="0" name=""/>
        <dsp:cNvSpPr/>
      </dsp:nvSpPr>
      <dsp:spPr>
        <a:xfrm>
          <a:off x="1771907" y="39548"/>
          <a:ext cx="316387" cy="31638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AA5AEB-CE31-4ECA-AA4A-4ABEB946F143}">
      <dsp:nvSpPr>
        <dsp:cNvPr id="0" name=""/>
        <dsp:cNvSpPr/>
      </dsp:nvSpPr>
      <dsp:spPr>
        <a:xfrm>
          <a:off x="2210235" y="0"/>
          <a:ext cx="1169972" cy="39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24(70,6%) </a:t>
          </a:r>
          <a:endParaRPr lang="pt-BR" sz="1800" kern="1200" dirty="0"/>
        </a:p>
      </dsp:txBody>
      <dsp:txXfrm>
        <a:off x="2210235" y="0"/>
        <a:ext cx="1169972" cy="395483"/>
      </dsp:txXfrm>
    </dsp:sp>
    <dsp:sp modelId="{7515C96A-30BB-41DF-BE33-307A0D2668F9}">
      <dsp:nvSpPr>
        <dsp:cNvPr id="0" name=""/>
        <dsp:cNvSpPr/>
      </dsp:nvSpPr>
      <dsp:spPr>
        <a:xfrm>
          <a:off x="3462600" y="0"/>
          <a:ext cx="395483" cy="395483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5565E-66EB-462D-9B80-8C15318DC186}">
      <dsp:nvSpPr>
        <dsp:cNvPr id="0" name=""/>
        <dsp:cNvSpPr/>
      </dsp:nvSpPr>
      <dsp:spPr>
        <a:xfrm>
          <a:off x="3502149" y="39548"/>
          <a:ext cx="316387" cy="316387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52BE2C-8899-49FF-85EA-3FBB27794A68}">
      <dsp:nvSpPr>
        <dsp:cNvPr id="0" name=""/>
        <dsp:cNvSpPr/>
      </dsp:nvSpPr>
      <dsp:spPr>
        <a:xfrm>
          <a:off x="3940477" y="0"/>
          <a:ext cx="1169972" cy="395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33(97,1%)</a:t>
          </a:r>
          <a:endParaRPr lang="pt-BR" sz="1800" kern="1200" dirty="0"/>
        </a:p>
      </dsp:txBody>
      <dsp:txXfrm>
        <a:off x="3940477" y="0"/>
        <a:ext cx="1169972" cy="3954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A299D-002A-4875-AA5D-F49C7FF40470}">
      <dsp:nvSpPr>
        <dsp:cNvPr id="0" name=""/>
        <dsp:cNvSpPr/>
      </dsp:nvSpPr>
      <dsp:spPr>
        <a:xfrm>
          <a:off x="70121" y="0"/>
          <a:ext cx="389727" cy="38972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82500-AA9C-4AD5-BDDE-7F7D583AB6AA}">
      <dsp:nvSpPr>
        <dsp:cNvPr id="0" name=""/>
        <dsp:cNvSpPr/>
      </dsp:nvSpPr>
      <dsp:spPr>
        <a:xfrm>
          <a:off x="141139" y="0"/>
          <a:ext cx="311781" cy="311781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91DE7C-AD2F-42E0-8A36-C61ABE8D1791}">
      <dsp:nvSpPr>
        <dsp:cNvPr id="0" name=""/>
        <dsp:cNvSpPr/>
      </dsp:nvSpPr>
      <dsp:spPr>
        <a:xfrm>
          <a:off x="474211" y="0"/>
          <a:ext cx="1152943" cy="38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474211" y="0"/>
        <a:ext cx="1152943" cy="389727"/>
      </dsp:txXfrm>
    </dsp:sp>
    <dsp:sp modelId="{57CF6EF6-CF9A-4F3C-97B0-1261BEBF1DA3}">
      <dsp:nvSpPr>
        <dsp:cNvPr id="0" name=""/>
        <dsp:cNvSpPr/>
      </dsp:nvSpPr>
      <dsp:spPr>
        <a:xfrm>
          <a:off x="1708348" y="0"/>
          <a:ext cx="389727" cy="38972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9F8E0-F38D-43BD-9AC0-16FDEC52B0BC}">
      <dsp:nvSpPr>
        <dsp:cNvPr id="0" name=""/>
        <dsp:cNvSpPr/>
      </dsp:nvSpPr>
      <dsp:spPr>
        <a:xfrm>
          <a:off x="1747320" y="38972"/>
          <a:ext cx="311781" cy="311781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0F6C92-F3D8-4008-8C15-7893046D9587}">
      <dsp:nvSpPr>
        <dsp:cNvPr id="0" name=""/>
        <dsp:cNvSpPr/>
      </dsp:nvSpPr>
      <dsp:spPr>
        <a:xfrm>
          <a:off x="2179268" y="0"/>
          <a:ext cx="1152943" cy="38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23(95,8%) </a:t>
          </a:r>
          <a:endParaRPr lang="pt-BR" sz="1800" kern="1200" dirty="0"/>
        </a:p>
      </dsp:txBody>
      <dsp:txXfrm>
        <a:off x="2179268" y="0"/>
        <a:ext cx="1152943" cy="389727"/>
      </dsp:txXfrm>
    </dsp:sp>
    <dsp:sp modelId="{B32CBF04-933E-4F09-9232-5DF4DB656410}">
      <dsp:nvSpPr>
        <dsp:cNvPr id="0" name=""/>
        <dsp:cNvSpPr/>
      </dsp:nvSpPr>
      <dsp:spPr>
        <a:xfrm>
          <a:off x="3413405" y="0"/>
          <a:ext cx="389727" cy="38972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FF817-0AE1-4441-A819-B32DB1C53A1C}">
      <dsp:nvSpPr>
        <dsp:cNvPr id="0" name=""/>
        <dsp:cNvSpPr/>
      </dsp:nvSpPr>
      <dsp:spPr>
        <a:xfrm>
          <a:off x="3452377" y="38972"/>
          <a:ext cx="311781" cy="311781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03D8CF-BA4E-404E-9573-D91A83758978}">
      <dsp:nvSpPr>
        <dsp:cNvPr id="0" name=""/>
        <dsp:cNvSpPr/>
      </dsp:nvSpPr>
      <dsp:spPr>
        <a:xfrm>
          <a:off x="3834137" y="0"/>
          <a:ext cx="1152943" cy="38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32(97%)</a:t>
          </a:r>
          <a:endParaRPr lang="pt-BR" sz="1800" kern="1200" dirty="0"/>
        </a:p>
      </dsp:txBody>
      <dsp:txXfrm>
        <a:off x="3834137" y="0"/>
        <a:ext cx="1152943" cy="389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919BF-1D79-41B2-A0B5-D626DE9C8B72}">
      <dsp:nvSpPr>
        <dsp:cNvPr id="0" name=""/>
        <dsp:cNvSpPr/>
      </dsp:nvSpPr>
      <dsp:spPr>
        <a:xfrm>
          <a:off x="73" y="0"/>
          <a:ext cx="451548" cy="4515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F6B8-C8D3-4BED-8490-C0B0EEC188EC}">
      <dsp:nvSpPr>
        <dsp:cNvPr id="0" name=""/>
        <dsp:cNvSpPr/>
      </dsp:nvSpPr>
      <dsp:spPr>
        <a:xfrm>
          <a:off x="45228" y="45154"/>
          <a:ext cx="361238" cy="361238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C75EB7-F6C7-44F1-9EB5-E11710BAE664}">
      <dsp:nvSpPr>
        <dsp:cNvPr id="0" name=""/>
        <dsp:cNvSpPr/>
      </dsp:nvSpPr>
      <dsp:spPr>
        <a:xfrm>
          <a:off x="545694" y="0"/>
          <a:ext cx="1335830" cy="45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10(90,9%)</a:t>
          </a:r>
          <a:endParaRPr lang="pt-BR" sz="1800" kern="1200" dirty="0"/>
        </a:p>
      </dsp:txBody>
      <dsp:txXfrm>
        <a:off x="545694" y="0"/>
        <a:ext cx="1335830" cy="451548"/>
      </dsp:txXfrm>
    </dsp:sp>
    <dsp:sp modelId="{ADB07AC6-A3A8-46D7-B97D-1007D84F69EE}">
      <dsp:nvSpPr>
        <dsp:cNvPr id="0" name=""/>
        <dsp:cNvSpPr/>
      </dsp:nvSpPr>
      <dsp:spPr>
        <a:xfrm>
          <a:off x="1975598" y="0"/>
          <a:ext cx="451548" cy="4515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A2367-B305-436A-94E4-3017B7D836F9}">
      <dsp:nvSpPr>
        <dsp:cNvPr id="0" name=""/>
        <dsp:cNvSpPr/>
      </dsp:nvSpPr>
      <dsp:spPr>
        <a:xfrm>
          <a:off x="2020753" y="45154"/>
          <a:ext cx="361238" cy="36123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AA69A-32A7-4946-BDA6-7B3071E01D34}">
      <dsp:nvSpPr>
        <dsp:cNvPr id="0" name=""/>
        <dsp:cNvSpPr/>
      </dsp:nvSpPr>
      <dsp:spPr>
        <a:xfrm>
          <a:off x="2521219" y="0"/>
          <a:ext cx="1335830" cy="45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14(58,3 %) </a:t>
          </a:r>
          <a:endParaRPr lang="pt-BR" sz="1800" kern="1200" dirty="0"/>
        </a:p>
      </dsp:txBody>
      <dsp:txXfrm>
        <a:off x="2521219" y="0"/>
        <a:ext cx="1335830" cy="451548"/>
      </dsp:txXfrm>
    </dsp:sp>
    <dsp:sp modelId="{6085860A-9CB9-4252-A405-A43FD9625910}">
      <dsp:nvSpPr>
        <dsp:cNvPr id="0" name=""/>
        <dsp:cNvSpPr/>
      </dsp:nvSpPr>
      <dsp:spPr>
        <a:xfrm>
          <a:off x="3951122" y="0"/>
          <a:ext cx="451548" cy="45154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571DD-B93B-4E1B-B4D9-7883C013F501}">
      <dsp:nvSpPr>
        <dsp:cNvPr id="0" name=""/>
        <dsp:cNvSpPr/>
      </dsp:nvSpPr>
      <dsp:spPr>
        <a:xfrm>
          <a:off x="3996277" y="45154"/>
          <a:ext cx="361238" cy="36123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C4A59A-4AF0-4F59-B51C-332A1F45F4EB}">
      <dsp:nvSpPr>
        <dsp:cNvPr id="0" name=""/>
        <dsp:cNvSpPr/>
      </dsp:nvSpPr>
      <dsp:spPr>
        <a:xfrm>
          <a:off x="4496743" y="0"/>
          <a:ext cx="1335830" cy="45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29(87,9%)</a:t>
          </a:r>
          <a:endParaRPr lang="pt-BR" sz="1800" kern="1200" dirty="0"/>
        </a:p>
      </dsp:txBody>
      <dsp:txXfrm>
        <a:off x="4496743" y="0"/>
        <a:ext cx="1335830" cy="4515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7F5FB-2445-4BB8-BFC8-D6F3E62A52C3}">
      <dsp:nvSpPr>
        <dsp:cNvPr id="0" name=""/>
        <dsp:cNvSpPr/>
      </dsp:nvSpPr>
      <dsp:spPr>
        <a:xfrm>
          <a:off x="1836" y="0"/>
          <a:ext cx="412060" cy="41206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8CB21-556F-4574-AEA5-85A687DE7E8D}">
      <dsp:nvSpPr>
        <dsp:cNvPr id="0" name=""/>
        <dsp:cNvSpPr/>
      </dsp:nvSpPr>
      <dsp:spPr>
        <a:xfrm>
          <a:off x="43042" y="41206"/>
          <a:ext cx="329648" cy="329648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9FA2E0-F620-45E9-8306-D4E4DB217A1D}">
      <dsp:nvSpPr>
        <dsp:cNvPr id="0" name=""/>
        <dsp:cNvSpPr/>
      </dsp:nvSpPr>
      <dsp:spPr>
        <a:xfrm>
          <a:off x="499743" y="0"/>
          <a:ext cx="1219012" cy="41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11(100%)</a:t>
          </a:r>
          <a:endParaRPr lang="pt-BR" sz="1800" kern="1200" dirty="0"/>
        </a:p>
      </dsp:txBody>
      <dsp:txXfrm>
        <a:off x="499743" y="0"/>
        <a:ext cx="1219012" cy="412060"/>
      </dsp:txXfrm>
    </dsp:sp>
    <dsp:sp modelId="{EFCCEEA0-323F-4331-B3F0-B97DE82779D5}">
      <dsp:nvSpPr>
        <dsp:cNvPr id="0" name=""/>
        <dsp:cNvSpPr/>
      </dsp:nvSpPr>
      <dsp:spPr>
        <a:xfrm>
          <a:off x="1804602" y="0"/>
          <a:ext cx="412060" cy="41206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F8A4B-10AD-49AA-9CDC-084697501182}">
      <dsp:nvSpPr>
        <dsp:cNvPr id="0" name=""/>
        <dsp:cNvSpPr/>
      </dsp:nvSpPr>
      <dsp:spPr>
        <a:xfrm>
          <a:off x="1845808" y="41206"/>
          <a:ext cx="329648" cy="329648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1738C3-C9A3-49EC-859F-D43E41B70E12}">
      <dsp:nvSpPr>
        <dsp:cNvPr id="0" name=""/>
        <dsp:cNvSpPr/>
      </dsp:nvSpPr>
      <dsp:spPr>
        <a:xfrm>
          <a:off x="2302508" y="0"/>
          <a:ext cx="1219012" cy="41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24(100 %) </a:t>
          </a:r>
          <a:endParaRPr lang="pt-BR" sz="1800" kern="1200" dirty="0"/>
        </a:p>
      </dsp:txBody>
      <dsp:txXfrm>
        <a:off x="2302508" y="0"/>
        <a:ext cx="1219012" cy="412060"/>
      </dsp:txXfrm>
    </dsp:sp>
    <dsp:sp modelId="{F8AFDB14-7CA6-4092-8817-CF3F43AFF658}">
      <dsp:nvSpPr>
        <dsp:cNvPr id="0" name=""/>
        <dsp:cNvSpPr/>
      </dsp:nvSpPr>
      <dsp:spPr>
        <a:xfrm>
          <a:off x="3607367" y="0"/>
          <a:ext cx="412060" cy="41206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80041-FC9D-4BB3-83A3-E9E26DFDA9B5}">
      <dsp:nvSpPr>
        <dsp:cNvPr id="0" name=""/>
        <dsp:cNvSpPr/>
      </dsp:nvSpPr>
      <dsp:spPr>
        <a:xfrm>
          <a:off x="3648573" y="41206"/>
          <a:ext cx="329648" cy="32964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BCD6E8-8B86-49EC-81C4-002F97E8D08A}">
      <dsp:nvSpPr>
        <dsp:cNvPr id="0" name=""/>
        <dsp:cNvSpPr/>
      </dsp:nvSpPr>
      <dsp:spPr>
        <a:xfrm>
          <a:off x="4105274" y="0"/>
          <a:ext cx="1219012" cy="41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31(93,9%)</a:t>
          </a:r>
          <a:endParaRPr lang="pt-BR" sz="1800" kern="1200" dirty="0"/>
        </a:p>
      </dsp:txBody>
      <dsp:txXfrm>
        <a:off x="4105274" y="0"/>
        <a:ext cx="1219012" cy="4120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7A7A3-5D11-4093-B9F7-F905A0AEE503}">
      <dsp:nvSpPr>
        <dsp:cNvPr id="0" name=""/>
        <dsp:cNvSpPr/>
      </dsp:nvSpPr>
      <dsp:spPr>
        <a:xfrm>
          <a:off x="914" y="0"/>
          <a:ext cx="419000" cy="419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C5637-469D-4B98-AD2C-D8F071A4F74C}">
      <dsp:nvSpPr>
        <dsp:cNvPr id="0" name=""/>
        <dsp:cNvSpPr/>
      </dsp:nvSpPr>
      <dsp:spPr>
        <a:xfrm>
          <a:off x="42814" y="41900"/>
          <a:ext cx="335200" cy="335200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758C7E-3CCF-48AA-9749-659E75B5234A}">
      <dsp:nvSpPr>
        <dsp:cNvPr id="0" name=""/>
        <dsp:cNvSpPr/>
      </dsp:nvSpPr>
      <dsp:spPr>
        <a:xfrm>
          <a:off x="507207" y="0"/>
          <a:ext cx="1239543" cy="41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11(100%)</a:t>
          </a:r>
          <a:endParaRPr lang="pt-BR" sz="1800" kern="1200" dirty="0"/>
        </a:p>
      </dsp:txBody>
      <dsp:txXfrm>
        <a:off x="507207" y="0"/>
        <a:ext cx="1239543" cy="419000"/>
      </dsp:txXfrm>
    </dsp:sp>
    <dsp:sp modelId="{CD012A26-342E-4F9E-B067-50B71BCE144C}">
      <dsp:nvSpPr>
        <dsp:cNvPr id="0" name=""/>
        <dsp:cNvSpPr/>
      </dsp:nvSpPr>
      <dsp:spPr>
        <a:xfrm>
          <a:off x="1834042" y="0"/>
          <a:ext cx="419000" cy="419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6F476-4110-44A2-8BEE-5997DD5A7585}">
      <dsp:nvSpPr>
        <dsp:cNvPr id="0" name=""/>
        <dsp:cNvSpPr/>
      </dsp:nvSpPr>
      <dsp:spPr>
        <a:xfrm>
          <a:off x="1875942" y="41900"/>
          <a:ext cx="335200" cy="335200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64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6FA1A1-B6E5-4191-A5A3-EF60ECE2091B}">
      <dsp:nvSpPr>
        <dsp:cNvPr id="0" name=""/>
        <dsp:cNvSpPr/>
      </dsp:nvSpPr>
      <dsp:spPr>
        <a:xfrm>
          <a:off x="2340334" y="0"/>
          <a:ext cx="1239543" cy="41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23(95,8 %) </a:t>
          </a:r>
          <a:endParaRPr lang="pt-BR" sz="1800" kern="1200" dirty="0"/>
        </a:p>
      </dsp:txBody>
      <dsp:txXfrm>
        <a:off x="2340334" y="0"/>
        <a:ext cx="1239543" cy="419000"/>
      </dsp:txXfrm>
    </dsp:sp>
    <dsp:sp modelId="{F411E8D0-151E-4810-8D90-CCE13A5CC3F7}">
      <dsp:nvSpPr>
        <dsp:cNvPr id="0" name=""/>
        <dsp:cNvSpPr/>
      </dsp:nvSpPr>
      <dsp:spPr>
        <a:xfrm>
          <a:off x="3667169" y="0"/>
          <a:ext cx="419000" cy="41900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00578-6BCA-4ACD-8AF4-B7E6F7145752}">
      <dsp:nvSpPr>
        <dsp:cNvPr id="0" name=""/>
        <dsp:cNvSpPr/>
      </dsp:nvSpPr>
      <dsp:spPr>
        <a:xfrm>
          <a:off x="3709069" y="41900"/>
          <a:ext cx="335200" cy="335200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64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BA7816-8248-4A11-BC30-0B55FF96DDC1}">
      <dsp:nvSpPr>
        <dsp:cNvPr id="0" name=""/>
        <dsp:cNvSpPr/>
      </dsp:nvSpPr>
      <dsp:spPr>
        <a:xfrm>
          <a:off x="4173461" y="0"/>
          <a:ext cx="1239543" cy="41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32(97%)</a:t>
          </a:r>
          <a:endParaRPr lang="pt-BR" sz="1800" kern="1200" dirty="0"/>
        </a:p>
      </dsp:txBody>
      <dsp:txXfrm>
        <a:off x="4173461" y="0"/>
        <a:ext cx="1239543" cy="41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2542-B358-4152-B25B-4046287359FE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9FCFC-3410-4BB1-A38D-3BCD37052A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FCFC-3410-4BB1-A38D-3BCD37052A1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20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FCFC-3410-4BB1-A38D-3BCD37052A1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40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9FCFC-3410-4BB1-A38D-3BCD37052A13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diagramLayout" Target="../diagrams/layout8.xml"/><Relationship Id="rId7" Type="http://schemas.openxmlformats.org/officeDocument/2006/relationships/chart" Target="../charts/chart5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4.xml"/><Relationship Id="rId3" Type="http://schemas.openxmlformats.org/officeDocument/2006/relationships/diagramLayout" Target="../diagrams/layout9.xml"/><Relationship Id="rId7" Type="http://schemas.openxmlformats.org/officeDocument/2006/relationships/chart" Target="../charts/chart6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diagramLayout" Target="../diagrams/layout10.xml"/><Relationship Id="rId7" Type="http://schemas.openxmlformats.org/officeDocument/2006/relationships/chart" Target="../charts/chart7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Layout" Target="../diagrams/layout11.xml"/><Relationship Id="rId7" Type="http://schemas.openxmlformats.org/officeDocument/2006/relationships/chart" Target="../charts/chart8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diagramLayout" Target="../diagrams/layout12.xml"/><Relationship Id="rId7" Type="http://schemas.openxmlformats.org/officeDocument/2006/relationships/chart" Target="../charts/chart9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8.xml"/><Relationship Id="rId3" Type="http://schemas.openxmlformats.org/officeDocument/2006/relationships/diagramLayout" Target="../diagrams/layout13.xml"/><Relationship Id="rId7" Type="http://schemas.openxmlformats.org/officeDocument/2006/relationships/chart" Target="../charts/chart10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comments" Target="../comments/comment9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chart" Target="../charts/chart14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comments" Target="../comments/comment1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comments" Target="../comments/comment1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4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comments" Target="../comments/comment1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comments" Target="../comments/comment1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comments" Target="../comments/comment1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8.xml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9.xml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chart" Target="../charts/chart2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comments" Target="../comments/comment20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3" Type="http://schemas.openxmlformats.org/officeDocument/2006/relationships/diagramLayout" Target="../diagrams/layout37.xml"/><Relationship Id="rId7" Type="http://schemas.openxmlformats.org/officeDocument/2006/relationships/diagramData" Target="../diagrams/data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0" Type="http://schemas.openxmlformats.org/officeDocument/2006/relationships/diagramColors" Target="../diagrams/colors38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Layout" Target="../diagrams/layout7.xml"/><Relationship Id="rId7" Type="http://schemas.openxmlformats.org/officeDocument/2006/relationships/chart" Target="../charts/chart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s://encrypted-tbn3.gstatic.com/images?q=tbn:ANd9GcQxyF4ucyA_lc8mB5SpAZu0WNFMJZfAGUwOZXdyjnbf11oYXfqz3SKcox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4664"/>
            <a:ext cx="936104" cy="8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899592" y="30683"/>
            <a:ext cx="7560840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pt-BR" sz="2200" b="1" dirty="0">
              <a:latin typeface="+mj-lt"/>
            </a:endParaRPr>
          </a:p>
          <a:p>
            <a:pPr algn="ctr"/>
            <a:r>
              <a:rPr lang="pt-BR" sz="2200" b="1" dirty="0" smtClean="0">
                <a:latin typeface="+mj-lt"/>
              </a:rPr>
              <a:t>UNIVERSIDADE </a:t>
            </a:r>
            <a:r>
              <a:rPr lang="pt-BR" sz="2200" b="1" dirty="0">
                <a:latin typeface="+mj-lt"/>
              </a:rPr>
              <a:t>FEDERAL DE PELOTAS – </a:t>
            </a:r>
            <a:r>
              <a:rPr lang="pt-BR" sz="2200" b="1" dirty="0" smtClean="0">
                <a:latin typeface="+mj-lt"/>
              </a:rPr>
              <a:t>UFPEL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b="1" dirty="0" smtClean="0">
                <a:latin typeface="+mj-lt"/>
              </a:rPr>
              <a:t>UNIVERSIDADE </a:t>
            </a:r>
            <a:r>
              <a:rPr lang="pt-BR" sz="2200" b="1" dirty="0">
                <a:latin typeface="+mj-lt"/>
              </a:rPr>
              <a:t>ABERTA DO SUS </a:t>
            </a:r>
            <a:endParaRPr lang="pt-BR" sz="2200" dirty="0">
              <a:latin typeface="+mj-lt"/>
            </a:endParaRPr>
          </a:p>
          <a:p>
            <a:pPr algn="ctr"/>
            <a:r>
              <a:rPr lang="pt-BR" sz="2200" b="1" dirty="0">
                <a:latin typeface="+mj-lt"/>
              </a:rPr>
              <a:t>Faculdade de Medicina</a:t>
            </a:r>
            <a:endParaRPr lang="pt-BR" sz="2200" dirty="0">
              <a:latin typeface="+mj-lt"/>
            </a:endParaRPr>
          </a:p>
          <a:p>
            <a:pPr algn="ctr"/>
            <a:r>
              <a:rPr lang="pt-BR" sz="2200" b="1" dirty="0">
                <a:latin typeface="+mj-lt"/>
              </a:rPr>
              <a:t>Especialização em Saúde da Família</a:t>
            </a:r>
            <a:endParaRPr lang="pt-BR" sz="2200" dirty="0">
              <a:latin typeface="+mj-lt"/>
            </a:endParaRPr>
          </a:p>
          <a:p>
            <a:pPr algn="ctr"/>
            <a:r>
              <a:rPr lang="pt-BR" sz="2200" b="1" dirty="0">
                <a:latin typeface="+mj-lt"/>
              </a:rPr>
              <a:t>Turma VI </a:t>
            </a:r>
            <a:endParaRPr lang="pt-BR" sz="2200" dirty="0">
              <a:latin typeface="+mj-lt"/>
            </a:endParaRPr>
          </a:p>
          <a:p>
            <a:pPr algn="ctr"/>
            <a:endParaRPr lang="pt-BR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04574" y="2564904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Melhoria da Atenção do Pré-Natal e Puerpério na UBS Demerval Castelo Branco de </a:t>
            </a:r>
            <a:r>
              <a:rPr lang="pt-BR" sz="2400" b="1" dirty="0" smtClean="0"/>
              <a:t>Buriti </a:t>
            </a:r>
            <a:r>
              <a:rPr lang="pt-BR" sz="2400" b="1" dirty="0"/>
              <a:t>dos Lopes – Piauí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1619672" y="3987061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cs typeface="Times New Roman" panose="02020603050405020304" pitchFamily="18" charset="0"/>
              </a:rPr>
              <a:t>Especializanda: Lana </a:t>
            </a:r>
            <a:r>
              <a:rPr lang="pt-BR" sz="2000" dirty="0">
                <a:cs typeface="Times New Roman" panose="02020603050405020304" pitchFamily="18" charset="0"/>
              </a:rPr>
              <a:t>Maria Miranda </a:t>
            </a:r>
            <a:r>
              <a:rPr lang="pt-BR" sz="2000" dirty="0" smtClean="0">
                <a:cs typeface="Times New Roman" panose="02020603050405020304" pitchFamily="18" charset="0"/>
              </a:rPr>
              <a:t>Ribeiro</a:t>
            </a:r>
            <a:endParaRPr lang="pt-BR" dirty="0" smtClean="0">
              <a:cs typeface="Times New Roman" panose="02020603050405020304" pitchFamily="18" charset="0"/>
            </a:endParaRPr>
          </a:p>
          <a:p>
            <a:pPr algn="ctr"/>
            <a:endParaRPr lang="pt-BR" sz="10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pt-BR" dirty="0" smtClean="0">
                <a:cs typeface="Times New Roman" panose="02020603050405020304" pitchFamily="18" charset="0"/>
              </a:rPr>
              <a:t>Orientadora: </a:t>
            </a:r>
            <a:r>
              <a:rPr lang="pt-BR" dirty="0"/>
              <a:t>Luzane Santana da Rocha</a:t>
            </a:r>
            <a:endParaRPr lang="pt-BR" dirty="0"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1880" y="6165304"/>
            <a:ext cx="20697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/>
              <a:t>Pelotas - 2015</a:t>
            </a:r>
            <a:endParaRPr lang="pt-BR" sz="2200" dirty="0"/>
          </a:p>
        </p:txBody>
      </p:sp>
      <p:pic>
        <p:nvPicPr>
          <p:cNvPr id="11" name="Picture 2" descr="https://moodle.ufma.unasus.gov.br/theme/standardwhite/images/logos.min-nq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6841" r="6300" b="24433"/>
          <a:stretch/>
        </p:blipFill>
        <p:spPr bwMode="auto">
          <a:xfrm>
            <a:off x="107504" y="260648"/>
            <a:ext cx="1249396" cy="9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9675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2.4.</a:t>
            </a:r>
            <a:r>
              <a:rPr lang="pt-BR" sz="2200" dirty="0"/>
              <a:t> Garantir a 100% das gestantes a solicitação de exames laboratoriais de acordo com protocolo</a:t>
            </a:r>
            <a:endParaRPr lang="pt-BR" sz="2200" dirty="0" smtClean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8162148"/>
              </p:ext>
            </p:extLst>
          </p:nvPr>
        </p:nvGraphicFramePr>
        <p:xfrm>
          <a:off x="2339752" y="2276872"/>
          <a:ext cx="5326124" cy="34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47854920"/>
              </p:ext>
            </p:extLst>
          </p:nvPr>
        </p:nvGraphicFramePr>
        <p:xfrm>
          <a:off x="1763688" y="2784239"/>
          <a:ext cx="5976664" cy="294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763688" y="5755322"/>
            <a:ext cx="59766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5 – Gráfico indicativo da proporção de gestantes com solicitação de exames laboratoriais de acordo com o protocolo.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4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24744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2.5.</a:t>
            </a:r>
            <a:r>
              <a:rPr lang="pt-BR" sz="2200" dirty="0"/>
              <a:t> Garantir a 100% das gestantes a prescrição de sulfato ferroso e ácido fólico conforme protocolo;</a:t>
            </a:r>
          </a:p>
        </p:txBody>
      </p:sp>
      <p:graphicFrame>
        <p:nvGraphicFramePr>
          <p:cNvPr id="6" name="Diagrama 5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670874484"/>
              </p:ext>
            </p:extLst>
          </p:nvPr>
        </p:nvGraphicFramePr>
        <p:xfrm>
          <a:off x="1979712" y="2132856"/>
          <a:ext cx="5413920" cy="3187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66411194"/>
              </p:ext>
            </p:extLst>
          </p:nvPr>
        </p:nvGraphicFramePr>
        <p:xfrm>
          <a:off x="1691680" y="2636912"/>
          <a:ext cx="5616624" cy="287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691680" y="5589240"/>
            <a:ext cx="56166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6 – Gráfico indicativo da proporção de gestantes com prescrição de suplementação de sulfato ferroso e ácido fólico.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4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2.6.</a:t>
            </a:r>
            <a:r>
              <a:rPr lang="pt-BR" sz="2200" dirty="0"/>
              <a:t> Garantir que 100% das gestantes estejam com vacina antitetânica em dia;</a:t>
            </a:r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44940825"/>
              </p:ext>
            </p:extLst>
          </p:nvPr>
        </p:nvGraphicFramePr>
        <p:xfrm>
          <a:off x="2411760" y="2132856"/>
          <a:ext cx="5256584" cy="32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22643715"/>
              </p:ext>
            </p:extLst>
          </p:nvPr>
        </p:nvGraphicFramePr>
        <p:xfrm>
          <a:off x="1557540" y="2636912"/>
          <a:ext cx="5905591" cy="289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1547664" y="5589240"/>
            <a:ext cx="59046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7 – Gráfico indicativo da proporção de gestantes com o esquema da vacina </a:t>
            </a:r>
            <a:r>
              <a:rPr lang="pt-BR" sz="1000" dirty="0" err="1">
                <a:effectLst/>
                <a:latin typeface="Arial"/>
                <a:ea typeface="Calibri"/>
                <a:cs typeface="Times New Roman"/>
              </a:rPr>
              <a:t>anti-tetânica</a:t>
            </a: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 completo.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40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2.7</a:t>
            </a:r>
            <a:r>
              <a:rPr lang="pt-BR" sz="2200" dirty="0"/>
              <a:t>. Garantir que 100% das gestantes estejam com vacina contra hepatite B em dia</a:t>
            </a:r>
            <a:r>
              <a:rPr lang="pt-BR" sz="2200" dirty="0" smtClean="0"/>
              <a:t>;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47117685"/>
              </p:ext>
            </p:extLst>
          </p:nvPr>
        </p:nvGraphicFramePr>
        <p:xfrm>
          <a:off x="2339752" y="2060848"/>
          <a:ext cx="5400600" cy="327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64821615"/>
              </p:ext>
            </p:extLst>
          </p:nvPr>
        </p:nvGraphicFramePr>
        <p:xfrm>
          <a:off x="1691680" y="2619407"/>
          <a:ext cx="6148466" cy="289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1691680" y="5589240"/>
            <a:ext cx="6120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8 – Gráfico indicativo da proporção de gestantes com o esquema da vacina de Hepatite B completo.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28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2.8</a:t>
            </a:r>
            <a:r>
              <a:rPr lang="pt-BR" sz="2200" u="sng" dirty="0"/>
              <a:t>.</a:t>
            </a:r>
            <a:r>
              <a:rPr lang="pt-BR" sz="2200" dirty="0"/>
              <a:t> Realizar avaliação da necessidade de atendimento odontológico em 100% das gestantes durante o pré-natal;</a:t>
            </a:r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334367393"/>
              </p:ext>
            </p:extLst>
          </p:nvPr>
        </p:nvGraphicFramePr>
        <p:xfrm>
          <a:off x="2051720" y="2420888"/>
          <a:ext cx="5438459" cy="272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82690245"/>
              </p:ext>
            </p:extLst>
          </p:nvPr>
        </p:nvGraphicFramePr>
        <p:xfrm>
          <a:off x="1583668" y="2924944"/>
          <a:ext cx="59766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619672" y="5805264"/>
            <a:ext cx="59046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9 – Gráfico indicativo da proporção de gestantes com avaliação de necessidade de atendimentos odontológicos.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10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2.9</a:t>
            </a:r>
            <a:r>
              <a:rPr lang="pt-BR" sz="2200" dirty="0"/>
              <a:t>. Garantir a primeira consulta odontológica programática a 100% das gestantes cadastradas</a:t>
            </a:r>
            <a:r>
              <a:rPr lang="pt-BR" sz="2200" dirty="0" smtClean="0"/>
              <a:t>;</a:t>
            </a:r>
            <a:endParaRPr lang="pt-BR" sz="2200" dirty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149949795"/>
              </p:ext>
            </p:extLst>
          </p:nvPr>
        </p:nvGraphicFramePr>
        <p:xfrm>
          <a:off x="2195736" y="2132856"/>
          <a:ext cx="5709320" cy="333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85859109"/>
              </p:ext>
            </p:extLst>
          </p:nvPr>
        </p:nvGraphicFramePr>
        <p:xfrm>
          <a:off x="1421650" y="2636912"/>
          <a:ext cx="6300700" cy="284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403648" y="5549170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10 – Gráfico indicativo da proporção de gestantes com primeira consulta odontológica programática.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19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3.</a:t>
            </a:r>
            <a:r>
              <a:rPr lang="pt-BR" dirty="0"/>
              <a:t> Melhorar a adesão ao pré-natal das mulheres cadastradas na unidade</a:t>
            </a:r>
            <a:r>
              <a:rPr lang="pt-BR" dirty="0" smtClean="0"/>
              <a:t>.</a:t>
            </a:r>
            <a:endParaRPr lang="pt-BR" dirty="0"/>
          </a:p>
          <a:p>
            <a:pPr marL="0" indent="0" algn="just">
              <a:buNone/>
            </a:pPr>
            <a:endParaRPr lang="pt-BR" sz="500" u="sng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3.1.</a:t>
            </a:r>
            <a:r>
              <a:rPr lang="pt-BR" sz="2200" dirty="0"/>
              <a:t>Realizar busca ativa em 100% das gestantes faltosas às consultas de pré-natal na Unidade de Saúde Demerval Castelo Branco;</a:t>
            </a:r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054360184"/>
              </p:ext>
            </p:extLst>
          </p:nvPr>
        </p:nvGraphicFramePr>
        <p:xfrm>
          <a:off x="1979712" y="3582888"/>
          <a:ext cx="5544616" cy="2572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191550477"/>
              </p:ext>
            </p:extLst>
          </p:nvPr>
        </p:nvGraphicFramePr>
        <p:xfrm>
          <a:off x="2483767" y="3181424"/>
          <a:ext cx="51125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tângulo 2"/>
          <p:cNvSpPr/>
          <p:nvPr/>
        </p:nvSpPr>
        <p:spPr>
          <a:xfrm>
            <a:off x="1979712" y="616530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900" dirty="0">
                <a:solidFill>
                  <a:prstClr val="black"/>
                </a:solidFill>
              </a:rPr>
              <a:t>Figura 11 – Gráfico indicativo da proporção de gestantes faltosas às consultas que receberam busca ativa.</a:t>
            </a:r>
          </a:p>
          <a:p>
            <a:pPr lvl="0"/>
            <a:r>
              <a:rPr lang="pt-BR" sz="900" dirty="0">
                <a:solidFill>
                  <a:prstClr val="black"/>
                </a:solidFill>
              </a:rPr>
              <a:t>Fonte - (Planilha de Dados fornecida pela UFPEL, 2014).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5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4.</a:t>
            </a:r>
            <a:r>
              <a:rPr lang="pt-BR" dirty="0"/>
              <a:t> Melhorar o registro do programa de pré-natal na Unidade de Saúde Demerval Castelo Branco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4.</a:t>
            </a:r>
            <a:r>
              <a:rPr lang="pt-BR" sz="2200" dirty="0"/>
              <a:t>1 Manter registro na ficha espelho de pré-natal/vacinação em 100% das gestantes cadastradas na Unidade de Saúde Demerval Castelo Branco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920905455"/>
              </p:ext>
            </p:extLst>
          </p:nvPr>
        </p:nvGraphicFramePr>
        <p:xfrm>
          <a:off x="1799692" y="3501008"/>
          <a:ext cx="5544616" cy="255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a 12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822664628"/>
              </p:ext>
            </p:extLst>
          </p:nvPr>
        </p:nvGraphicFramePr>
        <p:xfrm>
          <a:off x="2483768" y="3068960"/>
          <a:ext cx="51125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1835696" y="6021288"/>
            <a:ext cx="55446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12 – Gráfico indicativo da proporção de gestantes com registro na ficha espelho pré-natal/ vacinação.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16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5.</a:t>
            </a:r>
            <a:r>
              <a:rPr lang="pt-BR" dirty="0" smtClean="0"/>
              <a:t> Realizar avaliação de risco das gestantes cadastradas e acompanhadas na Unidade de Saúde Demerval Castelo Branco.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sz="2200" u="sng" dirty="0" smtClean="0"/>
              <a:t>Meta 5.1 </a:t>
            </a:r>
            <a:r>
              <a:rPr lang="pt-BR" sz="2200" dirty="0" smtClean="0"/>
              <a:t>Avaliar risco gestacional em 100% das gestantes cadastradas e acompanhadas na Unidade.</a:t>
            </a:r>
            <a:endParaRPr lang="pt-BR" sz="2200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526449004"/>
              </p:ext>
            </p:extLst>
          </p:nvPr>
        </p:nvGraphicFramePr>
        <p:xfrm>
          <a:off x="1799692" y="3542997"/>
          <a:ext cx="5544616" cy="255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303098818"/>
              </p:ext>
            </p:extLst>
          </p:nvPr>
        </p:nvGraphicFramePr>
        <p:xfrm>
          <a:off x="2483768" y="3140968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1763688" y="6130880"/>
            <a:ext cx="55446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13 – Gráfico indicativo da proporção de gestantes com avaliação de risco gestacional.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67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530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6</a:t>
            </a:r>
            <a:r>
              <a:rPr lang="pt-BR" dirty="0"/>
              <a:t>. Promover a saúde no pré-natal das gestantes cadastradas e acompanhadas na Unidade de Saúde Demerval Castelo Branco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1000" dirty="0"/>
          </a:p>
          <a:p>
            <a:pPr marL="0" indent="0" algn="just">
              <a:buNone/>
            </a:pPr>
            <a:r>
              <a:rPr lang="pt-BR" sz="2200" u="sng" dirty="0" smtClean="0"/>
              <a:t>Meta 6.1- </a:t>
            </a:r>
            <a:r>
              <a:rPr lang="pt-BR" sz="2200" dirty="0" smtClean="0"/>
              <a:t>Garantir </a:t>
            </a:r>
            <a:r>
              <a:rPr lang="pt-BR" sz="2200" dirty="0"/>
              <a:t>a 100% das gestantes cadastradas no programa de pré-natal orientação nutricional durante a gestação</a:t>
            </a:r>
            <a:r>
              <a:rPr lang="pt-BR" sz="2200" dirty="0" smtClean="0"/>
              <a:t>;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6.2</a:t>
            </a:r>
            <a:r>
              <a:rPr lang="pt-BR" sz="2200" dirty="0" smtClean="0"/>
              <a:t>- Promover </a:t>
            </a:r>
            <a:r>
              <a:rPr lang="pt-BR" sz="2200" dirty="0"/>
              <a:t>o aleitamento materno junto </a:t>
            </a:r>
            <a:r>
              <a:rPr lang="pt-BR" sz="2200" dirty="0" smtClean="0"/>
              <a:t>a </a:t>
            </a:r>
            <a:r>
              <a:rPr lang="pt-BR" sz="2200" dirty="0"/>
              <a:t>100% das gestantes</a:t>
            </a:r>
            <a:r>
              <a:rPr lang="pt-BR" sz="2200" dirty="0" smtClean="0"/>
              <a:t>; </a:t>
            </a:r>
          </a:p>
          <a:p>
            <a:pPr marL="0" indent="0" algn="just">
              <a:buNone/>
            </a:pPr>
            <a:endParaRPr lang="pt-BR" sz="2200" dirty="0" smtClean="0"/>
          </a:p>
          <a:p>
            <a:pPr marL="0" indent="0" algn="just">
              <a:buNone/>
            </a:pPr>
            <a:r>
              <a:rPr lang="pt-BR" sz="2200" u="sng" dirty="0"/>
              <a:t>Meta 6.3- </a:t>
            </a:r>
            <a:r>
              <a:rPr lang="pt-BR" sz="2200" dirty="0"/>
              <a:t>Orientar 100% das gestantes sobre os cuidados com o recém-nascido (teste do pezinho, decúbito dorsal para dormir);</a:t>
            </a:r>
          </a:p>
          <a:p>
            <a:pPr marL="0" indent="0" algn="just">
              <a:buNone/>
            </a:pPr>
            <a:endParaRPr lang="pt-BR" sz="22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76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Uma atenção pré-natal e puerperal de qualidade e humanizada é fundamental para a saúde materna e </a:t>
            </a:r>
            <a:r>
              <a:rPr lang="pt-BR" dirty="0" smtClean="0"/>
              <a:t>neonatal;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 smtClean="0"/>
              <a:t>Buriti </a:t>
            </a:r>
            <a:r>
              <a:rPr lang="pt-BR" dirty="0" smtClean="0"/>
              <a:t>dos Lopes - Piauí</a:t>
            </a:r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6800840" y="219557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(BRASIL, </a:t>
            </a:r>
            <a:r>
              <a:rPr lang="pt-BR" dirty="0" smtClean="0"/>
              <a:t>2005)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78393685"/>
              </p:ext>
            </p:extLst>
          </p:nvPr>
        </p:nvGraphicFramePr>
        <p:xfrm>
          <a:off x="2149737" y="3397448"/>
          <a:ext cx="61206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upload.wikimedia.org/wikipedia/commons/thumb/0/02/Piaui_Municip_BuritidosLopes.svg/280px-Piaui_Municip_BuritidosLopes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" y="3901504"/>
            <a:ext cx="1512168" cy="21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3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6.4</a:t>
            </a:r>
            <a:r>
              <a:rPr lang="pt-BR" sz="2200" dirty="0" smtClean="0"/>
              <a:t>Orientar </a:t>
            </a:r>
            <a:r>
              <a:rPr lang="pt-BR" sz="2200" dirty="0"/>
              <a:t>100% das gestantes sobre anticoncepção após o parto.</a:t>
            </a:r>
          </a:p>
          <a:p>
            <a:pPr marL="0" indent="0" algn="just">
              <a:buNone/>
            </a:pPr>
            <a:endParaRPr lang="pt-BR" sz="1000" dirty="0"/>
          </a:p>
          <a:p>
            <a:pPr marL="0" indent="0" algn="just">
              <a:buNone/>
            </a:pPr>
            <a:r>
              <a:rPr lang="pt-BR" sz="2200" u="sng" dirty="0"/>
              <a:t>Meta 6.5.</a:t>
            </a:r>
            <a:r>
              <a:rPr lang="pt-BR" sz="2200" dirty="0"/>
              <a:t> Orientar 100% das gestantes sobre os riscos do tabagismo e do uso de álcool e drogas na gestação</a:t>
            </a:r>
          </a:p>
          <a:p>
            <a:pPr marL="0" indent="0" algn="just">
              <a:buNone/>
            </a:pPr>
            <a:endParaRPr lang="pt-BR" sz="1000" u="sng" dirty="0" smtClean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6.6</a:t>
            </a:r>
            <a:r>
              <a:rPr lang="pt-BR" sz="2200" dirty="0"/>
              <a:t>. Orientar 100% das gestantes sobre higiene bucal.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endParaRPr lang="pt-BR" dirty="0" smtClean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7008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727376374"/>
              </p:ext>
            </p:extLst>
          </p:nvPr>
        </p:nvGraphicFramePr>
        <p:xfrm>
          <a:off x="1691680" y="37890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6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432520"/>
            <a:ext cx="8229600" cy="50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1</a:t>
            </a:r>
            <a:r>
              <a:rPr lang="pt-BR" dirty="0"/>
              <a:t>. Ampliar a cobertura de atenção às puérperas da Unidade de Saúde Demerval Castelo Branco.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1.1</a:t>
            </a:r>
            <a:r>
              <a:rPr lang="pt-BR" sz="2200" dirty="0"/>
              <a:t>. Garantir a 100% das puérperas cadastradas no programa de Pré-Natal e Puerpério da Unidade de Saúde consulta puerperal antes dos 42 dias após o parto.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30153" y="1000220"/>
            <a:ext cx="2016224" cy="412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Puerpério</a:t>
            </a:r>
            <a:endParaRPr lang="pt-BR" sz="2400" b="1" dirty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628080895"/>
              </p:ext>
            </p:extLst>
          </p:nvPr>
        </p:nvGraphicFramePr>
        <p:xfrm>
          <a:off x="2555776" y="3635152"/>
          <a:ext cx="5040560" cy="375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38093997"/>
              </p:ext>
            </p:extLst>
          </p:nvPr>
        </p:nvGraphicFramePr>
        <p:xfrm>
          <a:off x="1681436" y="4005064"/>
          <a:ext cx="5781128" cy="248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1619672" y="6462065"/>
            <a:ext cx="7365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pt-BR" sz="1000" dirty="0" smtClean="0"/>
              <a:t>Figura 14 </a:t>
            </a:r>
            <a:r>
              <a:rPr lang="pt-BR" sz="1000" dirty="0"/>
              <a:t>– Gráfico </a:t>
            </a:r>
            <a:r>
              <a:rPr lang="pt-BR" sz="1000" dirty="0" smtClean="0"/>
              <a:t>indicativo da proporção </a:t>
            </a:r>
            <a:r>
              <a:rPr lang="pt-BR" sz="1000" dirty="0"/>
              <a:t>de puérperas com consulta até 42 dias após o parto.</a:t>
            </a:r>
          </a:p>
          <a:p>
            <a:r>
              <a:rPr lang="pt-BR" sz="1000" dirty="0"/>
              <a:t>Fonte: Planilha de Dados fornecida pela UFPEL, 2014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2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2</a:t>
            </a:r>
            <a:r>
              <a:rPr lang="pt-BR" dirty="0"/>
              <a:t>. Melhorar a qualidade da atenção às puérperas cadastradas na Unidade de Saúde Demerval Castelo Branco.</a:t>
            </a:r>
          </a:p>
          <a:p>
            <a:pPr marL="0" indent="0" algn="just">
              <a:buNone/>
            </a:pPr>
            <a:endParaRPr lang="pt-BR" sz="1000" u="sng" dirty="0" smtClean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2.1.</a:t>
            </a:r>
            <a:r>
              <a:rPr lang="pt-BR" sz="2200" dirty="0"/>
              <a:t> Examinar as mamas em 100% das puérperas cadastradas no Programa de pré-natal da Unidade de Saúde Demerval Castelo branco;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216814127"/>
              </p:ext>
            </p:extLst>
          </p:nvPr>
        </p:nvGraphicFramePr>
        <p:xfrm>
          <a:off x="971600" y="4005064"/>
          <a:ext cx="7365504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2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2.2</a:t>
            </a:r>
            <a:r>
              <a:rPr lang="pt-BR" sz="2200" dirty="0" smtClean="0"/>
              <a:t> </a:t>
            </a:r>
            <a:r>
              <a:rPr lang="pt-BR" sz="2200" dirty="0"/>
              <a:t>Examinar o abdome em 100% das puérperas cadastradas no Programa de pré-natal da Unidade de Saúde Demerval Castelo branco;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66221403"/>
              </p:ext>
            </p:extLst>
          </p:nvPr>
        </p:nvGraphicFramePr>
        <p:xfrm>
          <a:off x="1763688" y="2887499"/>
          <a:ext cx="5688632" cy="274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56956056"/>
              </p:ext>
            </p:extLst>
          </p:nvPr>
        </p:nvGraphicFramePr>
        <p:xfrm>
          <a:off x="2123728" y="2420888"/>
          <a:ext cx="5184576" cy="235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763688" y="5626824"/>
            <a:ext cx="56886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15 – Gráfico indicativo da proporção de puérperas que tiveram o abdome examinado.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50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2.3</a:t>
            </a:r>
            <a:r>
              <a:rPr lang="pt-BR" sz="2200" dirty="0" smtClean="0"/>
              <a:t>. </a:t>
            </a:r>
            <a:r>
              <a:rPr lang="pt-BR" sz="2200" dirty="0"/>
              <a:t>Realizar exame ginecológico em 100% das puérperas cadastradas no Programa de pré-natal da Unidade de Saúde Demerval Castelo branco</a:t>
            </a:r>
            <a:r>
              <a:rPr lang="pt-BR" sz="2200" dirty="0" smtClean="0"/>
              <a:t>;</a:t>
            </a:r>
            <a:endParaRPr lang="pt-BR" sz="22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778940597"/>
              </p:ext>
            </p:extLst>
          </p:nvPr>
        </p:nvGraphicFramePr>
        <p:xfrm>
          <a:off x="1619672" y="2852936"/>
          <a:ext cx="6120680" cy="281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669000914"/>
              </p:ext>
            </p:extLst>
          </p:nvPr>
        </p:nvGraphicFramePr>
        <p:xfrm>
          <a:off x="2267744" y="2348880"/>
          <a:ext cx="5328592" cy="239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619672" y="5824056"/>
            <a:ext cx="6120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16 – Gráfico indicativo da proporção de puérperas que receberam exame ginecológico.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 - (Planilha de Dados fornecida pela UFPEL, 2014).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29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71244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2.4</a:t>
            </a:r>
            <a:r>
              <a:rPr lang="pt-BR" sz="2200" dirty="0"/>
              <a:t>. Avaliar o estado psíquico em 100% das puérperas cadastradas no Programa de pré-natal da Unidade de Saúde Demerval Castelo branco;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307349326"/>
              </p:ext>
            </p:extLst>
          </p:nvPr>
        </p:nvGraphicFramePr>
        <p:xfrm>
          <a:off x="1007604" y="3212976"/>
          <a:ext cx="7005464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2.5</a:t>
            </a:r>
            <a:r>
              <a:rPr lang="pt-BR" sz="2200" dirty="0"/>
              <a:t>. Avaliar intercorrências em 100% das puérperas cadastradas no Programa de pré-natal da Unidade de Saúde Demerval Castelo branco;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687432954"/>
              </p:ext>
            </p:extLst>
          </p:nvPr>
        </p:nvGraphicFramePr>
        <p:xfrm>
          <a:off x="1511660" y="2811788"/>
          <a:ext cx="61206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212787993"/>
              </p:ext>
            </p:extLst>
          </p:nvPr>
        </p:nvGraphicFramePr>
        <p:xfrm>
          <a:off x="2627784" y="2348880"/>
          <a:ext cx="5112568" cy="2490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 de Texto 2"/>
          <p:cNvSpPr txBox="1">
            <a:spLocks noChangeArrowheads="1"/>
          </p:cNvSpPr>
          <p:nvPr/>
        </p:nvSpPr>
        <p:spPr bwMode="auto">
          <a:xfrm>
            <a:off x="1475656" y="5517232"/>
            <a:ext cx="61926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17 – Gráfico indicativo da proporção de puérperas com avaliação para intercorrências.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81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69269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u="sng" dirty="0"/>
          </a:p>
          <a:p>
            <a:pPr marL="0" indent="0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2.6.</a:t>
            </a:r>
            <a:r>
              <a:rPr lang="pt-BR" sz="2200" dirty="0"/>
              <a:t> Prescrever a 100% das puérperas um dos métodos de anticoncepção.</a:t>
            </a:r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978895268"/>
              </p:ext>
            </p:extLst>
          </p:nvPr>
        </p:nvGraphicFramePr>
        <p:xfrm>
          <a:off x="1007604" y="2852936"/>
          <a:ext cx="7005464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00472"/>
            <a:ext cx="8229600" cy="50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3</a:t>
            </a:r>
            <a:r>
              <a:rPr lang="pt-BR" dirty="0" smtClean="0"/>
              <a:t>. Melhorar a adesão das puérperas cadastradas no programa ao puerpério da Unidade de Saúde Demerval Castelo Branco.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3.1</a:t>
            </a:r>
            <a:r>
              <a:rPr lang="pt-BR" sz="2200" dirty="0"/>
              <a:t>.Realizar busca ativa em 100% das puérperas cadastradas no programa de pré-natal que não realizaram a consulta de puerpério até 30 dias após o </a:t>
            </a:r>
            <a:r>
              <a:rPr lang="pt-BR" sz="2200" dirty="0" smtClean="0"/>
              <a:t>parto.</a:t>
            </a:r>
            <a:endParaRPr lang="pt-BR" sz="2200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88598651"/>
              </p:ext>
            </p:extLst>
          </p:nvPr>
        </p:nvGraphicFramePr>
        <p:xfrm>
          <a:off x="1547664" y="3789041"/>
          <a:ext cx="6264696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45521731"/>
              </p:ext>
            </p:extLst>
          </p:nvPr>
        </p:nvGraphicFramePr>
        <p:xfrm>
          <a:off x="2915816" y="3362538"/>
          <a:ext cx="4968552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547664" y="6309320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pt-BR" sz="1000" dirty="0"/>
              <a:t>Figura 18 – Gráfico </a:t>
            </a:r>
            <a:r>
              <a:rPr lang="pt-BR" sz="1000" dirty="0" smtClean="0"/>
              <a:t>indicativo da proporção </a:t>
            </a:r>
            <a:r>
              <a:rPr lang="pt-BR" sz="1000" dirty="0"/>
              <a:t>de puérperas faltosas à consulta que receberam busca ativa.</a:t>
            </a:r>
          </a:p>
          <a:p>
            <a:r>
              <a:rPr lang="pt-BR" sz="1000" dirty="0"/>
              <a:t>Fonte: Planilha de Dados fornecida pela UFPEL, 2014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4.</a:t>
            </a:r>
            <a:r>
              <a:rPr lang="pt-BR" dirty="0"/>
              <a:t> Melhorar os registros das puérperas da Unidade de Saúde Demerval Castelo Branco e manter </a:t>
            </a:r>
            <a:r>
              <a:rPr lang="pt-BR" dirty="0" smtClean="0"/>
              <a:t>atualizados;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4.1</a:t>
            </a:r>
            <a:r>
              <a:rPr lang="pt-BR" sz="2200" dirty="0"/>
              <a:t>.Realizar o registro na ficha de acompanhamento do Programa e manter atualizados em 100% das puérperas </a:t>
            </a:r>
            <a:r>
              <a:rPr lang="pt-BR" sz="2200" dirty="0" smtClean="0"/>
              <a:t>cadastradas</a:t>
            </a:r>
            <a:r>
              <a:rPr lang="pt-BR" sz="2200" dirty="0"/>
              <a:t>;</a:t>
            </a:r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274715388"/>
              </p:ext>
            </p:extLst>
          </p:nvPr>
        </p:nvGraphicFramePr>
        <p:xfrm>
          <a:off x="1138790" y="4293096"/>
          <a:ext cx="6743092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768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Unidade de Saúde Demerval Castelo Branco</a:t>
            </a:r>
            <a:endParaRPr lang="pt-BR" dirty="0" smtClean="0"/>
          </a:p>
          <a:p>
            <a:pPr algn="just"/>
            <a:endParaRPr lang="pt-BR" dirty="0"/>
          </a:p>
          <a:p>
            <a:pPr lvl="1" algn="just"/>
            <a:endParaRPr lang="pt-BR" sz="2400" dirty="0" smtClean="0"/>
          </a:p>
          <a:p>
            <a:pPr algn="just"/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eta em curva para a esquerda 6"/>
          <p:cNvSpPr/>
          <p:nvPr/>
        </p:nvSpPr>
        <p:spPr>
          <a:xfrm>
            <a:off x="7020272" y="1297360"/>
            <a:ext cx="731520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653377155"/>
              </p:ext>
            </p:extLst>
          </p:nvPr>
        </p:nvGraphicFramePr>
        <p:xfrm>
          <a:off x="467544" y="1873424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3845699" y="5229200"/>
            <a:ext cx="288032" cy="242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9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5</a:t>
            </a:r>
            <a:r>
              <a:rPr lang="pt-BR" dirty="0"/>
              <a:t>. Promover a saúde das puérperas cadastradas e acompanhadas na Unidade de Saúde Demerval Castelo </a:t>
            </a:r>
            <a:r>
              <a:rPr lang="pt-BR" dirty="0" smtClean="0"/>
              <a:t>Branco;</a:t>
            </a: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5.1</a:t>
            </a:r>
            <a:r>
              <a:rPr lang="pt-BR" sz="2200" dirty="0"/>
              <a:t> Orientar 100% das puérperas cadastradas no Programa de pré-natal e puerpério da Unidade sobre os cuidado do </a:t>
            </a:r>
            <a:r>
              <a:rPr lang="pt-BR" sz="2200" dirty="0" smtClean="0"/>
              <a:t>recém-nascido;</a:t>
            </a:r>
            <a:endParaRPr lang="pt-BR" sz="2200" dirty="0"/>
          </a:p>
          <a:p>
            <a:pPr marL="0" indent="0" algn="just">
              <a:buNone/>
            </a:pPr>
            <a:endParaRPr lang="pt-BR" sz="2200" u="sng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5.2</a:t>
            </a:r>
            <a:r>
              <a:rPr lang="pt-BR" sz="2200" dirty="0"/>
              <a:t> Orientar 100% das puérperas cadastradas no Programa de pré-natal e puerpério da Unidade sobre o aleitamento materno exclusivo;</a:t>
            </a:r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69269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200" u="sng" dirty="0" smtClean="0"/>
              <a:t>Meta 5.3</a:t>
            </a:r>
            <a:r>
              <a:rPr lang="pt-BR" sz="2200" dirty="0" smtClean="0"/>
              <a:t> Orientar 100% das puérperas cadastradas no Programa de pré-natal e puerpério da Unidade sobre o planejamento familiar.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153444682"/>
              </p:ext>
            </p:extLst>
          </p:nvPr>
        </p:nvGraphicFramePr>
        <p:xfrm>
          <a:off x="1069268" y="3152192"/>
          <a:ext cx="7005464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34076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1</a:t>
            </a:r>
            <a:r>
              <a:rPr lang="pt-BR" dirty="0"/>
              <a:t>. Ampliar a cobertura de primeira consulta odontológica no pré-natal da Unidade de Saúde Demerval Castelo Branco.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sz="2200" u="sng" dirty="0" smtClean="0"/>
              <a:t>Meta1.1</a:t>
            </a:r>
            <a:r>
              <a:rPr lang="pt-BR" sz="2200" dirty="0" smtClean="0"/>
              <a:t> </a:t>
            </a:r>
            <a:r>
              <a:rPr lang="pt-BR" sz="2200" dirty="0"/>
              <a:t>Ampliar a cobertura de primeira consulta odontológica programática para 100% das gestantes cadastradas na Unidade de Saúde Demerval Castelo Branco.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23528" y="980728"/>
            <a:ext cx="2304256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Saúde Bucal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10197698"/>
              </p:ext>
            </p:extLst>
          </p:nvPr>
        </p:nvGraphicFramePr>
        <p:xfrm>
          <a:off x="2195736" y="4188318"/>
          <a:ext cx="5400600" cy="222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964618867"/>
              </p:ext>
            </p:extLst>
          </p:nvPr>
        </p:nvGraphicFramePr>
        <p:xfrm>
          <a:off x="2339753" y="3717032"/>
          <a:ext cx="5328591" cy="2542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2051720" y="6413266"/>
            <a:ext cx="7365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pt-BR" sz="1000" dirty="0" smtClean="0"/>
              <a:t>Figura 19 – Gráfico indicativo da proporção de gestantes com primeira consulta odontológica programática.</a:t>
            </a:r>
          </a:p>
          <a:p>
            <a:pPr algn="just"/>
            <a:r>
              <a:rPr lang="pt-BR" sz="1000" dirty="0" smtClean="0"/>
              <a:t>Fonte: Planilha de Dados fornecida pela UFPEL, 2014</a:t>
            </a:r>
            <a:endParaRPr lang="pt-BR" sz="1000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64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23528" y="1000472"/>
            <a:ext cx="8229600" cy="502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2.</a:t>
            </a:r>
            <a:r>
              <a:rPr lang="pt-BR" dirty="0"/>
              <a:t> Melhorar a qualidade da atenção à saúde bucal durante o pré-natal da Unidade de Saúde Demerval Castelo Branco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500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2.1</a:t>
            </a:r>
            <a:r>
              <a:rPr lang="pt-BR" sz="2200" dirty="0"/>
              <a:t>. Realizar avaliação da necessidade de consultas subsequentes em 100% das gestantes durante o pré-natal</a:t>
            </a:r>
            <a:r>
              <a:rPr lang="pt-BR" sz="2000" dirty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95147813"/>
              </p:ext>
            </p:extLst>
          </p:nvPr>
        </p:nvGraphicFramePr>
        <p:xfrm>
          <a:off x="1547664" y="3717032"/>
          <a:ext cx="575029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3013222704"/>
              </p:ext>
            </p:extLst>
          </p:nvPr>
        </p:nvGraphicFramePr>
        <p:xfrm>
          <a:off x="2195736" y="3212976"/>
          <a:ext cx="5472608" cy="271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547664" y="6165304"/>
            <a:ext cx="73655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pt-BR" sz="1000" dirty="0"/>
              <a:t>Figura 20 – Gráfico </a:t>
            </a:r>
            <a:r>
              <a:rPr lang="pt-BR" sz="1000" dirty="0" smtClean="0"/>
              <a:t>indicativo da proporção </a:t>
            </a:r>
            <a:r>
              <a:rPr lang="pt-BR" sz="1000" dirty="0"/>
              <a:t>de gestantes com necessidade de consultas subsequentes.</a:t>
            </a:r>
          </a:p>
          <a:p>
            <a:r>
              <a:rPr lang="pt-BR" sz="1000" dirty="0"/>
              <a:t>Fonte: Planilha de Dados fornecida pela UFPEL, 2014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2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2.2</a:t>
            </a:r>
            <a:r>
              <a:rPr lang="pt-BR" sz="2200" dirty="0"/>
              <a:t>. Realizar as consultas subsequentes para 100% das </a:t>
            </a:r>
            <a:r>
              <a:rPr lang="pt-BR" sz="2200" dirty="0" smtClean="0"/>
              <a:t>gestantes.</a:t>
            </a:r>
            <a:endParaRPr lang="pt-BR" sz="22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34917601"/>
              </p:ext>
            </p:extLst>
          </p:nvPr>
        </p:nvGraphicFramePr>
        <p:xfrm>
          <a:off x="1691680" y="2564904"/>
          <a:ext cx="6025760" cy="309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2806083701"/>
              </p:ext>
            </p:extLst>
          </p:nvPr>
        </p:nvGraphicFramePr>
        <p:xfrm>
          <a:off x="2483768" y="2132856"/>
          <a:ext cx="5112568" cy="2538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691680" y="5660296"/>
            <a:ext cx="60486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21 – Gráfico indicativo da proporção de gestantes com consultas subsequentes realizadas.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49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2.3</a:t>
            </a:r>
            <a:r>
              <a:rPr lang="pt-BR" sz="2200" dirty="0"/>
              <a:t> Concluir o tratamento dentário em 100% das gestantes com primeira consulta odontológica programática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49787219"/>
              </p:ext>
            </p:extLst>
          </p:nvPr>
        </p:nvGraphicFramePr>
        <p:xfrm>
          <a:off x="1835696" y="2814809"/>
          <a:ext cx="6120680" cy="3107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566536921"/>
              </p:ext>
            </p:extLst>
          </p:nvPr>
        </p:nvGraphicFramePr>
        <p:xfrm>
          <a:off x="2843808" y="2348880"/>
          <a:ext cx="5184576" cy="256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 de Texto 2"/>
          <p:cNvSpPr txBox="1">
            <a:spLocks noChangeArrowheads="1"/>
          </p:cNvSpPr>
          <p:nvPr/>
        </p:nvSpPr>
        <p:spPr bwMode="auto">
          <a:xfrm>
            <a:off x="1835696" y="5950163"/>
            <a:ext cx="6120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22 – Gráfico indicativo da proporção de gestantes com primeira consulta odontológica programática com tratamento odontológico concluído.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28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00472"/>
            <a:ext cx="8229600" cy="509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3</a:t>
            </a:r>
            <a:r>
              <a:rPr lang="pt-BR" dirty="0"/>
              <a:t>. Melhorar a adesão ao atendimento odontológico no programa de pré-natal da Unidade de Saúde Demerval Castelo branco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3.1</a:t>
            </a:r>
            <a:r>
              <a:rPr lang="pt-BR" sz="2200" dirty="0" smtClean="0"/>
              <a:t>Realizar </a:t>
            </a:r>
            <a:r>
              <a:rPr lang="pt-BR" sz="2200" dirty="0"/>
              <a:t>busca ativa de 100% das gestantes que necessitavam realizar a primeira consulta odontológica programática e faltaram;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6" name="Diagrama 5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621847635"/>
              </p:ext>
            </p:extLst>
          </p:nvPr>
        </p:nvGraphicFramePr>
        <p:xfrm>
          <a:off x="2267744" y="3380074"/>
          <a:ext cx="4896544" cy="26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788473881"/>
              </p:ext>
            </p:extLst>
          </p:nvPr>
        </p:nvGraphicFramePr>
        <p:xfrm>
          <a:off x="1547664" y="3812122"/>
          <a:ext cx="5544616" cy="248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511152" y="6377553"/>
            <a:ext cx="565313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pt-BR" sz="900" dirty="0"/>
              <a:t>Figura 23 – Gráfico proporção de busca ativa realizada às gestantes que não realizaram a primeira consulta odontológica programática.</a:t>
            </a:r>
          </a:p>
          <a:p>
            <a:pPr algn="just"/>
            <a:r>
              <a:rPr lang="pt-BR" sz="900" dirty="0"/>
              <a:t>Fonte: Planilha de Dados fornecida pela UFPEL, 2014.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3.2.</a:t>
            </a:r>
            <a:r>
              <a:rPr lang="pt-BR" sz="2200" dirty="0" smtClean="0"/>
              <a:t> Realizar busca ativa de 100% das gestantes, com primeira consulta odontológica programática, faltosas às consultas subsequentes</a:t>
            </a:r>
          </a:p>
          <a:p>
            <a:pPr marL="0" indent="0" algn="just">
              <a:buNone/>
            </a:pPr>
            <a:endParaRPr lang="pt-BR" sz="1000" b="1" dirty="0" smtClean="0">
              <a:solidFill>
                <a:srgbClr val="0070C0"/>
              </a:solidFill>
            </a:endParaRPr>
          </a:p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4.</a:t>
            </a:r>
            <a:r>
              <a:rPr lang="pt-BR" dirty="0"/>
              <a:t> Melhorar o registro de informações de saúde bucal no programa de pré-natal da Unidade de Saúde Demerval Castelo branco.</a:t>
            </a:r>
          </a:p>
          <a:p>
            <a:pPr marL="0" indent="0" algn="just">
              <a:buNone/>
            </a:pPr>
            <a:endParaRPr lang="pt-BR" sz="700" dirty="0"/>
          </a:p>
          <a:p>
            <a:pPr marL="0" indent="0" algn="just">
              <a:buNone/>
            </a:pPr>
            <a:r>
              <a:rPr lang="pt-BR" sz="2200" u="sng" dirty="0" smtClean="0"/>
              <a:t>Meta4.1</a:t>
            </a:r>
            <a:r>
              <a:rPr lang="pt-BR" sz="2200" u="sng" dirty="0"/>
              <a:t>.</a:t>
            </a:r>
            <a:r>
              <a:rPr lang="pt-BR" sz="2200" dirty="0"/>
              <a:t> Manter o registro atualizado em planilha/prontuário/ficha/SIAB de 100% das gestantes com primeira consulta odontológica programática.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292757263"/>
              </p:ext>
            </p:extLst>
          </p:nvPr>
        </p:nvGraphicFramePr>
        <p:xfrm>
          <a:off x="1187624" y="5147320"/>
          <a:ext cx="7005464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98072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anose="05000000000000000000" pitchFamily="2" charset="2"/>
              <a:buChar char="§"/>
            </a:pPr>
            <a:r>
              <a:rPr lang="pt-BR" b="1" dirty="0" smtClean="0"/>
              <a:t>Objetivo </a:t>
            </a:r>
            <a:r>
              <a:rPr lang="pt-BR" b="1" dirty="0"/>
              <a:t>5</a:t>
            </a:r>
            <a:r>
              <a:rPr lang="pt-BR" dirty="0"/>
              <a:t>. Promover a saúde no pré-natal da Unidade de Saúde Demerval Castelo Branco.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2200" u="sng" dirty="0" smtClean="0"/>
              <a:t>Meta 5.1</a:t>
            </a:r>
            <a:r>
              <a:rPr lang="pt-BR" sz="2200" dirty="0" smtClean="0"/>
              <a:t> Garantir a 100% das gestantes orientações sobre dieta durante a gestação;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5.2</a:t>
            </a:r>
            <a:r>
              <a:rPr lang="pt-BR" sz="2200" dirty="0" smtClean="0"/>
              <a:t>. Promover o aleitamento materno junto a 100% das gestantes;</a:t>
            </a:r>
          </a:p>
          <a:p>
            <a:pPr marL="0" indent="0" algn="just">
              <a:buNone/>
            </a:pPr>
            <a:endParaRPr lang="pt-BR" sz="500" dirty="0" smtClean="0"/>
          </a:p>
          <a:p>
            <a:pPr marL="0" indent="0" algn="just">
              <a:buNone/>
            </a:pPr>
            <a:r>
              <a:rPr lang="pt-BR" sz="2200" u="sng" dirty="0" smtClean="0"/>
              <a:t>Meta 5.3.</a:t>
            </a:r>
            <a:r>
              <a:rPr lang="pt-BR" sz="2200" dirty="0" smtClean="0"/>
              <a:t> Orientar 100% das gestantes sobre os cuidados com a higiene bucal do recém-nascido;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724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5.4</a:t>
            </a:r>
            <a:r>
              <a:rPr lang="pt-BR" sz="2200" dirty="0"/>
              <a:t>. Orientar 100% das gestantes sobre os riscos do tabagismo e do uso de álcool e drogas na </a:t>
            </a:r>
            <a:r>
              <a:rPr lang="pt-BR" sz="2200" dirty="0" smtClean="0"/>
              <a:t>gestação;</a:t>
            </a:r>
          </a:p>
          <a:p>
            <a:pPr marL="0" indent="0" algn="just">
              <a:buNone/>
            </a:pPr>
            <a:endParaRPr lang="pt-BR" sz="2200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5.5</a:t>
            </a:r>
            <a:r>
              <a:rPr lang="pt-BR" sz="2200" dirty="0"/>
              <a:t>. Orientar 100% das gestantes sobre higiene bucal.</a:t>
            </a:r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8" name="Diagrama 7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4285605367"/>
              </p:ext>
            </p:extLst>
          </p:nvPr>
        </p:nvGraphicFramePr>
        <p:xfrm>
          <a:off x="1007604" y="3284984"/>
          <a:ext cx="7005464" cy="286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Introdução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lvl="1" algn="just"/>
            <a:endParaRPr lang="pt-BR" sz="2400" dirty="0" smtClean="0"/>
          </a:p>
          <a:p>
            <a:pPr algn="just"/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611783065"/>
              </p:ext>
            </p:extLst>
          </p:nvPr>
        </p:nvGraphicFramePr>
        <p:xfrm>
          <a:off x="323528" y="1124744"/>
          <a:ext cx="84249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7452320" y="3501008"/>
            <a:ext cx="288032" cy="242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6948264" y="4221088"/>
            <a:ext cx="288032" cy="24231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6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7008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dirty="0"/>
              <a:t>	</a:t>
            </a:r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42917139"/>
              </p:ext>
            </p:extLst>
          </p:nvPr>
        </p:nvGraphicFramePr>
        <p:xfrm>
          <a:off x="499356" y="1920652"/>
          <a:ext cx="8393124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eta para cima e para baixo 7"/>
          <p:cNvSpPr/>
          <p:nvPr/>
        </p:nvSpPr>
        <p:spPr>
          <a:xfrm rot="6424507">
            <a:off x="2546329" y="3861202"/>
            <a:ext cx="171442" cy="541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cima e para baixo 9"/>
          <p:cNvSpPr/>
          <p:nvPr/>
        </p:nvSpPr>
        <p:spPr>
          <a:xfrm rot="6424507">
            <a:off x="3334698" y="4052880"/>
            <a:ext cx="170347" cy="5503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cima e para baixo 10"/>
          <p:cNvSpPr/>
          <p:nvPr/>
        </p:nvSpPr>
        <p:spPr>
          <a:xfrm rot="6424507">
            <a:off x="5769625" y="4168221"/>
            <a:ext cx="171442" cy="541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e para baixo 11"/>
          <p:cNvSpPr/>
          <p:nvPr/>
        </p:nvSpPr>
        <p:spPr>
          <a:xfrm rot="6424507">
            <a:off x="4395615" y="4363271"/>
            <a:ext cx="116470" cy="3620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e para baixo 12"/>
          <p:cNvSpPr/>
          <p:nvPr/>
        </p:nvSpPr>
        <p:spPr>
          <a:xfrm rot="6424507">
            <a:off x="6642253" y="4149234"/>
            <a:ext cx="171442" cy="5410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72430" y="1325303"/>
            <a:ext cx="2016224" cy="5565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Pré-natal</a:t>
            </a:r>
            <a:endParaRPr lang="pt-BR" sz="24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371006" y="1327768"/>
            <a:ext cx="2016224" cy="556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Puerpério</a:t>
            </a:r>
            <a:endParaRPr lang="pt-BR" sz="2400" b="1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508104" y="1360260"/>
            <a:ext cx="2304256" cy="556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Saúde Bucal</a:t>
            </a:r>
          </a:p>
        </p:txBody>
      </p:sp>
    </p:spTree>
    <p:extLst>
      <p:ext uri="{BB962C8B-B14F-4D97-AF65-F5344CB8AC3E}">
        <p14:creationId xmlns:p14="http://schemas.microsoft.com/office/powerpoint/2010/main" val="30570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70080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endParaRPr lang="pt-BR" b="1" u="sng" dirty="0" smtClean="0"/>
          </a:p>
          <a:p>
            <a:pPr marL="0" indent="0" algn="just">
              <a:buNone/>
            </a:pPr>
            <a:r>
              <a:rPr lang="pt-BR" dirty="0"/>
              <a:t>	</a:t>
            </a:r>
          </a:p>
          <a:p>
            <a:pPr marL="0" indent="0" algn="just">
              <a:buNone/>
            </a:pPr>
            <a:endParaRPr lang="pt-BR" dirty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162900788"/>
              </p:ext>
            </p:extLst>
          </p:nvPr>
        </p:nvGraphicFramePr>
        <p:xfrm>
          <a:off x="395536" y="1340768"/>
          <a:ext cx="9073008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2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dirty="0" smtClean="0"/>
              <a:t>A intervenção foi incorporada a rotina da UBS;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pt-BR" dirty="0"/>
              <a:t>Mudanças que facilitarão a continuidade da </a:t>
            </a:r>
            <a:r>
              <a:rPr lang="pt-BR" dirty="0" smtClean="0"/>
              <a:t>ações: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 smtClean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pt-BR" dirty="0" smtClean="0"/>
          </a:p>
          <a:p>
            <a:pPr marL="0" indent="0" algn="just">
              <a:lnSpc>
                <a:spcPct val="160000"/>
              </a:lnSpc>
              <a:buNone/>
            </a:pPr>
            <a:endParaRPr lang="pt-BR" b="1" u="sng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pt-BR" dirty="0"/>
              <a:t>	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pt-BR" dirty="0"/>
          </a:p>
          <a:p>
            <a:pPr marL="274320" lvl="1" indent="0" algn="just">
              <a:lnSpc>
                <a:spcPct val="160000"/>
              </a:lnSpc>
              <a:buNone/>
            </a:pPr>
            <a:endParaRPr lang="pt-BR" dirty="0" smtClean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59476684"/>
              </p:ext>
            </p:extLst>
          </p:nvPr>
        </p:nvGraphicFramePr>
        <p:xfrm>
          <a:off x="395536" y="2636056"/>
          <a:ext cx="8229600" cy="3889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78919293"/>
              </p:ext>
            </p:extLst>
          </p:nvPr>
        </p:nvGraphicFramePr>
        <p:xfrm>
          <a:off x="856154" y="2569409"/>
          <a:ext cx="7308364" cy="4027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Discussão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3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Reflexão Crítica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12280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20171714"/>
              </p:ext>
            </p:extLst>
          </p:nvPr>
        </p:nvGraphicFramePr>
        <p:xfrm>
          <a:off x="1524000" y="908720"/>
          <a:ext cx="609600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5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>
                <a:solidFill>
                  <a:schemeClr val="tx1"/>
                </a:solidFill>
              </a:rPr>
              <a:t>Bibliografia</a:t>
            </a:r>
            <a:endParaRPr lang="pt-BR" sz="4400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556792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683568" y="1720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BRASIL</a:t>
            </a:r>
            <a:r>
              <a:rPr lang="pt-BR" dirty="0"/>
              <a:t>. Ministério da Saúde. Secretaria de Atenção à Saúde. Departamento de Ações Programáticas Estratégicas. Área Técnica de Saúde da Mulher. </a:t>
            </a:r>
            <a:r>
              <a:rPr lang="pt-BR" b="1" dirty="0"/>
              <a:t>Pré-natal e Puerpério: atenção qualificada e humanizada - manual técnico/Ministério da Saúde</a:t>
            </a:r>
            <a:r>
              <a:rPr lang="pt-BR" dirty="0"/>
              <a:t>, Secretaria de Atenção à Saúde, Departamento de Ações Programáticas Estratégicas – Brasília: Ministério da Saúde, 2005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Atenção ao pré-natal de baixo risco / Ministério da Saúde. Secretaria e Atenção à Saúde.</a:t>
            </a:r>
            <a:r>
              <a:rPr lang="pt-BR" dirty="0"/>
              <a:t> Departamento de Atenção Básica. – Brasília : Editora do Ministério da Saúde, 2012.</a:t>
            </a:r>
          </a:p>
          <a:p>
            <a:pPr algn="just"/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38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/>
              <a:t>Muito Obrigada!</a:t>
            </a:r>
            <a:endParaRPr lang="pt-BR" sz="48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0517" y="1685987"/>
            <a:ext cx="2017716" cy="1615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57380"/>
            <a:ext cx="2138068" cy="20181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339" y="1790030"/>
            <a:ext cx="1974719" cy="1796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60" y="4005064"/>
            <a:ext cx="2354092" cy="2126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61048"/>
            <a:ext cx="3134964" cy="24291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2788954" cy="2091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05336"/>
            <a:ext cx="2644938" cy="19837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913E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3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144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BR" dirty="0"/>
          </a:p>
          <a:p>
            <a:pPr lvl="1" algn="just"/>
            <a:endParaRPr lang="pt-BR" sz="2400" dirty="0" smtClean="0"/>
          </a:p>
          <a:p>
            <a:pPr algn="just"/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Objetivo geral</a:t>
            </a:r>
          </a:p>
          <a:p>
            <a:pPr marL="0" indent="0" algn="just">
              <a:buNone/>
            </a:pPr>
            <a:endParaRPr lang="pt-BR" dirty="0" smtClean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t-BR" dirty="0" smtClean="0"/>
              <a:t> </a:t>
            </a:r>
            <a:r>
              <a:rPr lang="pt-BR" sz="2400" dirty="0" smtClean="0"/>
              <a:t>Melhorar </a:t>
            </a:r>
            <a:r>
              <a:rPr lang="pt-BR" sz="2400" dirty="0"/>
              <a:t>a qualidade e ampliar a cobertura do pré-natal e puerpério, assim como a saúde bucal das respectivas gestantes e puérperas da UBS Demerval Castelo Branco, Buriti dos Lopes – </a:t>
            </a:r>
            <a:r>
              <a:rPr lang="pt-BR" sz="2400" dirty="0" smtClean="0"/>
              <a:t>Piauí;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3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Metodologia 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33872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7573615"/>
              </p:ext>
            </p:extLst>
          </p:nvPr>
        </p:nvGraphicFramePr>
        <p:xfrm>
          <a:off x="886138" y="1455367"/>
          <a:ext cx="7738998" cy="514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Ações desenvolvidas: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274320" lvl="1" indent="0" algn="just">
              <a:buNone/>
            </a:pPr>
            <a:endParaRPr lang="pt-BR" sz="2400" dirty="0" smtClean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3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1052736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700808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1. </a:t>
            </a:r>
            <a:r>
              <a:rPr lang="pt-BR" dirty="0"/>
              <a:t>Ampliar a cobertura de pré-natal na Unidade de Saúde Demerval Castelo Branco.</a:t>
            </a:r>
          </a:p>
          <a:p>
            <a:pPr marL="0" indent="0" algn="just">
              <a:buNone/>
            </a:pPr>
            <a:endParaRPr lang="pt-BR" sz="1000" dirty="0"/>
          </a:p>
          <a:p>
            <a:pPr marL="0" indent="0" algn="just">
              <a:buNone/>
            </a:pPr>
            <a:r>
              <a:rPr lang="pt-BR" sz="2200" u="sng" dirty="0" smtClean="0"/>
              <a:t>Meta 1.1.</a:t>
            </a:r>
            <a:r>
              <a:rPr lang="pt-BR" sz="2200" dirty="0" smtClean="0"/>
              <a:t> Alcançar 100% de cobertura das gestantes cadastradas no Programa de Pré-natal da unidade de saúde.</a:t>
            </a:r>
            <a:endParaRPr lang="pt-BR" sz="2200" b="1" u="sng" dirty="0" smtClean="0"/>
          </a:p>
          <a:p>
            <a:pPr marL="274320" lvl="1" indent="0" algn="just">
              <a:lnSpc>
                <a:spcPct val="150000"/>
              </a:lnSpc>
              <a:buNone/>
            </a:pPr>
            <a:endParaRPr lang="pt-BR" dirty="0" smtClean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052736"/>
            <a:ext cx="2016224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Pré-natal</a:t>
            </a:r>
            <a:endParaRPr lang="pt-BR" sz="24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565032764"/>
              </p:ext>
            </p:extLst>
          </p:nvPr>
        </p:nvGraphicFramePr>
        <p:xfrm>
          <a:off x="1691680" y="4294470"/>
          <a:ext cx="595862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a 7">
            <a:hlinkHover r:id="" action="ppaction://hlinkshowjump?jump=nextslide"/>
          </p:cNvPr>
          <p:cNvGraphicFramePr/>
          <p:nvPr>
            <p:extLst>
              <p:ext uri="{D42A27DB-BD31-4B8C-83A1-F6EECF244321}">
                <p14:modId xmlns:p14="http://schemas.microsoft.com/office/powerpoint/2010/main" val="226550337"/>
              </p:ext>
            </p:extLst>
          </p:nvPr>
        </p:nvGraphicFramePr>
        <p:xfrm>
          <a:off x="2483768" y="3754410"/>
          <a:ext cx="5112568" cy="240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ângulo 3"/>
          <p:cNvSpPr/>
          <p:nvPr/>
        </p:nvSpPr>
        <p:spPr>
          <a:xfrm>
            <a:off x="1115616" y="6310481"/>
            <a:ext cx="66967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/>
            <a:r>
              <a:rPr lang="pt-BR" sz="1100" dirty="0" smtClean="0">
                <a:solidFill>
                  <a:prstClr val="black"/>
                </a:solidFill>
                <a:ea typeface="Calibri"/>
                <a:cs typeface="Times New Roman"/>
              </a:rPr>
              <a:t>Figura 1 – Gráfico indicativo da proporção de gestantes cadastradas no programa de Pré-natal.</a:t>
            </a:r>
          </a:p>
          <a:p>
            <a:pPr lvl="0" indent="540385" algn="just"/>
            <a:r>
              <a:rPr lang="pt-BR" sz="1100" dirty="0" smtClean="0">
                <a:solidFill>
                  <a:prstClr val="black"/>
                </a:solidFill>
                <a:ea typeface="Calibri"/>
                <a:cs typeface="Times New Roman"/>
              </a:rPr>
              <a:t>Fonte</a:t>
            </a:r>
            <a:r>
              <a:rPr lang="pt-BR" sz="1100" dirty="0">
                <a:solidFill>
                  <a:prstClr val="black"/>
                </a:solidFill>
                <a:ea typeface="Calibri"/>
                <a:cs typeface="Times New Roman"/>
              </a:rPr>
              <a:t>: Planilha de Dados fornecida pela UFPEL, 2014.</a:t>
            </a:r>
          </a:p>
        </p:txBody>
      </p:sp>
    </p:spTree>
    <p:extLst>
      <p:ext uri="{BB962C8B-B14F-4D97-AF65-F5344CB8AC3E}">
        <p14:creationId xmlns:p14="http://schemas.microsoft.com/office/powerpoint/2010/main" val="33583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b="1" dirty="0" smtClean="0"/>
              <a:t> Objetivo </a:t>
            </a:r>
            <a:r>
              <a:rPr lang="pt-BR" b="1" dirty="0"/>
              <a:t>2. </a:t>
            </a:r>
            <a:r>
              <a:rPr lang="pt-BR" dirty="0"/>
              <a:t>Melhorar a qualidade da atenção ao pré-natal e puerpério realizado na Unidade de </a:t>
            </a:r>
            <a:r>
              <a:rPr lang="pt-BR" dirty="0" smtClean="0"/>
              <a:t>Saúde </a:t>
            </a:r>
            <a:r>
              <a:rPr lang="pt-BR" dirty="0"/>
              <a:t>Demerval Castelo </a:t>
            </a:r>
            <a:r>
              <a:rPr lang="pt-BR" dirty="0" smtClean="0"/>
              <a:t>Branco.</a:t>
            </a:r>
            <a:endParaRPr lang="pt-BR" sz="200" dirty="0" smtClean="0"/>
          </a:p>
          <a:p>
            <a:pPr marL="0" indent="0" algn="just">
              <a:buNone/>
            </a:pPr>
            <a:endParaRPr lang="pt-BR" sz="500" u="sng" dirty="0"/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2.1</a:t>
            </a:r>
            <a:r>
              <a:rPr lang="pt-BR" sz="2200" dirty="0"/>
              <a:t> Garantir a 100% das gestantes o ingresso no Programa de Pré-Natal no primeiro trimestre de gestação</a:t>
            </a:r>
            <a:r>
              <a:rPr lang="pt-BR" sz="2200" dirty="0" smtClean="0"/>
              <a:t>;</a:t>
            </a:r>
          </a:p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2.2</a:t>
            </a:r>
            <a:r>
              <a:rPr lang="pt-BR" sz="2200" dirty="0"/>
              <a:t>. Realizar pelo menos um exame ginecológico por trimestre em 100% das gestantes</a:t>
            </a:r>
            <a:r>
              <a:rPr lang="pt-BR" sz="2200" dirty="0" smtClean="0"/>
              <a:t>;</a:t>
            </a:r>
            <a:endParaRPr lang="pt-BR" sz="2200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158525404"/>
              </p:ext>
            </p:extLst>
          </p:nvPr>
        </p:nvGraphicFramePr>
        <p:xfrm>
          <a:off x="379443" y="4270625"/>
          <a:ext cx="43204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617217753"/>
              </p:ext>
            </p:extLst>
          </p:nvPr>
        </p:nvGraphicFramePr>
        <p:xfrm>
          <a:off x="2483768" y="3854648"/>
          <a:ext cx="5040560" cy="339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872826484"/>
              </p:ext>
            </p:extLst>
          </p:nvPr>
        </p:nvGraphicFramePr>
        <p:xfrm>
          <a:off x="4788024" y="4264878"/>
          <a:ext cx="410445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395536" y="6259378"/>
            <a:ext cx="43204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2 – Gráfico indicativo da proporção de gestantes captadas no primeiro trimestre de gestação.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Caixa de Texto 2"/>
          <p:cNvSpPr txBox="1">
            <a:spLocks noChangeArrowheads="1"/>
          </p:cNvSpPr>
          <p:nvPr/>
        </p:nvSpPr>
        <p:spPr bwMode="auto">
          <a:xfrm>
            <a:off x="4788024" y="6259378"/>
            <a:ext cx="41044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3 – Gráfico indicativo da proporção de gestantes com pelo menos um exame ginecológico por trimestre.</a:t>
            </a:r>
            <a:endParaRPr lang="pt-BR" sz="10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Objetivos, Metas e Resultados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95536" y="980728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95536" y="1144488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u="sng" dirty="0" smtClean="0"/>
              <a:t>Meta </a:t>
            </a:r>
            <a:r>
              <a:rPr lang="pt-BR" sz="2200" u="sng" dirty="0"/>
              <a:t>2.3.</a:t>
            </a:r>
            <a:r>
              <a:rPr lang="pt-BR" sz="2200" dirty="0"/>
              <a:t> Realizar pelo menos um exame de mamas em 100% das gestantes;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u="sng" dirty="0" smtClean="0"/>
          </a:p>
          <a:p>
            <a:pPr marL="274320" lvl="1" indent="0" algn="just">
              <a:buNone/>
            </a:pPr>
            <a:endParaRPr lang="pt-BR" dirty="0" smtClean="0"/>
          </a:p>
        </p:txBody>
      </p:sp>
      <p:graphicFrame>
        <p:nvGraphicFramePr>
          <p:cNvPr id="7" name="Diagrama 6">
            <a:hlinkHover r:id="" action="ppaction://hlinkshowjump?jump=firstslide"/>
          </p:cNvPr>
          <p:cNvGraphicFramePr/>
          <p:nvPr>
            <p:extLst>
              <p:ext uri="{D42A27DB-BD31-4B8C-83A1-F6EECF244321}">
                <p14:modId xmlns:p14="http://schemas.microsoft.com/office/powerpoint/2010/main" val="1444943852"/>
              </p:ext>
            </p:extLst>
          </p:nvPr>
        </p:nvGraphicFramePr>
        <p:xfrm>
          <a:off x="2051720" y="2204864"/>
          <a:ext cx="5832648" cy="299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955211304"/>
              </p:ext>
            </p:extLst>
          </p:nvPr>
        </p:nvGraphicFramePr>
        <p:xfrm>
          <a:off x="1763688" y="2770346"/>
          <a:ext cx="5904656" cy="293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1835696" y="5740514"/>
            <a:ext cx="59766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Figura 4 – Gráfico indicativo da proporção de gestantes com pelo menos um exame das mamas durante o pré-natal.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pt-BR" sz="1000" dirty="0">
                <a:effectLst/>
                <a:latin typeface="Arial"/>
                <a:ea typeface="Calibri"/>
                <a:cs typeface="Times New Roman"/>
              </a:rPr>
              <a:t>Fonte: Planilha de Dados fornecida pela UFPEL, 2014.</a:t>
            </a: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9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10" grpId="0">
        <p:bldAsOne/>
      </p:bldGraphic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2311</TotalTime>
  <Words>2581</Words>
  <Application>Microsoft Office PowerPoint</Application>
  <PresentationFormat>Apresentação na tela (4:3)</PresentationFormat>
  <Paragraphs>389</Paragraphs>
  <Slides>45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  <vt:variant>
        <vt:lpstr>Apresentações personalizadas</vt:lpstr>
      </vt:variant>
      <vt:variant>
        <vt:i4>1</vt:i4>
      </vt:variant>
    </vt:vector>
  </HeadingPairs>
  <TitlesOfParts>
    <vt:vector size="47" baseType="lpstr">
      <vt:lpstr>Brilho</vt:lpstr>
      <vt:lpstr>Apresentação do PowerPoint</vt:lpstr>
      <vt:lpstr>Introdução</vt:lpstr>
      <vt:lpstr>Introdução</vt:lpstr>
      <vt:lpstr>Introdução</vt:lpstr>
      <vt:lpstr>Objetivo</vt:lpstr>
      <vt:lpstr>Metodologia 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Reflexão Crítica</vt:lpstr>
      <vt:lpstr>Bibliografia</vt:lpstr>
      <vt:lpstr>Muito Obrigada!</vt:lpstr>
      <vt:lpstr>Apresentação personalizada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Acer pc</dc:creator>
  <cp:lastModifiedBy>Windows User</cp:lastModifiedBy>
  <cp:revision>199</cp:revision>
  <dcterms:created xsi:type="dcterms:W3CDTF">2015-01-08T11:14:32Z</dcterms:created>
  <dcterms:modified xsi:type="dcterms:W3CDTF">2015-01-23T00:58:12Z</dcterms:modified>
</cp:coreProperties>
</file>