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84" r:id="rId6"/>
    <p:sldId id="269" r:id="rId7"/>
    <p:sldId id="270" r:id="rId8"/>
    <p:sldId id="276" r:id="rId9"/>
    <p:sldId id="278" r:id="rId10"/>
    <p:sldId id="283" r:id="rId11"/>
    <p:sldId id="272" r:id="rId12"/>
    <p:sldId id="273" r:id="rId13"/>
    <p:sldId id="27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an\Desktop\P&#243;s%20Ufpel\Planilha%20L&#237;lian%2002.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346"/>
          <c:y val="0.21951306653751662"/>
          <c:w val="0.84426229508196626"/>
          <c:h val="0.654474142824817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0.18367346938775511</c:v>
                </c:pt>
                <c:pt idx="1">
                  <c:v>0.22794117647058834</c:v>
                </c:pt>
                <c:pt idx="2">
                  <c:v>0.21524663677130074</c:v>
                </c:pt>
                <c:pt idx="3">
                  <c:v>0.2080000000000001</c:v>
                </c:pt>
              </c:numCache>
            </c:numRef>
          </c:val>
        </c:ser>
        <c:dLbls/>
        <c:axId val="47764992"/>
        <c:axId val="47766528"/>
      </c:barChart>
      <c:catAx>
        <c:axId val="47764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66528"/>
        <c:crosses val="autoZero"/>
        <c:auto val="1"/>
        <c:lblAlgn val="ctr"/>
        <c:lblOffset val="100"/>
      </c:catAx>
      <c:valAx>
        <c:axId val="477665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649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7EDBB-9A52-4B80-922F-32364F1C3684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C336-96E3-4FF2-A820-8E59B65C317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2418436"/>
          </a:xfr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pt-B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4300" b="1" dirty="0" smtClean="0"/>
              <a:t>Melhoria da Atenção à Hipertensão e Diabetes </a:t>
            </a:r>
            <a:r>
              <a:rPr lang="pt-BR" sz="4300" b="1" dirty="0" err="1" smtClean="0"/>
              <a:t>Mellitus</a:t>
            </a:r>
            <a:r>
              <a:rPr lang="pt-BR" sz="4300" b="1" dirty="0" smtClean="0"/>
              <a:t> na USF do Bairro Santo Antônio, Vitória/ES</a:t>
            </a:r>
            <a:endParaRPr lang="pt-BR" sz="43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57250" y="497524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785787" y="4714896"/>
            <a:ext cx="74221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Lilian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Bertanda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Soares</a:t>
            </a: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Orientadora: Talita Helena Monteiro de Moura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UFPEL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4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magem 24" descr="logo1_100_f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571636" cy="158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23" descr="logo_saude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338" y="285728"/>
            <a:ext cx="1873256" cy="12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1142976" y="6072206"/>
            <a:ext cx="7422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Pelotas, 2014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64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143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Exame clínico apropriado em 100% dos hipertensos e diabéticos;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 de exames complementares em dia em 100% dos hipertensos  e diabéticos de acordo com o protocolo;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Prescrição de medicamentos da farmácia popular para 100% dos hipertensos e diabéticos;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Ficha de acompanhamento de 100% dos hipertensos e diabéticos; 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Estratificação do risco cardiovascular em 100% dos hipertensos e diabéticos;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Orientação nutricional sobre alimentação saudável,  prática de atividade física regular e os riscos do tabagismo a 100% dos hipertensos e diabéticos.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 smtClean="0"/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Metas Alcançadas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REFLEXÃO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CRÍTICA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158" y="1643050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Expectativas sobre o curso;</a:t>
            </a: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Mudanças implementadas na USF;</a:t>
            </a: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Pontos positivos da Intervenção;</a:t>
            </a: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Continuação das ações na USF.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475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BRASIL. Caderno de Atenção Básica nº36, 2013. 162 p. Disponível em:&lt;http://dab.saude.gov.br/portaldab/biblioteca.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conteudo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publicacoes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/cab36&gt;. Acesso em: 17 jun. 2014.</a:t>
            </a:r>
          </a:p>
          <a:p>
            <a:pPr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MINISTERIO DA SAUDE. Caderno de Atenção Básica nº37, 2013. 130 p. Disponível em:&lt;http://dab.saude.gov.br/portaldab/biblioteca.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conteudo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publicacoes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/cab37&gt;. Acesso em: 17 jun. 2014.</a:t>
            </a:r>
          </a:p>
          <a:p>
            <a:pPr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COSTA, Roberta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Kaliny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Souza; MIRANDA, Francisco Arnoldo Nunes. 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Único de Saúde e da Família na formação acadêmica do enfermeiro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Revista Brasileira de Enfermagem -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REBEn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Brasília, p. 300 – 304. mar. – Abr. 2009.</a:t>
            </a:r>
          </a:p>
          <a:p>
            <a:pPr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MUNICIPAL DE RIBEIRÃO PRETO. 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de Atendimento em Hipertensão e Diabetes,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2011. 105 p. Disponível em: &lt;http://ribeiraopreto.sp.gov.br/ssaude/programas/hipertensao/prot-hipertensao.pdf&gt;. Acesso em: 17 jun. 2014.</a:t>
            </a:r>
          </a:p>
          <a:p>
            <a:pPr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SIMÃO, Manuel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al. 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Doenças cardiovasculares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perfil de trabalhadores do sexo masculino destilaria do interior Paulista.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Revista Eletrônica de Enfermagem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vol. 4, n. 2, 2002. Disponível em: ˂http://www.revistas.ufg.br/index.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/759/830˃. Acesso em: 28 dez. 2010.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REFERÊNCIAS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2.yimg.com/bt/api/res/1.2/OH3IpYWU0gNdd94lYqy5vw--/YXBwaWQ9eW5ld3M7cT04NTt3PTYzMA--/http://media.zenfs.com/pt-BR/blogs/fotodefato/120322-basilica.jpg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0" y="1427347"/>
            <a:ext cx="9126728" cy="5430653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indent="12700">
              <a:buNone/>
            </a:pPr>
            <a:endParaRPr lang="pt-BR" dirty="0" smtClean="0"/>
          </a:p>
          <a:p>
            <a:pPr algn="r">
              <a:buNone/>
            </a:pPr>
            <a:endParaRPr lang="pt-BR" b="1" dirty="0" smtClean="0"/>
          </a:p>
          <a:p>
            <a:pPr algn="r">
              <a:buNone/>
            </a:pPr>
            <a:endParaRPr lang="pt-BR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pt-B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878" y="5042118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“Acho que os sentimentos se perdem nas palavras. Todos deveriam ser transformados em ações, em ações que tragam resultados.”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(Florence </a:t>
            </a:r>
            <a:r>
              <a:rPr kumimoji="0" lang="pt-B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Nightingale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4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39762"/>
          </a:xfrm>
        </p:spPr>
        <p:txBody>
          <a:bodyPr/>
          <a:lstStyle/>
          <a:p>
            <a:pPr algn="ctr"/>
            <a:r>
              <a:rPr lang="pt-BR" dirty="0" smtClean="0"/>
              <a:t>Caracterização do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214282" y="4143380"/>
            <a:ext cx="4501734" cy="2500330"/>
          </a:xfrm>
          <a:noFill/>
        </p:spPr>
        <p:txBody>
          <a:bodyPr>
            <a:noAutofit/>
          </a:bodyPr>
          <a:lstStyle/>
          <a:p>
            <a:pPr>
              <a:buNone/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100" b="1" dirty="0" smtClean="0">
                <a:latin typeface="Arial" pitchFamily="34" charset="0"/>
                <a:cs typeface="Arial" pitchFamily="34" charset="0"/>
              </a:rPr>
              <a:t>População estimada: 348.265 habitantes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 (Prefeitura de Vitória/ES, 2013)</a:t>
            </a:r>
            <a:endParaRPr lang="pt-BR" sz="2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100" b="1" dirty="0" smtClean="0">
                <a:latin typeface="Arial" pitchFamily="34" charset="0"/>
                <a:cs typeface="Arial" pitchFamily="34" charset="0"/>
              </a:rPr>
              <a:t>Capital do Espírito Santo	</a:t>
            </a:r>
          </a:p>
          <a:p>
            <a:r>
              <a:rPr lang="pt-BR" sz="2100" b="1" dirty="0" smtClean="0">
                <a:latin typeface="Arial" pitchFamily="34" charset="0"/>
                <a:cs typeface="Arial" pitchFamily="34" charset="0"/>
              </a:rPr>
              <a:t>Serviços ofertados pelo Município</a:t>
            </a:r>
          </a:p>
          <a:p>
            <a:pPr marL="0" indent="0">
              <a:buNone/>
            </a:pPr>
            <a:endParaRPr lang="pt-BR" sz="2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639762"/>
          </a:xfrm>
        </p:spPr>
        <p:txBody>
          <a:bodyPr/>
          <a:lstStyle/>
          <a:p>
            <a:pPr algn="ctr"/>
            <a:r>
              <a:rPr lang="pt-BR" dirty="0" smtClean="0"/>
              <a:t>Caracterização da USF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32" y="2000240"/>
            <a:ext cx="4041775" cy="48577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USF de Santo Antônio;</a:t>
            </a: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Atende uma população de 14.825 pessoas - 4.558 famílias; </a:t>
            </a: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A equipe escolhida para a intervenção é responsável por 2.183 pessoas e 653 famílias;</a:t>
            </a: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01 Enfermeira, 01 Médico, 04 ACS, 01 Téc. e 02 Auxiliares de Enfermagem;</a:t>
            </a: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Equipe de apoio;</a:t>
            </a: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Aspectos físicos (equipamentos/estrutura física).</a:t>
            </a:r>
          </a:p>
        </p:txBody>
      </p:sp>
      <p:pic>
        <p:nvPicPr>
          <p:cNvPr id="14338" name="Picture 2" descr="https://www.google.com.br/maps/vt/data=VLHX1wd2Cgu8wR6jwyh-km8JBWAkEzU4,6PMkoxPF2QPF7mxEGO5qfidQpybrDDXCLtsoeVLek0KmJ9YBaJAYYtEAalF1dV_Ena7sVAYt21sjA1SlwRDBt1g2g5TCfstFmvN54xvVndY-M6lXzZI78FyTh-jOjPWywTGcZZLU3uJZt_aPa5qoq4qx5nymjCNInsW2CIPKIzKSq7Iirma6ZcyETDApU-Zdf_acNmQrw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3714776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27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56792"/>
            <a:ext cx="8229600" cy="4752528"/>
          </a:xfrm>
        </p:spPr>
        <p:txBody>
          <a:bodyPr>
            <a:noAutofit/>
          </a:bodyPr>
          <a:lstStyle/>
          <a:p>
            <a:pPr lvl="1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hipertensos e diabéticos sem cadastro;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Protocolos para o atendimento ao usuário hipertenso e diabético;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de dados em prontuários inadequados;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Não existência de grupos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Falta interação entre equipe, usuário e comunidade em geral.</a:t>
            </a:r>
          </a:p>
          <a:p>
            <a:pPr lvl="1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 txBox="1">
            <a:spLocks/>
          </p:cNvSpPr>
          <p:nvPr/>
        </p:nvSpPr>
        <p:spPr>
          <a:xfrm>
            <a:off x="1071538" y="1412776"/>
            <a:ext cx="750099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Análise situacional</a:t>
            </a:r>
          </a:p>
        </p:txBody>
      </p:sp>
    </p:spTree>
    <p:extLst>
      <p:ext uri="{BB962C8B-B14F-4D97-AF65-F5344CB8AC3E}">
        <p14:creationId xmlns:p14="http://schemas.microsoft.com/office/powerpoint/2010/main" xmlns="" val="334738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Melhorar a atenção aos adultos portadores de Hipertensão Arterial Sistêmica e/ou </a:t>
            </a:r>
            <a:r>
              <a:rPr lang="pt-BR" sz="4000" i="1" dirty="0" smtClean="0">
                <a:latin typeface="Arial" pitchFamily="34" charset="0"/>
                <a:cs typeface="Arial" pitchFamily="34" charset="0"/>
              </a:rPr>
              <a:t>Diabetes </a:t>
            </a:r>
            <a:r>
              <a:rPr lang="pt-BR" sz="4000" i="1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4000" i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GERAL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38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504350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a hipertensos e/ou diabéticos;</a:t>
            </a:r>
          </a:p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adesão do hipertenso e/ou diabético ao programa;</a:t>
            </a:r>
          </a:p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ao usuário hipertenso e/ou diabético realizado na unidade de saúde;</a:t>
            </a:r>
          </a:p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informações;</a:t>
            </a:r>
          </a:p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 cardiovascular;</a:t>
            </a:r>
          </a:p>
          <a:p>
            <a:pPr lvl="0"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promoção da saúde.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OBJETIVOS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ESPECÍFICOS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500178"/>
            <a:ext cx="4729658" cy="535782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Ações Realizadas</a:t>
            </a:r>
            <a:endParaRPr lang="pt-BR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Cadastramento dos usuários;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 dos dados no prontuário eletrônico;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Avaliação dos equipamentos utilizados,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Fluxograma de atendimento ao usuário;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Levantamento das medicações disponíveis na farmácia;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Realização de grupos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Hiperdia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ações de educação em saúde;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Treinamento da equipe.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71547" y="1736843"/>
            <a:ext cx="42724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871547" y="1500174"/>
            <a:ext cx="40990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pt-BR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Logística </a:t>
            </a:r>
            <a:endParaRPr lang="pt-BR" sz="2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Materiais disponíveis: folders, banners, faixas e cartazes, equipamentos para avaliação dos usuários, computadores, recursos humanos da USF, Manuais do MS.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8005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85852" y="1428736"/>
            <a:ext cx="70008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não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5429264"/>
            <a:ext cx="4643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1: Cobertura do programa de atenção ao hipertenso na Unidade de Saúde da Família. Vitória/ES, 2014.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43439" y="5072076"/>
            <a:ext cx="4286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Cobertura do programa de atenção ao diabético na Unidade de Saúde da Família. Vitória/ES, 2014.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Gráfico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4714876" cy="3143272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9" name="Gráfico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298" y="1857364"/>
            <a:ext cx="4316095" cy="3143272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15997" y="4933617"/>
            <a:ext cx="7572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Figura3: Proporção de hipertensos faltosos às consultas com busca ativa na Unidade de Saúde da Família. Vitória/ES, 2014.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Gráfico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864" y="2155656"/>
            <a:ext cx="7429552" cy="285752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285852" y="1609636"/>
            <a:ext cx="70008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não alcançada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43438" y="5072074"/>
            <a:ext cx="45005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5: Proporção de diabéticos com avaliação odontológica. Vitória/ES, 2014.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5143512"/>
            <a:ext cx="4643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4: Proporção de hipertensos com avaliação odontológica. Vitória/ES, 2014.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Gráfico 2"/>
          <p:cNvPicPr/>
          <p:nvPr/>
        </p:nvPicPr>
        <p:blipFill>
          <a:blip r:embed="rId2"/>
          <a:srcRect b="-53"/>
          <a:stretch>
            <a:fillRect/>
          </a:stretch>
        </p:blipFill>
        <p:spPr bwMode="auto">
          <a:xfrm>
            <a:off x="4644008" y="2000240"/>
            <a:ext cx="4357702" cy="2786082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9141574"/>
              </p:ext>
            </p:extLst>
          </p:nvPr>
        </p:nvGraphicFramePr>
        <p:xfrm>
          <a:off x="107504" y="2000240"/>
          <a:ext cx="446449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85852" y="1465620"/>
            <a:ext cx="700089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 não alcançadas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794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694</Words>
  <Application>Microsoft Office PowerPoint</Application>
  <PresentationFormat>Apresentação na tela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INTRODUÇÃO</vt:lpstr>
      <vt:lpstr>Objetivo Geral</vt:lpstr>
      <vt:lpstr>Objetivo Geral</vt:lpstr>
      <vt:lpstr>OBJETIVOS ESPECÍFICOS</vt:lpstr>
      <vt:lpstr>Metodologia</vt:lpstr>
      <vt:lpstr>Resultados</vt:lpstr>
      <vt:lpstr>Resultados</vt:lpstr>
      <vt:lpstr>Resultados</vt:lpstr>
      <vt:lpstr>Metas Alcançadas</vt:lpstr>
      <vt:lpstr>Reflexão Crítica</vt:lpstr>
      <vt:lpstr>Reflexão Crítica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- UFPEL   Universidade Aberta do SUS - UNASUS   Especialização em Saúde da Família   Modalidade a Distância    Turma 4</dc:title>
  <dc:creator>Wellington Eustaquio</dc:creator>
  <cp:lastModifiedBy>Lilian</cp:lastModifiedBy>
  <cp:revision>71</cp:revision>
  <dcterms:created xsi:type="dcterms:W3CDTF">2014-04-02T10:32:16Z</dcterms:created>
  <dcterms:modified xsi:type="dcterms:W3CDTF">2014-08-04T23:53:11Z</dcterms:modified>
</cp:coreProperties>
</file>