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82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88" r:id="rId30"/>
    <p:sldId id="293" r:id="rId31"/>
    <p:sldId id="294" r:id="rId32"/>
    <p:sldId id="295" r:id="rId33"/>
    <p:sldId id="266" r:id="rId34"/>
    <p:sldId id="267" r:id="rId35"/>
    <p:sldId id="296" r:id="rId36"/>
    <p:sldId id="268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B8E4-8C08-4AB8-842D-4B877ACF606E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989E-8A19-4A49-9858-FA0E29664B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08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989E-8A19-4A49-9858-FA0E29664B2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B900F7D-C119-4725-83C0-324B21EC4869}" type="datetimeFigureOut">
              <a:rPr lang="pt-BR" smtClean="0"/>
              <a:pPr/>
              <a:t>14/2/2014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D5B35A-8510-407B-8C5E-AD64ADF8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.saude.gov.br/" TargetMode="External"/><Relationship Id="rId2" Type="http://schemas.openxmlformats.org/officeDocument/2006/relationships/hyperlink" Target="http://www.direitoshumanos.usp.b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ftp://geoftp.ibge.gov.br/mapas_estatisticos/censo_2010/mapa_municipal_estatistico/ba/teofilandia_v2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501122" cy="1470025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Fortalecimento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Ações de Atenção à Saúde da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Criança na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USF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do Canto, Teofilândia- 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Lorena Zaine Matos Martinho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Médica Especializanda em Saúde da Família - UFPel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564" y="500043"/>
            <a:ext cx="8823924" cy="134478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Primeira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consulta odontológica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 moradoras da área de abrangência,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meses de idade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6715172" cy="38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552728" y="184482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70%.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47,6%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3768" y="640775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1008112"/>
          </a:xfrm>
        </p:spPr>
        <p:txBody>
          <a:bodyPr>
            <a:normAutofit fontScale="92500"/>
          </a:bodyPr>
          <a:lstStyle/>
          <a:p>
            <a:pPr marL="109728" lv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rimeira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consulta odontológica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meses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área, classificados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como alto risco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doenças bucais.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7000924" cy="39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552728" y="184482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70%.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52,5%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3768" y="6623774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926"/>
            <a:ext cx="8229600" cy="625842"/>
          </a:xfrm>
        </p:spPr>
        <p:txBody>
          <a:bodyPr>
            <a:normAutofit fontScale="92500"/>
          </a:bodyPr>
          <a:lstStyle/>
          <a:p>
            <a:pPr marL="109728" lv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usca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ativa de 100% das crianças faltosas às consultas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7064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72074"/>
            <a:ext cx="5715040" cy="9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84482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63,6%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9832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2050"/>
            <a:ext cx="8229600" cy="912734"/>
          </a:xfrm>
        </p:spPr>
        <p:txBody>
          <a:bodyPr>
            <a:normAutofit fontScale="92500"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Busca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ativa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meses da área, com primeira consulta odontológicas, faltosas às consultas. 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572296" cy="36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259632" y="6263734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772816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0,0%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769288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crescimento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7199431" cy="37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043608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55679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45198"/>
            <a:ext cx="8229600" cy="551554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das crianças com déficit de peso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421874" cy="23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86322"/>
            <a:ext cx="6421870" cy="97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309792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52728" y="155679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3191"/>
            <a:ext cx="8229600" cy="551553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com excesso de peso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68188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043608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48478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720080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desenvolvimento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3850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899592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48478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45199"/>
            <a:ext cx="8229600" cy="767577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Vacinação 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de acordo com a idade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74996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827584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84482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84,8%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03848" y="635490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Obs.: A maioria das vacinas apresentava atraso de dias, apenas.</a:t>
            </a:r>
          </a:p>
          <a:p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3191"/>
            <a:ext cx="8229600" cy="62356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uplementação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ferro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52140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827584" y="609329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268760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Município e o Serviço Local de Saúde: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53646"/>
            <a:ext cx="4143404" cy="363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72066" y="2500306"/>
            <a:ext cx="3571900" cy="391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População:21.482 (IBGE,  2010).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06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USFs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CMS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3191"/>
            <a:ext cx="8229600" cy="911593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Triagem auditiva das crianças.</a:t>
            </a:r>
          </a:p>
          <a:p>
            <a:pPr marL="109728" indent="0" algn="ctr">
              <a:buNone/>
            </a:pPr>
            <a:endParaRPr lang="pt-BR" sz="2400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0888"/>
            <a:ext cx="7786742" cy="359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55576" y="5970572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48478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14,5%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11760" y="645333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Das 08 crianças nascidas durante a intervenção, 06 (75%) realizaram o teste.</a:t>
            </a:r>
          </a:p>
          <a:p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3191"/>
            <a:ext cx="8229600" cy="695569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Teste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 pezinho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crianças,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até 7 dias de vida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76872"/>
            <a:ext cx="7643866" cy="38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805736" y="6113448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39752" y="6525344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*Das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08 crianças nascidas durante a intervenção, 04 (50%) realizaram o teste</a:t>
            </a:r>
            <a:endParaRPr lang="pt-BR" sz="14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52728" y="1268760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6,5%*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00817"/>
            <a:ext cx="8229600" cy="1271999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Escovação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supervisionada com creme dental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crianças,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 idade entre 36 a 72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meses,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frequentadores da(s) creche(s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127295" cy="5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6090277" cy="26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93768" y="5877272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52728" y="184409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74,6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95482"/>
            <a:ext cx="8229600" cy="1421350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Conclusão do tratamento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odontológico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entre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meses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idade,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 primeira consulta odontológica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programática.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630120" cy="38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83568" y="640775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96744" y="1700076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35,6%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501183"/>
            <a:ext cx="8229600" cy="98360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na ficha espelho de saúde da criança/ vacinação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que consultam no serviço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8143932" cy="39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67544" y="655176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1700076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45199"/>
            <a:ext cx="9036496" cy="98360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Avaliação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risco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cadastradas no programa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8143910" cy="16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8119233" cy="246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95536" y="655176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52728" y="1556060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3191"/>
            <a:ext cx="8229600" cy="134364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Orientações sobre prevenção 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acidentes na infância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durante as consultas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saúde da criança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8148306" cy="37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39552" y="640775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4736" y="184409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1056750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Observação 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amamentação,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durante a primeira consulta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32856"/>
            <a:ext cx="7837585" cy="38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55576" y="604087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4736" y="141204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35,5%*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496" y="6362744"/>
            <a:ext cx="9031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*Entre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as 08 crianças nascidas durante a intervenção, todas (100%) foram colocadas para mamar na primeira consulta na USF.</a:t>
            </a:r>
          </a:p>
          <a:p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01183"/>
            <a:ext cx="8229600" cy="911593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Orientações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nutricionais de acordo com a faixa etária para 100% das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crianças.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95996"/>
            <a:ext cx="7812091" cy="26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9470"/>
            <a:ext cx="78351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11560" y="640775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696744" y="1268760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98,6%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44058"/>
            <a:ext cx="8229600" cy="1416790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sobre higiene bucal, etiologia e prevenção da cárie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e seus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responsáveis,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frequentadores da(s) creche(s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7143800" cy="38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83568" y="6551766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4736" y="1988108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91,4%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USF do Canto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SAM_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571613"/>
            <a:ext cx="4357717" cy="4357717"/>
          </a:xfrm>
        </p:spPr>
      </p:pic>
      <p:sp>
        <p:nvSpPr>
          <p:cNvPr id="5" name="CaixaDeTexto 4"/>
          <p:cNvSpPr txBox="1"/>
          <p:nvPr/>
        </p:nvSpPr>
        <p:spPr>
          <a:xfrm>
            <a:off x="5072066" y="1571612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Estrutura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População: 1428 (SIAB, 2013)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Povoados satélites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Ações realizadas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Crianças &lt; 6 anos: 142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44058"/>
            <a:ext cx="8536462" cy="1272774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sobre higiene bucal, etiologia e prevenção da cárie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aos responsáveis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das crianças de 0 a 72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meses.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7300544" cy="38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55576" y="6623774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4736" y="184409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2782"/>
            <a:ext cx="8229600" cy="1632082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sobre hábitos de sucção nutritiva e não nutritiva e prevenção de oclusopatias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responsáveis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de 0 a 72 meses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idade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394496" cy="28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572140"/>
            <a:ext cx="6394495" cy="8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37784" y="6479758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24736" y="191683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913304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Orientações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nutricionais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e seus responsáveis frequentadores da(s) creche(s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6884814" cy="36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971600" y="6479758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4736" y="1916832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97,1%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Reflexão Crítica sobre a Aprendizagem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Estipular metas passíveis de alcançar.</a:t>
            </a:r>
          </a:p>
          <a:p>
            <a:pPr>
              <a:buFontTx/>
              <a:buChar char="-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Pequenas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mudanças diárias geram um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grande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impacto no resultado final.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Estudar sempre.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interdependência pode ser positiva ou negativa.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controle social sempre é benéfico.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pt-BR" dirty="0" smtClean="0"/>
              <a:t>BRASIL. </a:t>
            </a:r>
            <a:r>
              <a:rPr lang="pt-BR" b="1" dirty="0" smtClean="0"/>
              <a:t>Caderno de Atenção Básica – Saúde da Criança: Crescimento e Desenvolvimento.</a:t>
            </a:r>
            <a:r>
              <a:rPr lang="pt-BR" dirty="0" smtClean="0"/>
              <a:t> Ministério da Saúde. Brasília, 2012.</a:t>
            </a:r>
          </a:p>
          <a:p>
            <a:pPr lvl="0"/>
            <a:r>
              <a:rPr lang="pt-BR" dirty="0" smtClean="0"/>
              <a:t>LUNARDI, Valéria </a:t>
            </a:r>
            <a:r>
              <a:rPr lang="pt-BR" dirty="0" err="1" smtClean="0"/>
              <a:t>Lerch</a:t>
            </a:r>
            <a:r>
              <a:rPr lang="pt-BR" dirty="0" smtClean="0"/>
              <a:t>. </a:t>
            </a:r>
            <a:r>
              <a:rPr lang="pt-BR" b="1" dirty="0" smtClean="0"/>
              <a:t>Problematizando conceitos de saúde a partir do tema governabilidade dos sujeitos.</a:t>
            </a:r>
            <a:r>
              <a:rPr lang="pt-BR" dirty="0" smtClean="0"/>
              <a:t> Artigo Científico. Revista Gaúcha de Enfermagem. Porto Alegre, 1999.</a:t>
            </a:r>
          </a:p>
          <a:p>
            <a:pPr lvl="0"/>
            <a:r>
              <a:rPr lang="pt-BR" dirty="0" smtClean="0"/>
              <a:t>OMS. </a:t>
            </a:r>
            <a:r>
              <a:rPr lang="pt-BR" b="1" dirty="0" smtClean="0"/>
              <a:t>Constituição da Organização Mundial de Saúde, </a:t>
            </a:r>
            <a:r>
              <a:rPr lang="pt-BR" dirty="0" smtClean="0"/>
              <a:t>1946. Disponível em: &lt;</a:t>
            </a:r>
            <a:r>
              <a:rPr lang="pt-BR" u="sng" dirty="0" smtClean="0">
                <a:hlinkClick r:id="rId2"/>
              </a:rPr>
              <a:t>http://www.direitoshumanos.usp.br/</a:t>
            </a:r>
            <a:r>
              <a:rPr lang="pt-BR" dirty="0" smtClean="0"/>
              <a:t>&gt;</a:t>
            </a:r>
          </a:p>
          <a:p>
            <a:pPr lvl="0"/>
            <a:r>
              <a:rPr lang="pt-BR" dirty="0" smtClean="0"/>
              <a:t>BRASIL. </a:t>
            </a:r>
            <a:r>
              <a:rPr lang="pt-BR" b="1" dirty="0" smtClean="0"/>
              <a:t>Confederação Nacional dos Municípios – Objetivo do Desenvolvimento do Milênio: Estratégias da Gestão Municipal para Redução da Pobreza no Planeta até 2015. </a:t>
            </a:r>
            <a:r>
              <a:rPr lang="pt-BR" dirty="0" smtClean="0"/>
              <a:t>Ministério da Saúde. Brasília, 2008.</a:t>
            </a:r>
          </a:p>
          <a:p>
            <a:pPr lvl="0"/>
            <a:r>
              <a:rPr lang="pt-BR" dirty="0" smtClean="0"/>
              <a:t>BRASIL. </a:t>
            </a:r>
            <a:r>
              <a:rPr lang="pt-BR" b="1" dirty="0" smtClean="0"/>
              <a:t>Pacto pela vida. </a:t>
            </a:r>
            <a:r>
              <a:rPr lang="pt-BR" dirty="0" smtClean="0"/>
              <a:t>Ministério da Saúde. Disponível em: &lt;</a:t>
            </a:r>
            <a:r>
              <a:rPr lang="pt-BR" u="sng" dirty="0" smtClean="0">
                <a:hlinkClick r:id="rId3"/>
              </a:rPr>
              <a:t>www.portal.saude.gov.br</a:t>
            </a:r>
            <a:r>
              <a:rPr lang="pt-BR" dirty="0" smtClean="0"/>
              <a:t>&gt;</a:t>
            </a:r>
          </a:p>
          <a:p>
            <a:pPr lvl="0"/>
            <a:r>
              <a:rPr lang="pt-BR" dirty="0" smtClean="0"/>
              <a:t>BRASIL. </a:t>
            </a:r>
            <a:r>
              <a:rPr lang="pt-BR" b="1" dirty="0" smtClean="0"/>
              <a:t>Saúde da Família: Uma estratégia para reorientação do modelo assistencial.</a:t>
            </a:r>
            <a:r>
              <a:rPr lang="pt-BR" dirty="0" smtClean="0"/>
              <a:t> Ministério da Saúde. Brasília,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pt-BR" dirty="0" smtClean="0"/>
              <a:t>BRASIL. </a:t>
            </a:r>
            <a:r>
              <a:rPr lang="pt-BR" b="1" dirty="0" smtClean="0"/>
              <a:t>Conselho Nacional de Secretários de Saúde, Atenção Primária e Promoção de Saúde – CONASS.</a:t>
            </a:r>
            <a:r>
              <a:rPr lang="pt-BR" dirty="0" smtClean="0"/>
              <a:t> Ministério da Saúde. Brasília, 2007.</a:t>
            </a:r>
          </a:p>
          <a:p>
            <a:pPr lvl="0"/>
            <a:r>
              <a:rPr lang="pt-BR" dirty="0" smtClean="0"/>
              <a:t>FERREIRA, Aurélio Buarque de Holanda. </a:t>
            </a:r>
            <a:r>
              <a:rPr lang="pt-BR" b="1" dirty="0" smtClean="0"/>
              <a:t>Dicionário Aurélio da Língua Portuguesa. </a:t>
            </a:r>
            <a:r>
              <a:rPr lang="pt-BR" dirty="0" smtClean="0"/>
              <a:t>5ª ed. Positivo. Curitiba, 2010.</a:t>
            </a:r>
          </a:p>
          <a:p>
            <a:pPr lvl="0"/>
            <a:r>
              <a:rPr lang="pt-BR" dirty="0" smtClean="0"/>
              <a:t>CASTELLANOS, Marcelo Eduardo Pfeiffer. </a:t>
            </a:r>
            <a:r>
              <a:rPr lang="pt-BR" b="1" dirty="0" smtClean="0"/>
              <a:t>A pediatria e a construção social da infância: Uma análise do discurso médico – pediátrico.</a:t>
            </a:r>
            <a:r>
              <a:rPr lang="pt-BR" dirty="0" smtClean="0"/>
              <a:t> Dissertação de mestrado. UNICAMP. Campinas, 2002.</a:t>
            </a:r>
          </a:p>
          <a:p>
            <a:pPr lvl="0"/>
            <a:r>
              <a:rPr lang="pt-BR" dirty="0" smtClean="0"/>
              <a:t> PEREIRA, Júlio Sales. </a:t>
            </a:r>
            <a:r>
              <a:rPr lang="pt-BR" b="1" dirty="0" smtClean="0"/>
              <a:t>História da Pediatria no Brasil do Final do Século XIX a Meados do Século XX.</a:t>
            </a:r>
            <a:r>
              <a:rPr lang="pt-BR" dirty="0" smtClean="0"/>
              <a:t> Tese de Doutorado. UFMG. Belo Horizonte, 2006.</a:t>
            </a:r>
          </a:p>
          <a:p>
            <a:pPr lvl="0"/>
            <a:r>
              <a:rPr lang="pt-BR" dirty="0" smtClean="0"/>
              <a:t> LIMA, </a:t>
            </a:r>
            <a:r>
              <a:rPr lang="pt-BR" dirty="0" err="1" smtClean="0"/>
              <a:t>Azor</a:t>
            </a:r>
            <a:r>
              <a:rPr lang="pt-BR" dirty="0" smtClean="0"/>
              <a:t> </a:t>
            </a:r>
            <a:r>
              <a:rPr lang="pt-BR" dirty="0" err="1" smtClean="0"/>
              <a:t>josé</a:t>
            </a:r>
            <a:r>
              <a:rPr lang="pt-BR" dirty="0" smtClean="0"/>
              <a:t> de. </a:t>
            </a:r>
            <a:r>
              <a:rPr lang="pt-BR" b="1" dirty="0" smtClean="0"/>
              <a:t>Pediatria  Essencial.</a:t>
            </a:r>
            <a:r>
              <a:rPr lang="pt-BR" dirty="0" smtClean="0"/>
              <a:t> 5ªed. </a:t>
            </a:r>
            <a:r>
              <a:rPr lang="pt-BR" dirty="0" err="1" smtClean="0"/>
              <a:t>Atheneu</a:t>
            </a:r>
            <a:r>
              <a:rPr lang="pt-BR" dirty="0" smtClean="0"/>
              <a:t>. São Paulo, 1998.</a:t>
            </a:r>
          </a:p>
          <a:p>
            <a:pPr lvl="0"/>
            <a:r>
              <a:rPr lang="pt-BR" dirty="0" smtClean="0"/>
              <a:t> IBGE. </a:t>
            </a:r>
            <a:r>
              <a:rPr lang="pt-BR" b="1" dirty="0" smtClean="0"/>
              <a:t>Mapa da cidade de Teofilândia.</a:t>
            </a:r>
            <a:r>
              <a:rPr lang="pt-BR" dirty="0" smtClean="0"/>
              <a:t> Disponível em &lt;</a:t>
            </a:r>
            <a:r>
              <a:rPr lang="pt-BR" u="sng" dirty="0" smtClean="0">
                <a:hlinkClick r:id="rId2"/>
              </a:rPr>
              <a:t>ftp://geoftp.ibge.gov.br/mapas_estatisticos/censo_2010/mapa_municipal_estatistico//ba/teofilandia_v2.pdf</a:t>
            </a:r>
            <a:r>
              <a:rPr lang="pt-BR" dirty="0" smtClean="0"/>
              <a:t>&gt;. Acessado em 11/01/2014.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934" y="2786058"/>
            <a:ext cx="857256" cy="614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Melhorar a atenção à saúde das crianças menores de seis anos, pertencentes ao povoado do Canto e áreas satélites, do município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Teofilândia-BA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Utilizamos uma amostra inicial de 98 crianças, com o aumento progressivo da cobertura mensal, n (142)= n1 (98) + n2 (17) + n3 (23).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Cadastramento de novas crianças diariamente ao projeto. Padronização do atendimento e treinamento da equipe no início do projeto e no meio deste.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Anotações DIÁRIAS em diário de intervenção com análise MENSAL dos dados.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4929198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Metas e Resultados Alcançados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571604" y="1071546"/>
            <a:ext cx="5529278" cy="2928938"/>
            <a:chOff x="1248" y="240"/>
            <a:chExt cx="4176" cy="3600"/>
          </a:xfrm>
        </p:grpSpPr>
        <p:sp>
          <p:nvSpPr>
            <p:cNvPr id="37892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93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94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95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52728" y="1844824"/>
            <a:ext cx="2411760" cy="720812"/>
          </a:xfrm>
          <a:ln w="222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70%.</a:t>
            </a:r>
          </a:p>
          <a:p>
            <a:pPr lvl="0"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97,2%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784" y="2636912"/>
            <a:ext cx="6286544" cy="35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39552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latin typeface="Arial" pitchFamily="34" charset="0"/>
                <a:cs typeface="Arial" pitchFamily="34" charset="0"/>
              </a:rPr>
              <a:t>Cobertura da atenção à saúde de crianças entre zero e 72 meses da unidade saúde</a:t>
            </a:r>
          </a:p>
          <a:p>
            <a:pPr algn="ctr"/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37784" y="630932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692696"/>
            <a:ext cx="9289032" cy="55212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Primeira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consulta na  primeira semana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vida (até sete dias)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7143800" cy="41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552728" y="1628800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90%.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62,5%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49752" y="6407750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573923"/>
            <a:ext cx="9059170" cy="1630941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Exame bucal, com prioridade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atendimento (identificação das crianças de alto risco)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crianças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meses de idade da(s) creche(s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15599"/>
            <a:ext cx="5957706" cy="248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14950"/>
            <a:ext cx="6357983" cy="9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552728" y="2132124"/>
            <a:ext cx="2411760" cy="72081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Meta: 70%.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Resultado: 67%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93768" y="6165304"/>
            <a:ext cx="362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USF Canto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</TotalTime>
  <Words>1271</Words>
  <Application>Microsoft Office PowerPoint</Application>
  <PresentationFormat>Apresentação na tela (4:3)</PresentationFormat>
  <Paragraphs>153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Urbano</vt:lpstr>
      <vt:lpstr>Fortalecimento das Ações de Atenção à Saúde da Criança na USF do Canto, Teofilândia- Ba. </vt:lpstr>
      <vt:lpstr>Introdução</vt:lpstr>
      <vt:lpstr>USF do Canto</vt:lpstr>
      <vt:lpstr>Objetivo Geral</vt:lpstr>
      <vt:lpstr>Metodologia</vt:lpstr>
      <vt:lpstr>Metas e Resultados Alcançados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Reflexão Crítica sobre a Aprendizagem</vt:lpstr>
      <vt:lpstr>Referências</vt:lpstr>
      <vt:lpstr>Referências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Fortalecimento das Ações de Atenção à Saúde da Criança, Incluída a Saúde Bucal em Crianças Menores que Seis Anos de Idade Adstritas na USF do Canto, Teofilândia- Ba.</dc:title>
  <dc:creator>Windows</dc:creator>
  <cp:lastModifiedBy>Windows</cp:lastModifiedBy>
  <cp:revision>43</cp:revision>
  <dcterms:created xsi:type="dcterms:W3CDTF">2014-01-29T23:36:02Z</dcterms:created>
  <dcterms:modified xsi:type="dcterms:W3CDTF">2014-02-14T20:52:41Z</dcterms:modified>
</cp:coreProperties>
</file>