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33745101875697"/>
          <c:y val="7.6876258216589E-2"/>
          <c:w val="0.84764213788187537"/>
          <c:h val="0.827388882706934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Pre-Natal - SEMANA 10.xls]Indicadores'!$C$5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Pre-Natal - SEMANA 10.xls]Indicadores'!$D$4:$F$4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Pre-Natal - SEMANA 10.xls]Indicadores'!$D$5:$F$5</c:f>
              <c:numCache>
                <c:formatCode>0.0%</c:formatCode>
                <c:ptCount val="3"/>
                <c:pt idx="0">
                  <c:v>0.8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85984"/>
        <c:axId val="40176448"/>
      </c:barChart>
      <c:catAx>
        <c:axId val="781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176448"/>
        <c:crosses val="autoZero"/>
        <c:auto val="1"/>
        <c:lblAlgn val="ctr"/>
        <c:lblOffset val="100"/>
        <c:noMultiLvlLbl val="0"/>
      </c:catAx>
      <c:valAx>
        <c:axId val="401764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18598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Pre-Natal - SEMANA 10.xls]Indicadores'!$C$11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'[2014_07_13 Coleta de dados Pre-Natal - SEMANA 10.xls]Indicadores'!$D$10:$F$10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Pre-Natal - SEMANA 10.xls]Indicadores'!$D$11:$F$11</c:f>
              <c:numCache>
                <c:formatCode>0.0%</c:formatCode>
                <c:ptCount val="3"/>
                <c:pt idx="0">
                  <c:v>0.75</c:v>
                </c:pt>
                <c:pt idx="1">
                  <c:v>0.88888888888888884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28672"/>
        <c:axId val="8803968"/>
      </c:barChart>
      <c:catAx>
        <c:axId val="7842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03968"/>
        <c:crosses val="autoZero"/>
        <c:auto val="1"/>
        <c:lblAlgn val="ctr"/>
        <c:lblOffset val="100"/>
        <c:noMultiLvlLbl val="0"/>
      </c:catAx>
      <c:valAx>
        <c:axId val="88039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42867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'[2014_07_13 Coleta de dados Pre-Natal - SEMANA 10.xls]Indicadores'!$C$67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'[2014_07_13 Coleta de dados Pre-Natal - SEMANA 10.xls]Indicadores'!$D$66:$F$66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'[2014_07_13 Coleta de dados Pre-Natal - SEMANA 10.xls]Indicadores'!$D$67:$F$67</c:f>
              <c:numCache>
                <c:formatCode>0.0%</c:formatCode>
                <c:ptCount val="3"/>
                <c:pt idx="0">
                  <c:v>0.75</c:v>
                </c:pt>
                <c:pt idx="1">
                  <c:v>0.88888888888888884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64704"/>
        <c:axId val="8800512"/>
      </c:barChart>
      <c:catAx>
        <c:axId val="8026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00512"/>
        <c:crosses val="autoZero"/>
        <c:auto val="1"/>
        <c:lblAlgn val="ctr"/>
        <c:lblOffset val="100"/>
        <c:noMultiLvlLbl val="0"/>
      </c:catAx>
      <c:valAx>
        <c:axId val="88005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264704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'[2014_07_03 Coleta de dados Saúde Bucal Pré-natal 10.xls]Indicadores'!$C$40</c:f>
              <c:strCache>
                <c:ptCount val="1"/>
                <c:pt idx="0">
                  <c:v>Proporção de gestantes com registro adequado do atendimento odontológico.                 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'[2014_07_03 Coleta de dados Saúde Bucal Pré-natal 10.xls]Indicadores'!$D$39:$F$39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'[2014_07_03 Coleta de dados Saúde Bucal Pré-natal 10.xls]Indicadores'!$D$40:$F$40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53376"/>
        <c:axId val="8825088"/>
      </c:barChart>
      <c:catAx>
        <c:axId val="1180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25088"/>
        <c:crosses val="autoZero"/>
        <c:auto val="1"/>
        <c:lblAlgn val="ctr"/>
        <c:lblOffset val="100"/>
        <c:noMultiLvlLbl val="0"/>
      </c:catAx>
      <c:valAx>
        <c:axId val="88250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8053376"/>
        <c:crosses val="autoZero"/>
        <c:crossBetween val="between"/>
        <c:majorUnit val="0.2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1CED09-6FA8-4512-8F2A-3C720ADCA55B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D77442-DAC7-460C-A15F-E426A1BBC6D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UNIVERSIDADE FEDERAL DE PELOTAS</a:t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UNIVERSIDADE ABERTA DO SUS</a:t>
            </a:r>
            <a:br>
              <a:rPr lang="pt-B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Departamento de  Medicina Social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1368152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Melhoria da Atenção ao Pré-Natal, Puerpério e Saúde Bucal na UBS Ângelo José dos Santos no município de Valença/PI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t-B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Lukas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Moura Alves de Carvalho</a:t>
            </a:r>
          </a:p>
          <a:p>
            <a:endParaRPr lang="pt-B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Orientadora: </a:t>
            </a:r>
            <a:r>
              <a:rPr lang="pt-B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Luzane</a:t>
            </a:r>
            <a:r>
              <a:rPr lang="pt-B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Santana da      Rocha</a:t>
            </a:r>
          </a:p>
        </p:txBody>
      </p:sp>
    </p:spTree>
    <p:extLst>
      <p:ext uri="{BB962C8B-B14F-4D97-AF65-F5344CB8AC3E}">
        <p14:creationId xmlns:p14="http://schemas.microsoft.com/office/powerpoint/2010/main" val="226434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Meta </a:t>
            </a:r>
            <a:r>
              <a:rPr lang="pt-BR" dirty="0" smtClean="0"/>
              <a:t>4</a:t>
            </a:r>
            <a:r>
              <a:rPr lang="pt-BR" dirty="0"/>
              <a:t>:</a:t>
            </a:r>
            <a:r>
              <a:rPr lang="pt-BR" dirty="0" smtClean="0"/>
              <a:t> </a:t>
            </a:r>
            <a:r>
              <a:rPr lang="pt-BR" dirty="0"/>
              <a:t>manter registro na ficha espelho do pré-natal/vacinação em 100% das </a:t>
            </a:r>
            <a:r>
              <a:rPr lang="pt-BR" dirty="0" smtClean="0"/>
              <a:t>gestantes</a:t>
            </a:r>
          </a:p>
          <a:p>
            <a:r>
              <a:rPr lang="pt-BR" dirty="0" smtClean="0"/>
              <a:t>8 gestante no 1ºmês</a:t>
            </a:r>
          </a:p>
          <a:p>
            <a:r>
              <a:rPr lang="pt-BR" dirty="0" smtClean="0"/>
              <a:t>9 gestantes no 2º</a:t>
            </a:r>
          </a:p>
          <a:p>
            <a:pPr marL="0" indent="0">
              <a:buNone/>
            </a:pPr>
            <a:r>
              <a:rPr lang="pt-BR" dirty="0" smtClean="0"/>
              <a:t>E 3º mês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134311"/>
              </p:ext>
            </p:extLst>
          </p:nvPr>
        </p:nvGraphicFramePr>
        <p:xfrm>
          <a:off x="3995936" y="3501008"/>
          <a:ext cx="4691380" cy="261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54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M</a:t>
            </a:r>
            <a:r>
              <a:rPr lang="pt-BR" dirty="0" smtClean="0"/>
              <a:t>eta 5: orientar </a:t>
            </a:r>
            <a:r>
              <a:rPr lang="pt-BR" dirty="0"/>
              <a:t>as puérperas sobre os cuidados com os recém-nascidos</a:t>
            </a:r>
          </a:p>
          <a:p>
            <a:r>
              <a:rPr lang="pt-BR" dirty="0"/>
              <a:t>Atingimos 100%%, ou seja, 2, dessa orientação sobre os cuidados com o recém-nascido devido ao trabalho de toda a equipe de saúde que sempre se preocupou em informar as puérperas sobre os cuidados que devem ter.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47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Meta 6: realizar </a:t>
            </a:r>
            <a:r>
              <a:rPr lang="pt-BR" dirty="0"/>
              <a:t>busca ativa de 100% das gestantes, com primeira consulta odontológica, faltosas as consultas subsequentes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798957"/>
              </p:ext>
            </p:extLst>
          </p:nvPr>
        </p:nvGraphicFramePr>
        <p:xfrm>
          <a:off x="2123728" y="37170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77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Importância da Intervenção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equipe, saúde e comunidade</a:t>
            </a:r>
          </a:p>
          <a:p>
            <a:r>
              <a:rPr lang="pt-BR" dirty="0" smtClean="0"/>
              <a:t>Incorporação da Intervenção à rotina do serviço</a:t>
            </a:r>
          </a:p>
          <a:p>
            <a:r>
              <a:rPr lang="pt-BR" dirty="0" smtClean="0"/>
              <a:t>Mudança para viabilizar a continuidade da intervenção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20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Crescimento profissional</a:t>
            </a:r>
          </a:p>
          <a:p>
            <a:r>
              <a:rPr lang="pt-BR" dirty="0" smtClean="0"/>
              <a:t>Expectativas iniciais x Término do Curso</a:t>
            </a:r>
          </a:p>
          <a:p>
            <a:r>
              <a:rPr lang="pt-BR" dirty="0" smtClean="0"/>
              <a:t>Obstáculos enfrentados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62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80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Valença – Piauí</a:t>
            </a:r>
          </a:p>
          <a:p>
            <a:r>
              <a:rPr lang="pt-BR" dirty="0" smtClean="0"/>
              <a:t>Dista 210 km de </a:t>
            </a:r>
            <a:r>
              <a:rPr lang="pt-BR" dirty="0" err="1" smtClean="0"/>
              <a:t>teresina</a:t>
            </a:r>
            <a:endParaRPr lang="pt-BR" dirty="0" smtClean="0"/>
          </a:p>
          <a:p>
            <a:r>
              <a:rPr lang="pt-BR" dirty="0" smtClean="0"/>
              <a:t>Região Centro – Norte Piauiense</a:t>
            </a:r>
          </a:p>
          <a:p>
            <a:r>
              <a:rPr lang="pt-BR" dirty="0" smtClean="0"/>
              <a:t>20.555 habitantes (IBGE -2014)</a:t>
            </a:r>
          </a:p>
          <a:p>
            <a:endParaRPr lang="pt-BR" dirty="0"/>
          </a:p>
          <a:p>
            <a:r>
              <a:rPr lang="pt-BR" dirty="0" smtClean="0"/>
              <a:t>SUS: 06 Equipes de Saúde da Família (4 zona urbana e 02 zona rural) e 01 Hospital Regional, 01 CEO, 01 </a:t>
            </a:r>
            <a:r>
              <a:rPr lang="pt-BR" dirty="0" err="1" smtClean="0"/>
              <a:t>Caps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7872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   USF Ângelo José dos Santos</a:t>
            </a:r>
          </a:p>
          <a:p>
            <a:r>
              <a:rPr lang="pt-BR" dirty="0" smtClean="0"/>
              <a:t>Localizada no povoado taboquinha</a:t>
            </a:r>
          </a:p>
          <a:p>
            <a:pPr marL="0" indent="0">
              <a:buNone/>
            </a:pPr>
            <a:r>
              <a:rPr lang="pt-BR" dirty="0" smtClean="0"/>
              <a:t>    Cobre 10 localidades: Aparecida, Ponta D´agua, João Pires, Oiticica, Fazenda velha, Fazenda são </a:t>
            </a:r>
            <a:r>
              <a:rPr lang="pt-BR" dirty="0" err="1" smtClean="0"/>
              <a:t>marcelo</a:t>
            </a:r>
            <a:r>
              <a:rPr lang="pt-BR" dirty="0" smtClean="0"/>
              <a:t>, Assentamento </a:t>
            </a:r>
            <a:r>
              <a:rPr lang="pt-BR" dirty="0" err="1" smtClean="0"/>
              <a:t>angical,Assentamento</a:t>
            </a:r>
            <a:r>
              <a:rPr lang="pt-BR" dirty="0" smtClean="0"/>
              <a:t> Mocó, Barra das 02 veredas, Gameleira/</a:t>
            </a:r>
            <a:r>
              <a:rPr lang="pt-BR" dirty="0" err="1" smtClean="0"/>
              <a:t>Taturubá</a:t>
            </a:r>
            <a:r>
              <a:rPr lang="pt-BR" dirty="0" smtClean="0"/>
              <a:t>.</a:t>
            </a:r>
          </a:p>
          <a:p>
            <a:r>
              <a:rPr lang="pt-BR" dirty="0" smtClean="0"/>
              <a:t>01 equipe de Saúde da Família cobrindo um total de 4400 habitantes.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588224" y="1772816"/>
            <a:ext cx="2304256" cy="30469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O foco do Trabalho é melhorar a atenção ao pré-natal e puerpério realizado na unidade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3333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Estratégica -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Melhorar a qualidade da atenção ao pré-natal, puerpério e saúde bucal da gestante realizado na unidade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Ampliar a cobertura de </a:t>
            </a:r>
            <a:r>
              <a:rPr lang="pt-BR" dirty="0" smtClean="0"/>
              <a:t>pré-natal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Melhorar a qualidade da atenção ao pré-natal e puerpério realizado na unidade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Melhorar a adesão ao </a:t>
            </a:r>
            <a:r>
              <a:rPr lang="pt-BR" dirty="0" smtClean="0"/>
              <a:t>pré-natal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Melhorar o registro do programa de </a:t>
            </a:r>
            <a:r>
              <a:rPr lang="pt-BR" dirty="0" smtClean="0"/>
              <a:t>pré-natal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promover </a:t>
            </a:r>
            <a:r>
              <a:rPr lang="pt-BR" dirty="0"/>
              <a:t>a saúde das puérperas</a:t>
            </a:r>
            <a:r>
              <a:rPr lang="pt-B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Melhorar a adesão ao atendimento odontológico no pré-natal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9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Estratégica - 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Capacitação da equipe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Manual técnico de pré-natal e puerpério do Ministério da Saúde, 2006.</a:t>
            </a:r>
          </a:p>
          <a:p>
            <a:r>
              <a:rPr lang="pt-BR" dirty="0" smtClean="0"/>
              <a:t>Adoção de Ficha espelho</a:t>
            </a:r>
          </a:p>
          <a:p>
            <a:r>
              <a:rPr lang="pt-BR" dirty="0" smtClean="0"/>
              <a:t>Adoção de ficha de coleta de dados</a:t>
            </a:r>
          </a:p>
          <a:p>
            <a:r>
              <a:rPr lang="pt-BR" dirty="0" smtClean="0"/>
              <a:t>Apoio dos ACS e do moradores</a:t>
            </a:r>
          </a:p>
          <a:p>
            <a:r>
              <a:rPr lang="pt-BR" dirty="0" smtClean="0"/>
              <a:t>12 semanas de intervenção</a:t>
            </a:r>
            <a:r>
              <a:rPr lang="pt-BR" dirty="0"/>
              <a:t> </a:t>
            </a:r>
            <a:r>
              <a:rPr lang="pt-BR" dirty="0" smtClean="0"/>
              <a:t>outubro a dezembro/2014</a:t>
            </a:r>
          </a:p>
        </p:txBody>
      </p:sp>
    </p:spTree>
    <p:extLst>
      <p:ext uri="{BB962C8B-B14F-4D97-AF65-F5344CB8AC3E}">
        <p14:creationId xmlns:p14="http://schemas.microsoft.com/office/powerpoint/2010/main" val="237842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Capacitação da equipe</a:t>
            </a:r>
          </a:p>
          <a:p>
            <a:r>
              <a:rPr lang="pt-BR" dirty="0" smtClean="0"/>
              <a:t>Realização de busca das pacientes</a:t>
            </a:r>
          </a:p>
          <a:p>
            <a:r>
              <a:rPr lang="pt-BR" dirty="0" smtClean="0"/>
              <a:t>Orientação para comunidade sobre a importância da realização do pré-natal</a:t>
            </a:r>
          </a:p>
          <a:p>
            <a:r>
              <a:rPr lang="pt-BR" dirty="0" smtClean="0"/>
              <a:t>Realização das consultas de pré-natal e puerpério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104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Meta 1: </a:t>
            </a:r>
            <a:r>
              <a:rPr lang="pt-BR" dirty="0"/>
              <a:t>alcançar 100% da cobertura das gestantes cadastradas no programa de pré-natal da unidade de </a:t>
            </a:r>
            <a:r>
              <a:rPr lang="pt-BR" dirty="0" smtClean="0"/>
              <a:t>saúde</a:t>
            </a:r>
          </a:p>
          <a:p>
            <a:r>
              <a:rPr lang="pt-BR" dirty="0" smtClean="0"/>
              <a:t>Total: 10 gestantes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845479"/>
              </p:ext>
            </p:extLst>
          </p:nvPr>
        </p:nvGraphicFramePr>
        <p:xfrm>
          <a:off x="3995936" y="3284984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134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 2: </a:t>
            </a:r>
            <a:r>
              <a:rPr lang="pt-BR" dirty="0"/>
              <a:t>. Melhorar a qualidade da atenção ao pré-natal e puerpério </a:t>
            </a:r>
            <a:r>
              <a:rPr lang="pt-BR" dirty="0" smtClean="0"/>
              <a:t>realizado </a:t>
            </a:r>
            <a:r>
              <a:rPr lang="pt-BR" dirty="0"/>
              <a:t>na </a:t>
            </a:r>
            <a:r>
              <a:rPr lang="pt-BR" dirty="0" smtClean="0"/>
              <a:t>unidade</a:t>
            </a:r>
          </a:p>
          <a:p>
            <a:r>
              <a:rPr lang="pt-BR" dirty="0" smtClean="0"/>
              <a:t>Total 9 gestantes.</a:t>
            </a:r>
          </a:p>
          <a:p>
            <a:endParaRPr lang="pt-BR" dirty="0" smtClean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200718"/>
              </p:ext>
            </p:extLst>
          </p:nvPr>
        </p:nvGraphicFramePr>
        <p:xfrm>
          <a:off x="4139952" y="2852936"/>
          <a:ext cx="4727575" cy="270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48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 3: </a:t>
            </a:r>
            <a:r>
              <a:rPr lang="pt-BR" dirty="0"/>
              <a:t>Realizar busca ativa de 100% das gestantes faltosas às consultas de </a:t>
            </a:r>
            <a:r>
              <a:rPr lang="pt-BR" dirty="0" smtClean="0"/>
              <a:t>pré-natal</a:t>
            </a:r>
          </a:p>
          <a:p>
            <a:r>
              <a:rPr lang="pt-BR" dirty="0" smtClean="0"/>
              <a:t>Não </a:t>
            </a:r>
            <a:r>
              <a:rPr lang="pt-BR" dirty="0"/>
              <a:t>foi necessário realizar a busca de nenhuma de nossas gestantes, pois todas elas compareciam a UBS na data correta conforme era orientada. Isso ocorreu graças ao trabalho de conscientização de toda a equipe que sempre orientava sobre a importância da realização do pré-natal.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082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552</Words>
  <Application>Microsoft Office PowerPoint</Application>
  <PresentationFormat>Apresentação na tela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UNIVERSIDADE FEDERAL DE PELOTAS UNIVERSIDADE ABERTA DO SUS Departamento de  Medicina Social</vt:lpstr>
      <vt:lpstr>Análise situacional</vt:lpstr>
      <vt:lpstr>Análise situacional</vt:lpstr>
      <vt:lpstr>Análise Estratégica - Objetivo</vt:lpstr>
      <vt:lpstr>Análise Estratégica - Metodologia</vt:lpstr>
      <vt:lpstr>Relatório da Intervenção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crítica sobre o processo pessoal de aprendizagem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UNIVERSIDADE ABERTA DO SUS Departamento de  Medicina Social</dc:title>
  <dc:creator>Lukas Moura</dc:creator>
  <cp:lastModifiedBy>Lukas Moura</cp:lastModifiedBy>
  <cp:revision>10</cp:revision>
  <dcterms:created xsi:type="dcterms:W3CDTF">2015-01-22T23:01:36Z</dcterms:created>
  <dcterms:modified xsi:type="dcterms:W3CDTF">2015-01-23T00:38:28Z</dcterms:modified>
</cp:coreProperties>
</file>