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90" r:id="rId4"/>
    <p:sldId id="258" r:id="rId5"/>
    <p:sldId id="259" r:id="rId6"/>
    <p:sldId id="28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2060" autoAdjust="0"/>
  </p:normalViewPr>
  <p:slideViewPr>
    <p:cSldViewPr>
      <p:cViewPr varScale="1">
        <p:scale>
          <a:sx n="60" d="100"/>
          <a:sy n="60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3A4B6-B82C-401A-AC37-0D3E36CD2FCC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BC5BF-198C-4585-A468-DCBBA3E6F0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20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UNASUS – UNIVERSIDADE ABERTA DO SUS</a:t>
            </a:r>
          </a:p>
          <a:p>
            <a:r>
              <a:rPr lang="pt-BR" dirty="0" smtClean="0"/>
              <a:t>UFPEL – UNIVERSIDADE FEDERAL DE PELOTAS</a:t>
            </a:r>
          </a:p>
          <a:p>
            <a:r>
              <a:rPr lang="pt-BR" dirty="0" smtClean="0"/>
              <a:t>DEPARTAMENTO DE MEDICINA SOCIAL</a:t>
            </a:r>
          </a:p>
          <a:p>
            <a:r>
              <a:rPr lang="pt-BR" dirty="0" smtClean="0"/>
              <a:t>ESPECIALIZAÇÃO EM SAÚDE DA FAMÍLIA</a:t>
            </a:r>
          </a:p>
          <a:p>
            <a:r>
              <a:rPr lang="pt-BR" dirty="0" smtClean="0"/>
              <a:t>Especializando</a:t>
            </a:r>
            <a:r>
              <a:rPr lang="pt-BR" baseline="0" dirty="0" smtClean="0"/>
              <a:t> Marcelo</a:t>
            </a:r>
          </a:p>
          <a:p>
            <a:r>
              <a:rPr lang="pt-BR" baseline="0" dirty="0" smtClean="0"/>
              <a:t>Orientadora Simone</a:t>
            </a:r>
          </a:p>
          <a:p>
            <a:r>
              <a:rPr lang="pt-BR" baseline="0" dirty="0" smtClean="0"/>
              <a:t>Pelotas</a:t>
            </a:r>
          </a:p>
          <a:p>
            <a:r>
              <a:rPr lang="pt-BR" baseline="0" dirty="0" smtClean="0"/>
              <a:t>2014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66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6: Ampliar a cobertura de primeira consulta odontológica para 100% dos idosos (com elaboração de plano de tratamento).</a:t>
            </a:r>
          </a:p>
          <a:p>
            <a:r>
              <a:rPr lang="pt-BR" dirty="0" smtClean="0"/>
              <a:t>Figura</a:t>
            </a:r>
            <a:r>
              <a:rPr lang="pt-BR" baseline="0" dirty="0" smtClean="0"/>
              <a:t> 6.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6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7: Fazer visita domiciliar odontológica de 100% dos idosos acamados ou com dificuldades de locomoção</a:t>
            </a:r>
          </a:p>
          <a:p>
            <a:r>
              <a:rPr lang="pt-BR" dirty="0" smtClean="0"/>
              <a:t>Figura 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326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8: Buscar 100% dos idosos faltosos às consultas programadas</a:t>
            </a:r>
          </a:p>
          <a:p>
            <a:r>
              <a:rPr lang="pt-BR" dirty="0" smtClean="0"/>
              <a:t>Figura 8.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18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9: Realizar avaliação </a:t>
            </a:r>
            <a:r>
              <a:rPr lang="pt-BR" dirty="0" err="1" smtClean="0"/>
              <a:t>multimensional</a:t>
            </a:r>
            <a:r>
              <a:rPr lang="pt-BR" dirty="0" smtClean="0"/>
              <a:t> rápida de 100% dos idosos da área de abrangência utilizando como modelo a proposta de avaliação do Ministério da Saúde</a:t>
            </a:r>
          </a:p>
          <a:p>
            <a:r>
              <a:rPr lang="pt-BR" dirty="0" smtClean="0"/>
              <a:t>Figura</a:t>
            </a:r>
            <a:r>
              <a:rPr lang="pt-BR" baseline="0" dirty="0" smtClean="0"/>
              <a:t> 9.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899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10: Realizar exame clinico apropriado em 100% das consultas, incluindo exame físico dos pés, com palpação dos pulsos tibial posterior e pedioso e medida da sensibilidade a cada 03 meses para diabéticos</a:t>
            </a:r>
          </a:p>
          <a:p>
            <a:r>
              <a:rPr lang="pt-BR" dirty="0" smtClean="0"/>
              <a:t>Figura 10.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701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11: Realizar a solicitação de exames complementares periódicos em 100% dos idosos hipertensos e/ou diabéticos.</a:t>
            </a:r>
          </a:p>
          <a:p>
            <a:r>
              <a:rPr lang="pt-BR" dirty="0" smtClean="0"/>
              <a:t>Figura 11.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089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12: Avaliar acesso aos medicamentos prescritos em 100% dos idosos (considerar os idosos sem prescrição medicamentosa como com acesso aos medicamentos)</a:t>
            </a:r>
          </a:p>
          <a:p>
            <a:r>
              <a:rPr lang="pt-BR" dirty="0" smtClean="0"/>
              <a:t>Figura 12.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314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13: Concluir o tratamento odontológico em 100% dos idosos com primeira consulta odontológica programática</a:t>
            </a:r>
          </a:p>
          <a:p>
            <a:r>
              <a:rPr lang="pt-BR" dirty="0" smtClean="0"/>
              <a:t>Figura 13.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44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15: Avaliar necessidade de prótese dentária em 100% dos idosos com primeira consulta odontológica</a:t>
            </a:r>
          </a:p>
          <a:p>
            <a:r>
              <a:rPr lang="pt-BR" dirty="0" smtClean="0"/>
              <a:t>Figura 15.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988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Meta 17: Distribuir a caderneta de saúde da pessoa idosa a 100% dos idosos cadastrados</a:t>
            </a:r>
          </a:p>
          <a:p>
            <a:r>
              <a:rPr lang="pt-BR" dirty="0" smtClean="0"/>
              <a:t>Figura</a:t>
            </a:r>
            <a:r>
              <a:rPr lang="pt-BR" baseline="0" dirty="0" smtClean="0"/>
              <a:t> 17.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72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foto 11122013088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019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18: Rastrear 100% das pessoas idosas para risco de morbimortalidade</a:t>
            </a:r>
          </a:p>
          <a:p>
            <a:r>
              <a:rPr lang="pt-BR" dirty="0" smtClean="0"/>
              <a:t>Figura 18.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973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19: Investigar a presença de indicadores de fragilização na velhice em 100% das pessoas idosas.</a:t>
            </a:r>
          </a:p>
          <a:p>
            <a:r>
              <a:rPr lang="pt-BR" dirty="0" smtClean="0"/>
              <a:t>Figura 19.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96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20: Avaliar a rede social de 100% dos idosos</a:t>
            </a:r>
          </a:p>
          <a:p>
            <a:r>
              <a:rPr lang="pt-BR" dirty="0" smtClean="0"/>
              <a:t>Figura 20.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59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21: Realizar avaliação de risco em saúde bucal em 100% dos idosos</a:t>
            </a:r>
          </a:p>
          <a:p>
            <a:r>
              <a:rPr lang="pt-BR" dirty="0" smtClean="0"/>
              <a:t>Figura 21.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838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Objetivo: Promover a saúde.</a:t>
            </a:r>
          </a:p>
          <a:p>
            <a:r>
              <a:rPr lang="pt-BR" dirty="0" smtClean="0"/>
              <a:t>Meta 22: garantir orientação nutricional para hábitos alimentares saudáveis a 100% das pessoas idosas.</a:t>
            </a:r>
          </a:p>
          <a:p>
            <a:r>
              <a:rPr lang="pt-BR" dirty="0" smtClean="0"/>
              <a:t>Figura 22.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52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23: Garantir orientação para a prática de atividade física regular em 100% dos idosos.</a:t>
            </a:r>
          </a:p>
          <a:p>
            <a:r>
              <a:rPr lang="pt-BR" dirty="0" smtClean="0"/>
              <a:t>Figura 23.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63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24: Garantir orientações individuais sobre higiene bucal (incluindo higiene de próteses dentárias) para 100% dos idosos cadastrados com primeira consulta odontológica programática</a:t>
            </a:r>
          </a:p>
          <a:p>
            <a:r>
              <a:rPr lang="pt-BR" dirty="0" smtClean="0"/>
              <a:t>Figura 24.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097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25: garantir ações coletivas de educação em saúde bucal para 80% dos idosos cadastrados.</a:t>
            </a:r>
          </a:p>
          <a:p>
            <a:r>
              <a:rPr lang="pt-BR" dirty="0" smtClean="0"/>
              <a:t>Figura 25.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580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</a:p>
          <a:p>
            <a:r>
              <a:rPr lang="pt-BR" dirty="0" smtClean="0"/>
              <a:t>Indicadores</a:t>
            </a:r>
            <a:r>
              <a:rPr lang="pt-BR" baseline="0" dirty="0" smtClean="0"/>
              <a:t> → metas alcançadas → situação anterior</a:t>
            </a:r>
          </a:p>
          <a:p>
            <a:r>
              <a:rPr lang="pt-BR" baseline="0" dirty="0" smtClean="0"/>
              <a:t>Aspectos qualitativos relevantes:</a:t>
            </a:r>
          </a:p>
          <a:p>
            <a:r>
              <a:rPr lang="pt-BR" baseline="0" dirty="0" smtClean="0"/>
              <a:t>Ampliação da visão administrativa e holística da UBS.</a:t>
            </a:r>
          </a:p>
          <a:p>
            <a:r>
              <a:rPr lang="pt-BR" baseline="0" dirty="0" smtClean="0"/>
              <a:t>Fortalecimento dos laços profissionais dos diversos atores envolvidos no processo.</a:t>
            </a:r>
          </a:p>
          <a:p>
            <a:r>
              <a:rPr lang="pt-BR" baseline="0" dirty="0" smtClean="0"/>
              <a:t>Introdução de ferramentas exequíveis na obtenção de resultados da UBS.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511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</a:p>
          <a:p>
            <a:r>
              <a:rPr lang="pt-BR" dirty="0" smtClean="0"/>
              <a:t>Importância da intervenção: equipe,</a:t>
            </a:r>
            <a:r>
              <a:rPr lang="pt-BR" baseline="0" dirty="0" smtClean="0"/>
              <a:t> serviço e comunidade.</a:t>
            </a:r>
          </a:p>
          <a:p>
            <a:r>
              <a:rPr lang="pt-BR" baseline="0" dirty="0" smtClean="0"/>
              <a:t>Incorporação a rotina do serviço</a:t>
            </a:r>
          </a:p>
          <a:p>
            <a:r>
              <a:rPr lang="pt-BR" baseline="0" dirty="0" smtClean="0"/>
              <a:t>Mudanças a viabilizar na UBS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75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Antes</a:t>
            </a:r>
            <a:r>
              <a:rPr lang="pt-BR" baseline="0" dirty="0" smtClean="0"/>
              <a:t> da intervenção os idosos utilizavam as mesmas fichas para toda a população adulta assistida. Isto demandava diversas incongruências como desistência de idosos devido a dificuldade de ser contemplada, quebra do planejamento de procedimentos, insatisfação da clientela e dos profissionais na qualidade do atendimento oferecido. Como os idosos demandam um olhar diferenciado, era difícil assisti-los como preconiza o Ministério da Saúde. Esta situação originava uma UBS com uma demanda quase que espontânea, pois não estava garantido o retorno do idoso para a conclusão dos procedimentos preconizados.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146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REFLEXÃO CRÍTICA</a:t>
            </a:r>
          </a:p>
          <a:p>
            <a:r>
              <a:rPr lang="pt-BR" dirty="0" smtClean="0"/>
              <a:t>Expectativas iniciais:</a:t>
            </a:r>
          </a:p>
          <a:p>
            <a:r>
              <a:rPr lang="pt-BR" dirty="0" smtClean="0"/>
              <a:t>Impacto do curso na vida profissional:</a:t>
            </a:r>
          </a:p>
          <a:p>
            <a:r>
              <a:rPr lang="pt-BR" dirty="0" smtClean="0"/>
              <a:t>Aspectos relevantes: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0203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Marcelo_reveal@hotmail.com</a:t>
            </a:r>
          </a:p>
          <a:p>
            <a:r>
              <a:rPr lang="pt-BR" dirty="0" smtClean="0"/>
              <a:t>Fotografia eu e agentes de saúde.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29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Foto 27112013076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095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Acolher</a:t>
            </a:r>
            <a:r>
              <a:rPr lang="pt-BR" baseline="0" dirty="0" smtClean="0"/>
              <a:t> todos os idosos da comunidade e os de demanda espontânea.</a:t>
            </a:r>
          </a:p>
          <a:p>
            <a:r>
              <a:rPr lang="pt-BR" baseline="0" dirty="0" smtClean="0"/>
              <a:t>Participação ativa da comunidade nas ações de saúde.</a:t>
            </a:r>
          </a:p>
          <a:p>
            <a:r>
              <a:rPr lang="pt-BR" baseline="0" dirty="0" smtClean="0"/>
              <a:t>Capacitação da equipe de saúde e feedback das informações colhidas no dia a dia da unidade de saúde.</a:t>
            </a:r>
          </a:p>
          <a:p>
            <a:r>
              <a:rPr lang="pt-BR" baseline="0" dirty="0" smtClean="0"/>
              <a:t>Educação em saúde individual e coletiva.</a:t>
            </a:r>
          </a:p>
          <a:p>
            <a:r>
              <a:rPr lang="pt-BR" baseline="0" dirty="0" smtClean="0"/>
              <a:t>Monitoramento das atividades clinicas para identificar possíveis viés no atendimento à saúde.</a:t>
            </a:r>
          </a:p>
          <a:p>
            <a:r>
              <a:rPr lang="pt-BR" baseline="0" dirty="0" smtClean="0"/>
              <a:t>LOGÍSTICA</a:t>
            </a:r>
          </a:p>
          <a:p>
            <a:r>
              <a:rPr lang="pt-BR" baseline="0" dirty="0" smtClean="0"/>
              <a:t>Ficha padrão da SMS, contendo informações básicas de saúde bucal, </a:t>
            </a:r>
            <a:r>
              <a:rPr lang="pt-BR" baseline="0" dirty="0" err="1" smtClean="0"/>
              <a:t>odontograma</a:t>
            </a:r>
            <a:r>
              <a:rPr lang="pt-BR" baseline="0" dirty="0" smtClean="0"/>
              <a:t> e procedimentos realizados.</a:t>
            </a:r>
          </a:p>
          <a:p>
            <a:r>
              <a:rPr lang="pt-BR" baseline="0" dirty="0" smtClean="0"/>
              <a:t>Ficha espelho fornecido pelo curso.</a:t>
            </a:r>
          </a:p>
          <a:p>
            <a:r>
              <a:rPr lang="pt-BR" baseline="0" dirty="0" smtClean="0"/>
              <a:t>Estrutura física da UBS.</a:t>
            </a:r>
          </a:p>
          <a:p>
            <a:r>
              <a:rPr lang="pt-BR" baseline="0" dirty="0" smtClean="0"/>
              <a:t>Referencia para o CEO de tratamentos especializados.</a:t>
            </a:r>
          </a:p>
          <a:p>
            <a:r>
              <a:rPr lang="pt-BR" i="1" baseline="0" dirty="0" smtClean="0"/>
              <a:t>Fotografia de uma </a:t>
            </a:r>
            <a:r>
              <a:rPr lang="pt-BR" i="1" baseline="0" dirty="0" err="1" smtClean="0"/>
              <a:t>protese</a:t>
            </a:r>
            <a:r>
              <a:rPr lang="pt-BR" i="1" baseline="0" dirty="0" smtClean="0"/>
              <a:t> total.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81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Objetivo: ampliar a cobertura do acompanhamento de idosos</a:t>
            </a:r>
          </a:p>
          <a:p>
            <a:r>
              <a:rPr lang="pt-BR" dirty="0" smtClean="0"/>
              <a:t>Meta 1: Ampliar a cobertura dos idosos da área com acompanhamento na unidade de saúde para 100%</a:t>
            </a:r>
          </a:p>
          <a:p>
            <a:r>
              <a:rPr lang="pt-BR" dirty="0" smtClean="0"/>
              <a:t>Figura 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991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2: Cadastrar 100% dos idosos acamados ou com problemas de locomoção (estimativa de 8% dos idosos da área).</a:t>
            </a:r>
          </a:p>
          <a:p>
            <a:r>
              <a:rPr lang="pt-BR" dirty="0" smtClean="0"/>
              <a:t>Figura</a:t>
            </a:r>
            <a:r>
              <a:rPr lang="pt-BR" baseline="0" dirty="0" smtClean="0"/>
              <a:t> 2.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04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3: Realizar visita domiciliar a 100% dos idosos acamados ou com problemas de locomoção</a:t>
            </a:r>
          </a:p>
          <a:p>
            <a:r>
              <a:rPr lang="pt-BR" dirty="0" smtClean="0"/>
              <a:t>Figura 3.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58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Meta 4: Rastrear 100% dos idosos para HAS.</a:t>
            </a:r>
          </a:p>
          <a:p>
            <a:r>
              <a:rPr lang="pt-BR" dirty="0" smtClean="0"/>
              <a:t>Figura</a:t>
            </a:r>
            <a:r>
              <a:rPr lang="pt-BR" baseline="0" dirty="0" smtClean="0"/>
              <a:t> 4.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BC5BF-198C-4585-A468-DCBBA3E6F0B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5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F5EAB5-BD72-4980-B73B-26A8D3DB3C65}" type="datetimeFigureOut">
              <a:rPr lang="pt-BR" smtClean="0"/>
              <a:t>10/05/2014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7C187F-410A-4178-B014-27B10A213CF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768752" cy="1224136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Especializando: Marcelo Rodrigues de Oliveira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0348" y="2477447"/>
            <a:ext cx="7175351" cy="2016224"/>
          </a:xfrm>
        </p:spPr>
        <p:txBody>
          <a:bodyPr/>
          <a:lstStyle/>
          <a:p>
            <a:pPr marL="18288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Qualificação da atenção à Saúde do Idoso com ênfase na Saúde Bucal na Estratégia de Saúde da Família do Sacramento, Cabo de Santo Agostinho, PE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UNASUS – UNIVERSIDADE ABERTA DO SUS</a:t>
            </a:r>
          </a:p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UFPEL – UNIVERSIDADE FEDERAL DE PELOTAS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 SAÚDE DA FAMÍLIA</a:t>
            </a:r>
          </a:p>
          <a:p>
            <a:pPr algn="ctr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64" y="332656"/>
            <a:ext cx="1224135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9889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5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3368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4: Rastrear 100% dos idosos para HAS.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13690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244" y="28572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44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046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6: Ampliar a cobertura de primeira consulta odontológica para 100% dos idosos (com elaboração de plano de tratamento).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27994"/>
            <a:ext cx="8136903" cy="382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8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0466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7: Fazer visita domiciliar odontológica de 100% dos idosos acamados ou com dificuldades de locomoção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81" y="2492896"/>
            <a:ext cx="8136903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78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8: Buscar 100% dos idosos faltosos às consultas programadas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6978"/>
            <a:ext cx="8136903" cy="43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73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9: Realizar avaliação multimensional rápida de 100% dos idosos da área de abrangência utilizando como modelo a proposta de avaliação do Ministério da Saúde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32984"/>
            <a:ext cx="8064896" cy="39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0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10: Realizar exame clinico apropriado em 100% das consultas, incluindo exame físico dos pés, com palpação dos pulsos tibial posterior e pedioso e medida da sensibilidade a cada 03 meses para diabéticos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0978"/>
            <a:ext cx="8352928" cy="3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47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11: Realizar a solicitação de exames complementares periódicos em 100% dos idosos hipertensos e/ou diabéticos.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83978"/>
            <a:ext cx="8280920" cy="404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51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12: Avaliar acesso aos medicamentos prescritos em 100% dos idosos (considerar os idosos sem prescrição medicamentosa como com acesso aos medicamentos)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8970"/>
            <a:ext cx="8280919" cy="391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606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13: Concluir o tratamento odontológico em 100% dos idosos com primeira consulta odontológica programática</a:t>
            </a:r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7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15: Avaliar necessidade de prótese dentária em 100% dos idosos com primeira consulta odontológica</a:t>
            </a:r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55986"/>
            <a:ext cx="8424936" cy="404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6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elo\Pictures\suap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1"/>
            <a:ext cx="417646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33265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52078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Cabo de Santo Agostinho, Pernambuco → características.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60033" y="407707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da UBS-Sacramento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60034" y="5085184"/>
            <a:ext cx="3888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UBS antes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 implementação da ação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Marcelo\Downloads\TCC_Power_point_b\TCC\02102013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5365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33265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17: Distribuir a caderneta de saúde da pessoa idosa a 100% dos idosos cadastrados</a:t>
            </a:r>
          </a:p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5986"/>
            <a:ext cx="8280919" cy="43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57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18: Rastrear 100% das pessoas idosas para risco de morbimortalidade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92888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0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2606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19: Investigar a presença de indicadores de fragilização na velhice em 100% das pessoas idosas.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856895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5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20: Avaliar a rede social de 100% dos idosos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8352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33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21: Realizar avaliação de risco em saúde bucal em 100% dos idosos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4"/>
            <a:ext cx="80648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8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Objetivo: Promover a saúde.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22: garantir orientação nutricional para hábitos alimentares saudáveis a 100% das pessoas idosas.</a:t>
            </a:r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5318"/>
            <a:ext cx="8496944" cy="367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53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23: Garantir orientação para a prática de atividade física regular em 100% dos idosos.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081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24: Garantir orientações individuais sobre higiene bucal (incluindo higiene de próteses dentárias) para 100% dos idosos cadastrados com primeira consulta odontológica programática</a:t>
            </a:r>
          </a:p>
          <a:p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2984"/>
            <a:ext cx="8280919" cy="362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35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265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 25: garantir ações coletivas de educação em saúde bucal para 80% dos idosos cadastrados.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55986"/>
            <a:ext cx="8352928" cy="41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770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>
                <a:latin typeface="Arial" pitchFamily="34" charset="0"/>
                <a:cs typeface="Arial" pitchFamily="34" charset="0"/>
              </a:rPr>
              <a:t>RESULTADOS</a:t>
            </a:r>
          </a:p>
          <a:p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87824" y="2276872"/>
            <a:ext cx="5904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Indicadores → metas alcançadas → situação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anterior.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Aspectos </a:t>
            </a:r>
            <a:r>
              <a:rPr lang="pt-BR" sz="2000">
                <a:latin typeface="Arial" pitchFamily="34" charset="0"/>
                <a:cs typeface="Arial" pitchFamily="34" charset="0"/>
              </a:rPr>
              <a:t>qualitativos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relevantes.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Ampliação da visão administrativa e holística da UBS.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Fortalecimento dos laços profissionais dos diversos atores envolvidos no processo.</a:t>
            </a: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Introdução de ferramentas exequíveis na obtenção de resultados da UBS.</a:t>
            </a: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Marcelo\Downloads\TCC_Power_point_b\TCC\27112013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9878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244" y="28572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56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7992887" cy="403244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Antes da intervenção os idosos utilizavam as mesmas fichas para toda a população adulta assistida. Isto demandava diversas incongruências como desistência de idosos devido a dificuldade de ser contemplada, quebra do planejamento de procedimentos, insatisfação da clientela e dos profissionais na qualidade do atendimento oferecido. Como os idosos demandam um olhar diferenciado, era difícil assisti-los como preconiza o Ministério da Saúde. Esta situação originava uma UBS com uma demanda quase que espontânea, pois não estava garantido o retorno do idoso para a conclusão dos procedimentos preconizados.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04624" y="47667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pt-BR" dirty="0" smtClean="0"/>
              <a:t>Saúde Bucal do Idoso antes da Intervenção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5836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67644" y="59433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DISCUSSÃO</a:t>
            </a:r>
          </a:p>
          <a:p>
            <a:endParaRPr lang="pt-BR" b="1" dirty="0"/>
          </a:p>
        </p:txBody>
      </p:sp>
      <p:pic>
        <p:nvPicPr>
          <p:cNvPr id="21506" name="Picture 2" descr="C:\Users\Marcelo\Downloads\TCC_Power_point_b\TCC\04122013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206"/>
            <a:ext cx="4067944" cy="50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513093" y="2394999"/>
            <a:ext cx="42178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Importância da intervenção: equipe, serviço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comunidade.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Incorporação a rotina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Mudanças a viabilizar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UBS.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244" y="28572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248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60648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REFLEXÃO CRÍTICA</a:t>
            </a:r>
          </a:p>
          <a:p>
            <a:endParaRPr lang="pt-BR" b="1" dirty="0"/>
          </a:p>
        </p:txBody>
      </p:sp>
      <p:pic>
        <p:nvPicPr>
          <p:cNvPr id="22530" name="Picture 2" descr="C:\Users\Marcelo\Downloads\TCC_Power_point_b\TCC\06122013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312"/>
            <a:ext cx="4283968" cy="58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67715" y="2708920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Expectativas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iniciais.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Impacto do curso na vida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profissional.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Aspectos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relevantes.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244" y="28572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914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celo\Downloads\TCC_Power_point_b\TCC\02102013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5949280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Marcelo_reveal@hotmail.com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28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4298" y="404664"/>
            <a:ext cx="2901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/>
              <a:t>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Melhorar o atendimento do Programa Saúde do Idoso com ênfase na saúde bucal da UBS de Sacramento</a:t>
            </a:r>
          </a:p>
        </p:txBody>
      </p:sp>
      <p:pic>
        <p:nvPicPr>
          <p:cNvPr id="2051" name="Picture 3" descr="C:\Users\Marcelo\Downloads\TCC_Power_point_b\TCC\08112013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29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celo\Downloads\TCC_Power_point_b\TCC\18102013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995"/>
            <a:ext cx="3419872" cy="23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7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908720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2492896"/>
            <a:ext cx="7489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Acolher todos os idosos da comunidade e os de demanda espontânea.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Participação ativa da comunidade nas ações de saúde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equipe de saúde e feedback das informações colhidas no dia a dia da unidade de saúde.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Educação em saúde individual e coletiva.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Monitoramento das atividades clinicas para identificar possíveis viés no atendimento à saúde.</a:t>
            </a:r>
          </a:p>
        </p:txBody>
      </p:sp>
      <p:pic>
        <p:nvPicPr>
          <p:cNvPr id="6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244" y="28572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53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51519" y="2636912"/>
            <a:ext cx="8111455" cy="388843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Ficha padrão da SMS, contendo informações básicas de saúde bucal, </a:t>
            </a:r>
            <a:r>
              <a:rPr lang="pt-BR" dirty="0" err="1"/>
              <a:t>odontograma</a:t>
            </a:r>
            <a:r>
              <a:rPr lang="pt-BR" dirty="0"/>
              <a:t> e procedimentos realizados.</a:t>
            </a:r>
          </a:p>
          <a:p>
            <a:pPr algn="just"/>
            <a:r>
              <a:rPr lang="pt-BR" dirty="0"/>
              <a:t>Ficha espelho fornecido pelo curso.</a:t>
            </a:r>
          </a:p>
          <a:p>
            <a:pPr algn="just"/>
            <a:r>
              <a:rPr lang="pt-BR" dirty="0"/>
              <a:t>Estrutura física da UBS.</a:t>
            </a:r>
          </a:p>
          <a:p>
            <a:pPr algn="just"/>
            <a:r>
              <a:rPr lang="pt-BR" dirty="0"/>
              <a:t>Referencia para o CEO de tratamentos especializados.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1519" y="404664"/>
            <a:ext cx="7175351" cy="931217"/>
          </a:xfrm>
        </p:spPr>
        <p:txBody>
          <a:bodyPr/>
          <a:lstStyle/>
          <a:p>
            <a:pPr marL="182880" indent="0">
              <a:buNone/>
            </a:pP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pic>
        <p:nvPicPr>
          <p:cNvPr id="5" name="Picture 2" descr="logo_saudeFamili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244" y="28572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12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263" y="908720"/>
            <a:ext cx="79928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Objetivo: ampliar a cobertura do acompanhamento de idosos</a:t>
            </a:r>
          </a:p>
          <a:p>
            <a:pPr algn="just"/>
            <a:r>
              <a:rPr lang="pt-BR" dirty="0" smtClean="0"/>
              <a:t>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1: Ampliar a cobertura dos idosos da área com acompanhamento na unidade de saúde para 100%</a:t>
            </a: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924944"/>
            <a:ext cx="7056783" cy="360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90968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72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22" y="980728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2: Cadastrar 100% dos idosos acamados ou com problemas de locomoção (estimativa de 8% dos idosos da área).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52927" cy="427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1666" y="72384"/>
            <a:ext cx="1376160" cy="1050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54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052736"/>
            <a:ext cx="8352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Meta 3: Realizar visita domiciliar a 100% dos idosos acamados ou com problemas de locomoção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2276872"/>
            <a:ext cx="8352927" cy="419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50674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492</TotalTime>
  <Words>1666</Words>
  <Application>Microsoft Office PowerPoint</Application>
  <PresentationFormat>Apresentação na tela (4:3)</PresentationFormat>
  <Paragraphs>182</Paragraphs>
  <Slides>32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Integração</vt:lpstr>
      <vt:lpstr>Qualificação da atenção à Saúde do Idoso com ênfase na Saúde Bucal na Estratégia de Saúde da Família do Sacramento, Cabo de Santo Agostinho, PE</vt:lpstr>
      <vt:lpstr>Apresentação do PowerPoint</vt:lpstr>
      <vt:lpstr>Saúde Bucal do Idoso antes da Intervenção</vt:lpstr>
      <vt:lpstr>Apresentação do PowerPoint</vt:lpstr>
      <vt:lpstr>Apresentação do PowerPoint</vt:lpstr>
      <vt:lpstr>LOGÍSTICA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UBS NA COMUNIDADE</dc:title>
  <dc:creator>Marcelo</dc:creator>
  <cp:lastModifiedBy>Marcelo</cp:lastModifiedBy>
  <cp:revision>36</cp:revision>
  <dcterms:created xsi:type="dcterms:W3CDTF">2014-04-14T00:09:10Z</dcterms:created>
  <dcterms:modified xsi:type="dcterms:W3CDTF">2014-05-10T22:27:26Z</dcterms:modified>
</cp:coreProperties>
</file>