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97" r:id="rId3"/>
    <p:sldId id="257" r:id="rId4"/>
    <p:sldId id="284" r:id="rId5"/>
    <p:sldId id="261" r:id="rId6"/>
    <p:sldId id="285" r:id="rId7"/>
    <p:sldId id="286" r:id="rId8"/>
    <p:sldId id="287" r:id="rId9"/>
    <p:sldId id="288" r:id="rId10"/>
    <p:sldId id="289" r:id="rId11"/>
    <p:sldId id="291" r:id="rId12"/>
    <p:sldId id="293" r:id="rId13"/>
    <p:sldId id="294" r:id="rId14"/>
    <p:sldId id="295" r:id="rId15"/>
    <p:sldId id="296" r:id="rId16"/>
    <p:sldId id="275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C2B62-0076-4C68-BDB7-2B3373EB99FC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E87972E-8D25-48E5-9B9B-0A06BB27B466}">
      <dgm:prSet phldrT="[Texto]"/>
      <dgm:spPr/>
      <dgm:t>
        <a:bodyPr/>
        <a:lstStyle/>
        <a:p>
          <a:r>
            <a:rPr lang="pt-BR" dirty="0" smtClean="0"/>
            <a:t>CINCO DISTRITOS</a:t>
          </a:r>
          <a:endParaRPr lang="pt-BR" dirty="0"/>
        </a:p>
      </dgm:t>
    </dgm:pt>
    <dgm:pt modelId="{B3760E84-71B0-4E44-957D-350A17B29265}" type="parTrans" cxnId="{2F5468F2-E7FB-4BF0-A806-22C1663CECC1}">
      <dgm:prSet/>
      <dgm:spPr/>
      <dgm:t>
        <a:bodyPr/>
        <a:lstStyle/>
        <a:p>
          <a:endParaRPr lang="pt-BR"/>
        </a:p>
      </dgm:t>
    </dgm:pt>
    <dgm:pt modelId="{F2E2DD15-AA02-4BFD-B2A7-7DA86A2B56DB}" type="sibTrans" cxnId="{2F5468F2-E7FB-4BF0-A806-22C1663CECC1}">
      <dgm:prSet/>
      <dgm:spPr/>
      <dgm:t>
        <a:bodyPr/>
        <a:lstStyle/>
        <a:p>
          <a:endParaRPr lang="pt-BR"/>
        </a:p>
      </dgm:t>
    </dgm:pt>
    <dgm:pt modelId="{DF62A18B-61C6-4471-B726-FF8FFEED704A}">
      <dgm:prSet phldrT="[Texto]"/>
      <dgm:spPr/>
      <dgm:t>
        <a:bodyPr/>
        <a:lstStyle/>
        <a:p>
          <a:r>
            <a:rPr lang="pt-BR" dirty="0" smtClean="0"/>
            <a:t>NORTE  II</a:t>
          </a:r>
          <a:endParaRPr lang="pt-BR" dirty="0"/>
        </a:p>
      </dgm:t>
    </dgm:pt>
    <dgm:pt modelId="{AD1299D8-20DE-42AB-AD49-7874400A8A40}" type="parTrans" cxnId="{2F32CCD7-509E-49E5-B140-2A6D8BBF616C}">
      <dgm:prSet/>
      <dgm:spPr/>
      <dgm:t>
        <a:bodyPr/>
        <a:lstStyle/>
        <a:p>
          <a:endParaRPr lang="pt-BR"/>
        </a:p>
      </dgm:t>
    </dgm:pt>
    <dgm:pt modelId="{1BFDB1E6-4432-469A-AC4B-F5AEABF147AF}" type="sibTrans" cxnId="{2F32CCD7-509E-49E5-B140-2A6D8BBF616C}">
      <dgm:prSet/>
      <dgm:spPr/>
      <dgm:t>
        <a:bodyPr/>
        <a:lstStyle/>
        <a:p>
          <a:endParaRPr lang="pt-BR"/>
        </a:p>
      </dgm:t>
    </dgm:pt>
    <dgm:pt modelId="{6CB21FCA-496C-4888-B167-0C4DB4DEBF11}">
      <dgm:prSet phldrT="[Texto]"/>
      <dgm:spPr/>
      <dgm:t>
        <a:bodyPr/>
        <a:lstStyle/>
        <a:p>
          <a:r>
            <a:rPr lang="pt-BR" dirty="0" smtClean="0"/>
            <a:t>Oeste </a:t>
          </a:r>
          <a:endParaRPr lang="pt-BR" dirty="0"/>
        </a:p>
      </dgm:t>
    </dgm:pt>
    <dgm:pt modelId="{54992F16-90AE-43F0-8094-440E39B939F7}" type="parTrans" cxnId="{07F6FB32-4122-4BA8-9415-1826C0FB04DF}">
      <dgm:prSet/>
      <dgm:spPr/>
      <dgm:t>
        <a:bodyPr/>
        <a:lstStyle/>
        <a:p>
          <a:endParaRPr lang="pt-BR"/>
        </a:p>
      </dgm:t>
    </dgm:pt>
    <dgm:pt modelId="{A3183984-343E-4369-9781-784491F90502}" type="sibTrans" cxnId="{07F6FB32-4122-4BA8-9415-1826C0FB04DF}">
      <dgm:prSet/>
      <dgm:spPr/>
      <dgm:t>
        <a:bodyPr/>
        <a:lstStyle/>
        <a:p>
          <a:endParaRPr lang="pt-BR"/>
        </a:p>
      </dgm:t>
    </dgm:pt>
    <dgm:pt modelId="{3E80E9B7-9F13-4C8B-8153-BDD4EFBEE899}">
      <dgm:prSet phldrT="[Texto]"/>
      <dgm:spPr/>
      <dgm:t>
        <a:bodyPr/>
        <a:lstStyle/>
        <a:p>
          <a:r>
            <a:rPr lang="pt-BR" dirty="0" smtClean="0"/>
            <a:t>Sul</a:t>
          </a:r>
          <a:endParaRPr lang="pt-BR" dirty="0"/>
        </a:p>
      </dgm:t>
    </dgm:pt>
    <dgm:pt modelId="{B39099A1-1713-4F95-AB7E-73C92FF1B49E}" type="parTrans" cxnId="{05FA053C-7D81-47EF-8D13-A7172ACF74C1}">
      <dgm:prSet/>
      <dgm:spPr/>
      <dgm:t>
        <a:bodyPr/>
        <a:lstStyle/>
        <a:p>
          <a:endParaRPr lang="pt-BR"/>
        </a:p>
      </dgm:t>
    </dgm:pt>
    <dgm:pt modelId="{56720E16-F146-436C-A07A-25B46F66B1E7}" type="sibTrans" cxnId="{05FA053C-7D81-47EF-8D13-A7172ACF74C1}">
      <dgm:prSet/>
      <dgm:spPr/>
      <dgm:t>
        <a:bodyPr/>
        <a:lstStyle/>
        <a:p>
          <a:endParaRPr lang="pt-BR"/>
        </a:p>
      </dgm:t>
    </dgm:pt>
    <dgm:pt modelId="{4FB07E93-FD7C-4510-8334-52CDA6120C54}">
      <dgm:prSet phldrT="[Texto]"/>
      <dgm:spPr/>
      <dgm:t>
        <a:bodyPr/>
        <a:lstStyle/>
        <a:p>
          <a:r>
            <a:rPr lang="pt-BR" dirty="0" smtClean="0"/>
            <a:t>Leste </a:t>
          </a:r>
          <a:endParaRPr lang="pt-BR" dirty="0"/>
        </a:p>
      </dgm:t>
    </dgm:pt>
    <dgm:pt modelId="{097EBAB1-A3EF-4E28-BF1D-2FD8D243C968}" type="parTrans" cxnId="{AA7ED34A-C979-4933-BE43-049D39ADC90C}">
      <dgm:prSet/>
      <dgm:spPr/>
      <dgm:t>
        <a:bodyPr/>
        <a:lstStyle/>
        <a:p>
          <a:endParaRPr lang="pt-BR"/>
        </a:p>
      </dgm:t>
    </dgm:pt>
    <dgm:pt modelId="{4EE53900-38A0-4036-B58D-24943B39F8B7}" type="sibTrans" cxnId="{AA7ED34A-C979-4933-BE43-049D39ADC90C}">
      <dgm:prSet/>
      <dgm:spPr/>
      <dgm:t>
        <a:bodyPr/>
        <a:lstStyle/>
        <a:p>
          <a:endParaRPr lang="pt-BR"/>
        </a:p>
      </dgm:t>
    </dgm:pt>
    <dgm:pt modelId="{27614BD3-DC2B-401B-8023-7F76A1CD463F}" type="pres">
      <dgm:prSet presAssocID="{3B4C2B62-0076-4C68-BDB7-2B3373EB99F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573F6AD-0109-4F66-ADED-435EBC4071FC}" type="pres">
      <dgm:prSet presAssocID="{3B4C2B62-0076-4C68-BDB7-2B3373EB99FC}" presName="radial" presStyleCnt="0">
        <dgm:presLayoutVars>
          <dgm:animLvl val="ctr"/>
        </dgm:presLayoutVars>
      </dgm:prSet>
      <dgm:spPr/>
    </dgm:pt>
    <dgm:pt modelId="{C2430D32-90CB-40C0-A30C-B55C9AC4539E}" type="pres">
      <dgm:prSet presAssocID="{CE87972E-8D25-48E5-9B9B-0A06BB27B466}" presName="centerShape" presStyleLbl="vennNode1" presStyleIdx="0" presStyleCnt="5"/>
      <dgm:spPr/>
      <dgm:t>
        <a:bodyPr/>
        <a:lstStyle/>
        <a:p>
          <a:endParaRPr lang="pt-BR"/>
        </a:p>
      </dgm:t>
    </dgm:pt>
    <dgm:pt modelId="{44271AEE-31B1-41F2-915F-CC0FBC6B33A3}" type="pres">
      <dgm:prSet presAssocID="{DF62A18B-61C6-4471-B726-FF8FFEED704A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718945-7B6E-4D89-B5B5-CCFFC40F3E31}" type="pres">
      <dgm:prSet presAssocID="{6CB21FCA-496C-4888-B167-0C4DB4DEBF11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CFCA9F-213B-4B76-9D63-69C67406371F}" type="pres">
      <dgm:prSet presAssocID="{3E80E9B7-9F13-4C8B-8153-BDD4EFBEE899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4D9525-56D8-4BDA-AF78-07CFC9F7E4D6}" type="pres">
      <dgm:prSet presAssocID="{4FB07E93-FD7C-4510-8334-52CDA6120C54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A7ED34A-C979-4933-BE43-049D39ADC90C}" srcId="{CE87972E-8D25-48E5-9B9B-0A06BB27B466}" destId="{4FB07E93-FD7C-4510-8334-52CDA6120C54}" srcOrd="3" destOrd="0" parTransId="{097EBAB1-A3EF-4E28-BF1D-2FD8D243C968}" sibTransId="{4EE53900-38A0-4036-B58D-24943B39F8B7}"/>
    <dgm:cxn modelId="{00024F76-2217-42F6-B628-74880D3C6E51}" type="presOf" srcId="{3B4C2B62-0076-4C68-BDB7-2B3373EB99FC}" destId="{27614BD3-DC2B-401B-8023-7F76A1CD463F}" srcOrd="0" destOrd="0" presId="urn:microsoft.com/office/officeart/2005/8/layout/radial3"/>
    <dgm:cxn modelId="{05FA053C-7D81-47EF-8D13-A7172ACF74C1}" srcId="{CE87972E-8D25-48E5-9B9B-0A06BB27B466}" destId="{3E80E9B7-9F13-4C8B-8153-BDD4EFBEE899}" srcOrd="2" destOrd="0" parTransId="{B39099A1-1713-4F95-AB7E-73C92FF1B49E}" sibTransId="{56720E16-F146-436C-A07A-25B46F66B1E7}"/>
    <dgm:cxn modelId="{2F5468F2-E7FB-4BF0-A806-22C1663CECC1}" srcId="{3B4C2B62-0076-4C68-BDB7-2B3373EB99FC}" destId="{CE87972E-8D25-48E5-9B9B-0A06BB27B466}" srcOrd="0" destOrd="0" parTransId="{B3760E84-71B0-4E44-957D-350A17B29265}" sibTransId="{F2E2DD15-AA02-4BFD-B2A7-7DA86A2B56DB}"/>
    <dgm:cxn modelId="{07F6FB32-4122-4BA8-9415-1826C0FB04DF}" srcId="{CE87972E-8D25-48E5-9B9B-0A06BB27B466}" destId="{6CB21FCA-496C-4888-B167-0C4DB4DEBF11}" srcOrd="1" destOrd="0" parTransId="{54992F16-90AE-43F0-8094-440E39B939F7}" sibTransId="{A3183984-343E-4369-9781-784491F90502}"/>
    <dgm:cxn modelId="{C5794EE1-9C38-4510-B599-74EF99ED9629}" type="presOf" srcId="{4FB07E93-FD7C-4510-8334-52CDA6120C54}" destId="{F94D9525-56D8-4BDA-AF78-07CFC9F7E4D6}" srcOrd="0" destOrd="0" presId="urn:microsoft.com/office/officeart/2005/8/layout/radial3"/>
    <dgm:cxn modelId="{47F14205-9C53-4C57-B93B-327EEB2D0E00}" type="presOf" srcId="{DF62A18B-61C6-4471-B726-FF8FFEED704A}" destId="{44271AEE-31B1-41F2-915F-CC0FBC6B33A3}" srcOrd="0" destOrd="0" presId="urn:microsoft.com/office/officeart/2005/8/layout/radial3"/>
    <dgm:cxn modelId="{84349DAB-4882-4B42-B59B-7EF6FDF07B86}" type="presOf" srcId="{CE87972E-8D25-48E5-9B9B-0A06BB27B466}" destId="{C2430D32-90CB-40C0-A30C-B55C9AC4539E}" srcOrd="0" destOrd="0" presId="urn:microsoft.com/office/officeart/2005/8/layout/radial3"/>
    <dgm:cxn modelId="{2F32CCD7-509E-49E5-B140-2A6D8BBF616C}" srcId="{CE87972E-8D25-48E5-9B9B-0A06BB27B466}" destId="{DF62A18B-61C6-4471-B726-FF8FFEED704A}" srcOrd="0" destOrd="0" parTransId="{AD1299D8-20DE-42AB-AD49-7874400A8A40}" sibTransId="{1BFDB1E6-4432-469A-AC4B-F5AEABF147AF}"/>
    <dgm:cxn modelId="{88280EAD-24DC-4018-AF59-1F708653B8B0}" type="presOf" srcId="{6CB21FCA-496C-4888-B167-0C4DB4DEBF11}" destId="{16718945-7B6E-4D89-B5B5-CCFFC40F3E31}" srcOrd="0" destOrd="0" presId="urn:microsoft.com/office/officeart/2005/8/layout/radial3"/>
    <dgm:cxn modelId="{5B4CE148-B924-40D0-95EC-965DD69E6F08}" type="presOf" srcId="{3E80E9B7-9F13-4C8B-8153-BDD4EFBEE899}" destId="{A8CFCA9F-213B-4B76-9D63-69C67406371F}" srcOrd="0" destOrd="0" presId="urn:microsoft.com/office/officeart/2005/8/layout/radial3"/>
    <dgm:cxn modelId="{C93349B8-E911-4E32-8E0B-C19466AE433C}" type="presParOf" srcId="{27614BD3-DC2B-401B-8023-7F76A1CD463F}" destId="{A573F6AD-0109-4F66-ADED-435EBC4071FC}" srcOrd="0" destOrd="0" presId="urn:microsoft.com/office/officeart/2005/8/layout/radial3"/>
    <dgm:cxn modelId="{235B2EEF-8D82-486D-87B0-286B7FE683BB}" type="presParOf" srcId="{A573F6AD-0109-4F66-ADED-435EBC4071FC}" destId="{C2430D32-90CB-40C0-A30C-B55C9AC4539E}" srcOrd="0" destOrd="0" presId="urn:microsoft.com/office/officeart/2005/8/layout/radial3"/>
    <dgm:cxn modelId="{7A9A7240-0E83-4FE7-B18F-6F0AA8B42E48}" type="presParOf" srcId="{A573F6AD-0109-4F66-ADED-435EBC4071FC}" destId="{44271AEE-31B1-41F2-915F-CC0FBC6B33A3}" srcOrd="1" destOrd="0" presId="urn:microsoft.com/office/officeart/2005/8/layout/radial3"/>
    <dgm:cxn modelId="{4B65B576-20E8-46BA-8D8E-1976D1E5CDEC}" type="presParOf" srcId="{A573F6AD-0109-4F66-ADED-435EBC4071FC}" destId="{16718945-7B6E-4D89-B5B5-CCFFC40F3E31}" srcOrd="2" destOrd="0" presId="urn:microsoft.com/office/officeart/2005/8/layout/radial3"/>
    <dgm:cxn modelId="{3B9B3193-4DE8-4D11-A6FC-0E9577BE7134}" type="presParOf" srcId="{A573F6AD-0109-4F66-ADED-435EBC4071FC}" destId="{A8CFCA9F-213B-4B76-9D63-69C67406371F}" srcOrd="3" destOrd="0" presId="urn:microsoft.com/office/officeart/2005/8/layout/radial3"/>
    <dgm:cxn modelId="{26CF7454-EAC5-4CBD-ABC6-EA5489AC5654}" type="presParOf" srcId="{A573F6AD-0109-4F66-ADED-435EBC4071FC}" destId="{F94D9525-56D8-4BDA-AF78-07CFC9F7E4D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86E115-0FBF-4205-9C7B-0F5EDD473ED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pt-BR"/>
        </a:p>
      </dgm:t>
    </dgm:pt>
    <dgm:pt modelId="{F5DCA730-CEBD-4595-B8C2-79DD778302C3}" type="pres">
      <dgm:prSet presAssocID="{CF86E115-0FBF-4205-9C7B-0F5EDD473E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C1AF6467-5FE4-4F86-993D-E0E6CA03F525}" type="presOf" srcId="{CF86E115-0FBF-4205-9C7B-0F5EDD473EDA}" destId="{F5DCA730-CEBD-4595-B8C2-79DD778302C3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83954A-775F-44E2-B2C6-3BE8A445DC5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1D7C2A9-3504-47BB-A896-F06E32E26902}">
      <dgm:prSet phldrT="[Texto]"/>
      <dgm:spPr/>
      <dgm:t>
        <a:bodyPr/>
        <a:lstStyle/>
        <a:p>
          <a:r>
            <a:rPr lang="pt-BR" dirty="0" smtClean="0"/>
            <a:t>1</a:t>
          </a:r>
          <a:endParaRPr lang="pt-BR" dirty="0"/>
        </a:p>
      </dgm:t>
    </dgm:pt>
    <dgm:pt modelId="{729F9DD3-3166-4E58-8598-524D524C02EF}" type="parTrans" cxnId="{38B6048F-3C76-4BE0-8FAE-61817C69C97E}">
      <dgm:prSet/>
      <dgm:spPr/>
      <dgm:t>
        <a:bodyPr/>
        <a:lstStyle/>
        <a:p>
          <a:endParaRPr lang="pt-BR"/>
        </a:p>
      </dgm:t>
    </dgm:pt>
    <dgm:pt modelId="{3333A982-33EE-4F84-B4FB-FF3CD40BD02C}" type="sibTrans" cxnId="{38B6048F-3C76-4BE0-8FAE-61817C69C97E}">
      <dgm:prSet/>
      <dgm:spPr/>
      <dgm:t>
        <a:bodyPr/>
        <a:lstStyle/>
        <a:p>
          <a:endParaRPr lang="pt-BR"/>
        </a:p>
      </dgm:t>
    </dgm:pt>
    <dgm:pt modelId="{2B996CC8-DFAF-4FB5-B519-9CF50FD9FFC3}">
      <dgm:prSet phldrT="[Texto]" custT="1"/>
      <dgm:spPr/>
      <dgm:t>
        <a:bodyPr/>
        <a:lstStyle/>
        <a:p>
          <a:r>
            <a:rPr lang="pt-BR" sz="2400" dirty="0" smtClean="0"/>
            <a:t>Rastreio Oportunístico</a:t>
          </a:r>
          <a:endParaRPr lang="pt-BR" sz="2400" dirty="0"/>
        </a:p>
      </dgm:t>
    </dgm:pt>
    <dgm:pt modelId="{0F94F95F-D969-4CA7-880A-FC77C920E0C6}" type="parTrans" cxnId="{D114460D-B575-487F-A5A7-9CB71D40F02C}">
      <dgm:prSet/>
      <dgm:spPr/>
      <dgm:t>
        <a:bodyPr/>
        <a:lstStyle/>
        <a:p>
          <a:endParaRPr lang="pt-BR"/>
        </a:p>
      </dgm:t>
    </dgm:pt>
    <dgm:pt modelId="{33794DEB-CDD7-47AB-8C49-CDF09A629756}" type="sibTrans" cxnId="{D114460D-B575-487F-A5A7-9CB71D40F02C}">
      <dgm:prSet/>
      <dgm:spPr/>
      <dgm:t>
        <a:bodyPr/>
        <a:lstStyle/>
        <a:p>
          <a:endParaRPr lang="pt-BR"/>
        </a:p>
      </dgm:t>
    </dgm:pt>
    <dgm:pt modelId="{BE25E640-D283-47FC-A846-C6354082960F}">
      <dgm:prSet phldrT="[Texto]"/>
      <dgm:spPr/>
      <dgm:t>
        <a:bodyPr/>
        <a:lstStyle/>
        <a:p>
          <a:r>
            <a:rPr lang="pt-BR" dirty="0" smtClean="0"/>
            <a:t>2</a:t>
          </a:r>
          <a:endParaRPr lang="pt-BR" dirty="0"/>
        </a:p>
      </dgm:t>
    </dgm:pt>
    <dgm:pt modelId="{CFFF8BE9-7CF4-463C-91D1-AC9E8A14B599}" type="parTrans" cxnId="{DED8056D-12BD-482E-BDDC-59D1D8E4CC01}">
      <dgm:prSet/>
      <dgm:spPr/>
      <dgm:t>
        <a:bodyPr/>
        <a:lstStyle/>
        <a:p>
          <a:endParaRPr lang="pt-BR"/>
        </a:p>
      </dgm:t>
    </dgm:pt>
    <dgm:pt modelId="{A4AACB21-17E0-40D0-94EC-D9FC180C2CB4}" type="sibTrans" cxnId="{DED8056D-12BD-482E-BDDC-59D1D8E4CC01}">
      <dgm:prSet/>
      <dgm:spPr/>
      <dgm:t>
        <a:bodyPr/>
        <a:lstStyle/>
        <a:p>
          <a:endParaRPr lang="pt-BR"/>
        </a:p>
      </dgm:t>
    </dgm:pt>
    <dgm:pt modelId="{76CC1353-07AC-4863-B169-A7D576AE40DC}">
      <dgm:prSet phldrT="[Texto]" custT="1"/>
      <dgm:spPr/>
      <dgm:t>
        <a:bodyPr/>
        <a:lstStyle/>
        <a:p>
          <a:r>
            <a:rPr lang="pt-BR" sz="2400" dirty="0" smtClean="0"/>
            <a:t>Falta de registros</a:t>
          </a:r>
          <a:endParaRPr lang="pt-BR" sz="2400" dirty="0"/>
        </a:p>
      </dgm:t>
    </dgm:pt>
    <dgm:pt modelId="{6E7B41E1-355A-4F41-9411-BC322ED86DF1}" type="parTrans" cxnId="{BD070205-7FCC-418B-B2AF-45ABD9662226}">
      <dgm:prSet/>
      <dgm:spPr/>
      <dgm:t>
        <a:bodyPr/>
        <a:lstStyle/>
        <a:p>
          <a:endParaRPr lang="pt-BR"/>
        </a:p>
      </dgm:t>
    </dgm:pt>
    <dgm:pt modelId="{238F6082-6014-4174-ACFD-465CB15DD912}" type="sibTrans" cxnId="{BD070205-7FCC-418B-B2AF-45ABD9662226}">
      <dgm:prSet/>
      <dgm:spPr/>
      <dgm:t>
        <a:bodyPr/>
        <a:lstStyle/>
        <a:p>
          <a:endParaRPr lang="pt-BR"/>
        </a:p>
      </dgm:t>
    </dgm:pt>
    <dgm:pt modelId="{4539D235-3827-43DD-8AF8-F4B1336CD30F}">
      <dgm:prSet phldrT="[Texto]"/>
      <dgm:spPr/>
      <dgm:t>
        <a:bodyPr/>
        <a:lstStyle/>
        <a:p>
          <a:r>
            <a:rPr lang="pt-BR" dirty="0" smtClean="0"/>
            <a:t>3</a:t>
          </a:r>
          <a:endParaRPr lang="pt-BR" dirty="0"/>
        </a:p>
      </dgm:t>
    </dgm:pt>
    <dgm:pt modelId="{3DF6D0F5-26BE-478C-BBED-7A4DC7B3986E}" type="parTrans" cxnId="{6D1793DC-C480-4FBA-AAC6-67CB1FD2EAD6}">
      <dgm:prSet/>
      <dgm:spPr/>
      <dgm:t>
        <a:bodyPr/>
        <a:lstStyle/>
        <a:p>
          <a:endParaRPr lang="pt-BR"/>
        </a:p>
      </dgm:t>
    </dgm:pt>
    <dgm:pt modelId="{7F277C49-2A58-4DE6-9F11-19AA8DF27574}" type="sibTrans" cxnId="{6D1793DC-C480-4FBA-AAC6-67CB1FD2EAD6}">
      <dgm:prSet/>
      <dgm:spPr/>
      <dgm:t>
        <a:bodyPr/>
        <a:lstStyle/>
        <a:p>
          <a:endParaRPr lang="pt-BR"/>
        </a:p>
      </dgm:t>
    </dgm:pt>
    <dgm:pt modelId="{34814595-886E-44E1-AD95-8298251BE9BE}">
      <dgm:prSet phldrT="[Texto]"/>
      <dgm:spPr/>
      <dgm:t>
        <a:bodyPr/>
        <a:lstStyle/>
        <a:p>
          <a:r>
            <a:rPr lang="pt-BR" dirty="0" smtClean="0"/>
            <a:t>Não possuímos grupos de mulheres</a:t>
          </a:r>
          <a:endParaRPr lang="pt-BR" dirty="0"/>
        </a:p>
      </dgm:t>
    </dgm:pt>
    <dgm:pt modelId="{DAC49D24-82A2-48F9-98C6-5FAE58C1EF0F}" type="parTrans" cxnId="{0BBDB591-F4A1-4BC4-8A59-8BFD6C0FCEAC}">
      <dgm:prSet/>
      <dgm:spPr/>
      <dgm:t>
        <a:bodyPr/>
        <a:lstStyle/>
        <a:p>
          <a:endParaRPr lang="pt-BR"/>
        </a:p>
      </dgm:t>
    </dgm:pt>
    <dgm:pt modelId="{5B76F7BA-6997-482B-BEAC-0BE424C09C44}" type="sibTrans" cxnId="{0BBDB591-F4A1-4BC4-8A59-8BFD6C0FCEAC}">
      <dgm:prSet/>
      <dgm:spPr/>
      <dgm:t>
        <a:bodyPr/>
        <a:lstStyle/>
        <a:p>
          <a:endParaRPr lang="pt-BR"/>
        </a:p>
      </dgm:t>
    </dgm:pt>
    <dgm:pt modelId="{292219D8-A2A2-4B16-8087-782A5E81B83C}">
      <dgm:prSet phldrT="[Texto]"/>
      <dgm:spPr/>
      <dgm:t>
        <a:bodyPr/>
        <a:lstStyle/>
        <a:p>
          <a:r>
            <a:rPr lang="pt-BR" dirty="0" smtClean="0"/>
            <a:t>Cronograma de atendimento à mulher</a:t>
          </a:r>
          <a:endParaRPr lang="pt-BR" dirty="0"/>
        </a:p>
      </dgm:t>
    </dgm:pt>
    <dgm:pt modelId="{A6B388B2-799C-4A14-88AE-C7E1EC5F2685}" type="parTrans" cxnId="{9F1C09BB-8144-4302-8769-6673F6ACF20B}">
      <dgm:prSet/>
      <dgm:spPr/>
      <dgm:t>
        <a:bodyPr/>
        <a:lstStyle/>
        <a:p>
          <a:endParaRPr lang="pt-BR"/>
        </a:p>
      </dgm:t>
    </dgm:pt>
    <dgm:pt modelId="{44FE4AF7-C987-468E-A165-B9BC2718ADA4}" type="sibTrans" cxnId="{9F1C09BB-8144-4302-8769-6673F6ACF20B}">
      <dgm:prSet/>
      <dgm:spPr/>
      <dgm:t>
        <a:bodyPr/>
        <a:lstStyle/>
        <a:p>
          <a:endParaRPr lang="pt-BR"/>
        </a:p>
      </dgm:t>
    </dgm:pt>
    <dgm:pt modelId="{6C2D3622-BA7B-4A5A-9F77-F60D2C6CB3C4}" type="pres">
      <dgm:prSet presAssocID="{5883954A-775F-44E2-B2C6-3BE8A445DC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C5E5BDF-B2BA-4AEB-B97F-84D15F315C78}" type="pres">
      <dgm:prSet presAssocID="{21D7C2A9-3504-47BB-A896-F06E32E26902}" presName="composite" presStyleCnt="0"/>
      <dgm:spPr/>
    </dgm:pt>
    <dgm:pt modelId="{4D37F0A9-B138-4D7F-9571-E3B4190AAB9A}" type="pres">
      <dgm:prSet presAssocID="{21D7C2A9-3504-47BB-A896-F06E32E2690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49AEE8-99AE-450C-8CF5-ED4F9AB67845}" type="pres">
      <dgm:prSet presAssocID="{21D7C2A9-3504-47BB-A896-F06E32E26902}" presName="descendantText" presStyleLbl="alignAcc1" presStyleIdx="0" presStyleCnt="3" custLinFactNeighborY="20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64D69E-582B-48B3-8C7B-3A1D2DA38974}" type="pres">
      <dgm:prSet presAssocID="{3333A982-33EE-4F84-B4FB-FF3CD40BD02C}" presName="sp" presStyleCnt="0"/>
      <dgm:spPr/>
    </dgm:pt>
    <dgm:pt modelId="{107BD1FC-DBF3-430B-974B-828567B82CDC}" type="pres">
      <dgm:prSet presAssocID="{BE25E640-D283-47FC-A846-C6354082960F}" presName="composite" presStyleCnt="0"/>
      <dgm:spPr/>
    </dgm:pt>
    <dgm:pt modelId="{CEC9D369-AECF-4CA5-9D65-595176A2A36A}" type="pres">
      <dgm:prSet presAssocID="{BE25E640-D283-47FC-A846-C6354082960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691453-43B9-4E02-A901-6A23E397177B}" type="pres">
      <dgm:prSet presAssocID="{BE25E640-D283-47FC-A846-C6354082960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68D9D9-ED30-49F3-8B1B-6F7135CBA289}" type="pres">
      <dgm:prSet presAssocID="{A4AACB21-17E0-40D0-94EC-D9FC180C2CB4}" presName="sp" presStyleCnt="0"/>
      <dgm:spPr/>
    </dgm:pt>
    <dgm:pt modelId="{E53437AC-2090-44D6-BBFB-B99469E7D077}" type="pres">
      <dgm:prSet presAssocID="{4539D235-3827-43DD-8AF8-F4B1336CD30F}" presName="composite" presStyleCnt="0"/>
      <dgm:spPr/>
    </dgm:pt>
    <dgm:pt modelId="{AFDD05AF-A080-4EC5-8C77-C3123B973D05}" type="pres">
      <dgm:prSet presAssocID="{4539D235-3827-43DD-8AF8-F4B1336CD30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F7D85A-B508-49BA-A54C-1E7485F81BD4}" type="pres">
      <dgm:prSet presAssocID="{4539D235-3827-43DD-8AF8-F4B1336CD30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114460D-B575-487F-A5A7-9CB71D40F02C}" srcId="{21D7C2A9-3504-47BB-A896-F06E32E26902}" destId="{2B996CC8-DFAF-4FB5-B519-9CF50FD9FFC3}" srcOrd="0" destOrd="0" parTransId="{0F94F95F-D969-4CA7-880A-FC77C920E0C6}" sibTransId="{33794DEB-CDD7-47AB-8C49-CDF09A629756}"/>
    <dgm:cxn modelId="{8E234363-BD39-4D77-B91F-0411429502E2}" type="presOf" srcId="{21D7C2A9-3504-47BB-A896-F06E32E26902}" destId="{4D37F0A9-B138-4D7F-9571-E3B4190AAB9A}" srcOrd="0" destOrd="0" presId="urn:microsoft.com/office/officeart/2005/8/layout/chevron2"/>
    <dgm:cxn modelId="{DED8056D-12BD-482E-BDDC-59D1D8E4CC01}" srcId="{5883954A-775F-44E2-B2C6-3BE8A445DC5F}" destId="{BE25E640-D283-47FC-A846-C6354082960F}" srcOrd="1" destOrd="0" parTransId="{CFFF8BE9-7CF4-463C-91D1-AC9E8A14B599}" sibTransId="{A4AACB21-17E0-40D0-94EC-D9FC180C2CB4}"/>
    <dgm:cxn modelId="{3AC0FF27-52E2-4479-AFBE-C83796FFEF18}" type="presOf" srcId="{34814595-886E-44E1-AD95-8298251BE9BE}" destId="{9EF7D85A-B508-49BA-A54C-1E7485F81BD4}" srcOrd="0" destOrd="0" presId="urn:microsoft.com/office/officeart/2005/8/layout/chevron2"/>
    <dgm:cxn modelId="{6D1793DC-C480-4FBA-AAC6-67CB1FD2EAD6}" srcId="{5883954A-775F-44E2-B2C6-3BE8A445DC5F}" destId="{4539D235-3827-43DD-8AF8-F4B1336CD30F}" srcOrd="2" destOrd="0" parTransId="{3DF6D0F5-26BE-478C-BBED-7A4DC7B3986E}" sibTransId="{7F277C49-2A58-4DE6-9F11-19AA8DF27574}"/>
    <dgm:cxn modelId="{BD8E2855-5C6E-46A3-B79D-9C6A83774B11}" type="presOf" srcId="{76CC1353-07AC-4863-B169-A7D576AE40DC}" destId="{BD691453-43B9-4E02-A901-6A23E397177B}" srcOrd="0" destOrd="0" presId="urn:microsoft.com/office/officeart/2005/8/layout/chevron2"/>
    <dgm:cxn modelId="{80A423EE-37F1-4A62-9A91-265FA9AFA27F}" type="presOf" srcId="{292219D8-A2A2-4B16-8087-782A5E81B83C}" destId="{9EF7D85A-B508-49BA-A54C-1E7485F81BD4}" srcOrd="0" destOrd="1" presId="urn:microsoft.com/office/officeart/2005/8/layout/chevron2"/>
    <dgm:cxn modelId="{0E9146CD-0710-4AD3-968F-A8D8EDFD6ED1}" type="presOf" srcId="{4539D235-3827-43DD-8AF8-F4B1336CD30F}" destId="{AFDD05AF-A080-4EC5-8C77-C3123B973D05}" srcOrd="0" destOrd="0" presId="urn:microsoft.com/office/officeart/2005/8/layout/chevron2"/>
    <dgm:cxn modelId="{0BBDB591-F4A1-4BC4-8A59-8BFD6C0FCEAC}" srcId="{4539D235-3827-43DD-8AF8-F4B1336CD30F}" destId="{34814595-886E-44E1-AD95-8298251BE9BE}" srcOrd="0" destOrd="0" parTransId="{DAC49D24-82A2-48F9-98C6-5FAE58C1EF0F}" sibTransId="{5B76F7BA-6997-482B-BEAC-0BE424C09C44}"/>
    <dgm:cxn modelId="{94381E5F-7D9C-494D-93FB-B3611E8FA3F9}" type="presOf" srcId="{5883954A-775F-44E2-B2C6-3BE8A445DC5F}" destId="{6C2D3622-BA7B-4A5A-9F77-F60D2C6CB3C4}" srcOrd="0" destOrd="0" presId="urn:microsoft.com/office/officeart/2005/8/layout/chevron2"/>
    <dgm:cxn modelId="{BD070205-7FCC-418B-B2AF-45ABD9662226}" srcId="{BE25E640-D283-47FC-A846-C6354082960F}" destId="{76CC1353-07AC-4863-B169-A7D576AE40DC}" srcOrd="0" destOrd="0" parTransId="{6E7B41E1-355A-4F41-9411-BC322ED86DF1}" sibTransId="{238F6082-6014-4174-ACFD-465CB15DD912}"/>
    <dgm:cxn modelId="{C19799EE-C246-4698-B9CC-586ECD36DF87}" type="presOf" srcId="{BE25E640-D283-47FC-A846-C6354082960F}" destId="{CEC9D369-AECF-4CA5-9D65-595176A2A36A}" srcOrd="0" destOrd="0" presId="urn:microsoft.com/office/officeart/2005/8/layout/chevron2"/>
    <dgm:cxn modelId="{38B6048F-3C76-4BE0-8FAE-61817C69C97E}" srcId="{5883954A-775F-44E2-B2C6-3BE8A445DC5F}" destId="{21D7C2A9-3504-47BB-A896-F06E32E26902}" srcOrd="0" destOrd="0" parTransId="{729F9DD3-3166-4E58-8598-524D524C02EF}" sibTransId="{3333A982-33EE-4F84-B4FB-FF3CD40BD02C}"/>
    <dgm:cxn modelId="{78FFAB8A-14C6-451F-A0D4-34A4D929E897}" type="presOf" srcId="{2B996CC8-DFAF-4FB5-B519-9CF50FD9FFC3}" destId="{9E49AEE8-99AE-450C-8CF5-ED4F9AB67845}" srcOrd="0" destOrd="0" presId="urn:microsoft.com/office/officeart/2005/8/layout/chevron2"/>
    <dgm:cxn modelId="{9F1C09BB-8144-4302-8769-6673F6ACF20B}" srcId="{4539D235-3827-43DD-8AF8-F4B1336CD30F}" destId="{292219D8-A2A2-4B16-8087-782A5E81B83C}" srcOrd="1" destOrd="0" parTransId="{A6B388B2-799C-4A14-88AE-C7E1EC5F2685}" sibTransId="{44FE4AF7-C987-468E-A165-B9BC2718ADA4}"/>
    <dgm:cxn modelId="{8E601BF9-BE1D-4ED9-A70F-6102219FD369}" type="presParOf" srcId="{6C2D3622-BA7B-4A5A-9F77-F60D2C6CB3C4}" destId="{EC5E5BDF-B2BA-4AEB-B97F-84D15F315C78}" srcOrd="0" destOrd="0" presId="urn:microsoft.com/office/officeart/2005/8/layout/chevron2"/>
    <dgm:cxn modelId="{9EE4A97E-AEAF-4B2B-B72B-AD7094CD41B5}" type="presParOf" srcId="{EC5E5BDF-B2BA-4AEB-B97F-84D15F315C78}" destId="{4D37F0A9-B138-4D7F-9571-E3B4190AAB9A}" srcOrd="0" destOrd="0" presId="urn:microsoft.com/office/officeart/2005/8/layout/chevron2"/>
    <dgm:cxn modelId="{91214D32-CC41-49C2-A29B-72667733AC20}" type="presParOf" srcId="{EC5E5BDF-B2BA-4AEB-B97F-84D15F315C78}" destId="{9E49AEE8-99AE-450C-8CF5-ED4F9AB67845}" srcOrd="1" destOrd="0" presId="urn:microsoft.com/office/officeart/2005/8/layout/chevron2"/>
    <dgm:cxn modelId="{5F047CEC-F415-4126-97BC-009C4FD6523E}" type="presParOf" srcId="{6C2D3622-BA7B-4A5A-9F77-F60D2C6CB3C4}" destId="{0464D69E-582B-48B3-8C7B-3A1D2DA38974}" srcOrd="1" destOrd="0" presId="urn:microsoft.com/office/officeart/2005/8/layout/chevron2"/>
    <dgm:cxn modelId="{444184B4-A5AE-495B-8B58-3613179639F2}" type="presParOf" srcId="{6C2D3622-BA7B-4A5A-9F77-F60D2C6CB3C4}" destId="{107BD1FC-DBF3-430B-974B-828567B82CDC}" srcOrd="2" destOrd="0" presId="urn:microsoft.com/office/officeart/2005/8/layout/chevron2"/>
    <dgm:cxn modelId="{3138309F-B1E7-4501-B0C6-366BF385E55E}" type="presParOf" srcId="{107BD1FC-DBF3-430B-974B-828567B82CDC}" destId="{CEC9D369-AECF-4CA5-9D65-595176A2A36A}" srcOrd="0" destOrd="0" presId="urn:microsoft.com/office/officeart/2005/8/layout/chevron2"/>
    <dgm:cxn modelId="{54FD0C87-EB00-44DB-BFA0-B44CEABCA285}" type="presParOf" srcId="{107BD1FC-DBF3-430B-974B-828567B82CDC}" destId="{BD691453-43B9-4E02-A901-6A23E397177B}" srcOrd="1" destOrd="0" presId="urn:microsoft.com/office/officeart/2005/8/layout/chevron2"/>
    <dgm:cxn modelId="{2D8F1B68-D827-4030-A19C-B9F9622709D0}" type="presParOf" srcId="{6C2D3622-BA7B-4A5A-9F77-F60D2C6CB3C4}" destId="{2068D9D9-ED30-49F3-8B1B-6F7135CBA289}" srcOrd="3" destOrd="0" presId="urn:microsoft.com/office/officeart/2005/8/layout/chevron2"/>
    <dgm:cxn modelId="{04BD7BD3-80B3-4510-A6B7-DD5CBB6DB96F}" type="presParOf" srcId="{6C2D3622-BA7B-4A5A-9F77-F60D2C6CB3C4}" destId="{E53437AC-2090-44D6-BBFB-B99469E7D077}" srcOrd="4" destOrd="0" presId="urn:microsoft.com/office/officeart/2005/8/layout/chevron2"/>
    <dgm:cxn modelId="{510B2171-A9CD-450B-846F-705D4A833D7F}" type="presParOf" srcId="{E53437AC-2090-44D6-BBFB-B99469E7D077}" destId="{AFDD05AF-A080-4EC5-8C77-C3123B973D05}" srcOrd="0" destOrd="0" presId="urn:microsoft.com/office/officeart/2005/8/layout/chevron2"/>
    <dgm:cxn modelId="{C47D2888-0827-4FF1-BC4B-88C72250A1D8}" type="presParOf" srcId="{E53437AC-2090-44D6-BBFB-B99469E7D077}" destId="{9EF7D85A-B508-49BA-A54C-1E7485F81BD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114405-A52A-4BAA-B46C-D37DD1BD9E3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16D68CC-4E6C-4DE8-961A-242717958CDF}">
      <dgm:prSet phldrT="[Texto]"/>
      <dgm:spPr/>
      <dgm:t>
        <a:bodyPr/>
        <a:lstStyle/>
        <a:p>
          <a:r>
            <a:rPr lang="pt-BR" dirty="0" smtClean="0"/>
            <a:t>Nossa Equipe e nossas Usuárias</a:t>
          </a:r>
          <a:endParaRPr lang="pt-BR" dirty="0"/>
        </a:p>
      </dgm:t>
    </dgm:pt>
    <dgm:pt modelId="{CBA2A3E9-659F-4931-AC3D-098E6AF030FD}" type="parTrans" cxnId="{D6F99ACC-45A7-4D99-A50E-40683D5B9596}">
      <dgm:prSet/>
      <dgm:spPr/>
      <dgm:t>
        <a:bodyPr/>
        <a:lstStyle/>
        <a:p>
          <a:endParaRPr lang="pt-BR"/>
        </a:p>
      </dgm:t>
    </dgm:pt>
    <dgm:pt modelId="{5BA8D966-598D-4F0C-953F-3F8C453FBFBA}" type="sibTrans" cxnId="{D6F99ACC-45A7-4D99-A50E-40683D5B9596}">
      <dgm:prSet/>
      <dgm:spPr/>
      <dgm:t>
        <a:bodyPr/>
        <a:lstStyle/>
        <a:p>
          <a:endParaRPr lang="pt-BR"/>
        </a:p>
      </dgm:t>
    </dgm:pt>
    <dgm:pt modelId="{2A698E70-EB7A-4786-8385-038DFD6C2ECF}">
      <dgm:prSet phldrT="[Texto]"/>
      <dgm:spPr/>
      <dgm:t>
        <a:bodyPr/>
        <a:lstStyle/>
        <a:p>
          <a:r>
            <a:rPr lang="pt-BR" dirty="0" smtClean="0"/>
            <a:t>Capacitação </a:t>
          </a:r>
          <a:endParaRPr lang="pt-BR" dirty="0"/>
        </a:p>
      </dgm:t>
    </dgm:pt>
    <dgm:pt modelId="{38CC5446-CAD1-4244-95A1-BC9556025381}" type="parTrans" cxnId="{DA3FE778-BF74-470C-85CC-891D4C509A78}">
      <dgm:prSet/>
      <dgm:spPr/>
      <dgm:t>
        <a:bodyPr/>
        <a:lstStyle/>
        <a:p>
          <a:endParaRPr lang="pt-BR"/>
        </a:p>
      </dgm:t>
    </dgm:pt>
    <dgm:pt modelId="{23B8517B-774E-4174-ACCF-2BE5D8CB63B6}" type="sibTrans" cxnId="{DA3FE778-BF74-470C-85CC-891D4C509A78}">
      <dgm:prSet/>
      <dgm:spPr/>
      <dgm:t>
        <a:bodyPr/>
        <a:lstStyle/>
        <a:p>
          <a:endParaRPr lang="pt-BR"/>
        </a:p>
      </dgm:t>
    </dgm:pt>
    <dgm:pt modelId="{E7F238A8-0DA7-4461-A2F2-D641188C4694}">
      <dgm:prSet phldrT="[Texto]"/>
      <dgm:spPr/>
      <dgm:t>
        <a:bodyPr/>
        <a:lstStyle/>
        <a:p>
          <a:r>
            <a:rPr lang="pt-BR" dirty="0" smtClean="0"/>
            <a:t>Melhorar cobertura</a:t>
          </a:r>
          <a:endParaRPr lang="pt-BR" dirty="0"/>
        </a:p>
      </dgm:t>
    </dgm:pt>
    <dgm:pt modelId="{137996E3-87FE-43EA-B9CE-C15147E81D52}" type="parTrans" cxnId="{EF238032-BE26-4CE2-B8E9-B8DE2521863F}">
      <dgm:prSet/>
      <dgm:spPr/>
      <dgm:t>
        <a:bodyPr/>
        <a:lstStyle/>
        <a:p>
          <a:endParaRPr lang="pt-BR"/>
        </a:p>
      </dgm:t>
    </dgm:pt>
    <dgm:pt modelId="{940631E3-DA71-4FE5-9FDF-3C9357673B77}" type="sibTrans" cxnId="{EF238032-BE26-4CE2-B8E9-B8DE2521863F}">
      <dgm:prSet/>
      <dgm:spPr/>
      <dgm:t>
        <a:bodyPr/>
        <a:lstStyle/>
        <a:p>
          <a:endParaRPr lang="pt-BR"/>
        </a:p>
      </dgm:t>
    </dgm:pt>
    <dgm:pt modelId="{20D9B373-E860-4FFF-BC15-9475970CE934}">
      <dgm:prSet phldrT="[Texto]"/>
      <dgm:spPr/>
      <dgm:t>
        <a:bodyPr/>
        <a:lstStyle/>
        <a:p>
          <a:r>
            <a:rPr lang="pt-BR" dirty="0" smtClean="0"/>
            <a:t>Cronograma atendimento</a:t>
          </a:r>
          <a:endParaRPr lang="pt-BR" dirty="0"/>
        </a:p>
      </dgm:t>
    </dgm:pt>
    <dgm:pt modelId="{F7711931-4D50-4D66-A6AF-1D488B92119D}" type="parTrans" cxnId="{258B1360-C55E-44CA-8B27-3F973C13840E}">
      <dgm:prSet/>
      <dgm:spPr/>
      <dgm:t>
        <a:bodyPr/>
        <a:lstStyle/>
        <a:p>
          <a:endParaRPr lang="pt-BR"/>
        </a:p>
      </dgm:t>
    </dgm:pt>
    <dgm:pt modelId="{5EDB680B-8A3E-4F66-B5E8-D8CAC043B5CD}" type="sibTrans" cxnId="{258B1360-C55E-44CA-8B27-3F973C13840E}">
      <dgm:prSet/>
      <dgm:spPr/>
      <dgm:t>
        <a:bodyPr/>
        <a:lstStyle/>
        <a:p>
          <a:endParaRPr lang="pt-BR"/>
        </a:p>
      </dgm:t>
    </dgm:pt>
    <dgm:pt modelId="{B769DF72-93AB-4673-885A-EFE08A2E5953}">
      <dgm:prSet phldrT="[Texto]"/>
      <dgm:spPr/>
      <dgm:t>
        <a:bodyPr/>
        <a:lstStyle/>
        <a:p>
          <a:r>
            <a:rPr lang="pt-BR" dirty="0" smtClean="0"/>
            <a:t>Exames de rastreio </a:t>
          </a:r>
          <a:endParaRPr lang="pt-BR" dirty="0"/>
        </a:p>
      </dgm:t>
    </dgm:pt>
    <dgm:pt modelId="{92D2779D-E556-4AEA-9779-62507E1AE86D}" type="parTrans" cxnId="{343173BE-51C5-4F8B-BA4E-D5FEF567DF85}">
      <dgm:prSet/>
      <dgm:spPr/>
      <dgm:t>
        <a:bodyPr/>
        <a:lstStyle/>
        <a:p>
          <a:endParaRPr lang="pt-BR"/>
        </a:p>
      </dgm:t>
    </dgm:pt>
    <dgm:pt modelId="{8DE35450-4301-439A-8548-5139614AB968}" type="sibTrans" cxnId="{343173BE-51C5-4F8B-BA4E-D5FEF567DF85}">
      <dgm:prSet/>
      <dgm:spPr/>
      <dgm:t>
        <a:bodyPr/>
        <a:lstStyle/>
        <a:p>
          <a:endParaRPr lang="pt-BR"/>
        </a:p>
      </dgm:t>
    </dgm:pt>
    <dgm:pt modelId="{1B9040C9-18ED-4E8E-A923-963ECC8A2C0B}">
      <dgm:prSet phldrT="[Texto]"/>
      <dgm:spPr/>
      <dgm:t>
        <a:bodyPr/>
        <a:lstStyle/>
        <a:p>
          <a:r>
            <a:rPr lang="pt-BR" dirty="0" smtClean="0"/>
            <a:t>Registro e Monitoramento</a:t>
          </a:r>
          <a:endParaRPr lang="pt-BR" dirty="0"/>
        </a:p>
      </dgm:t>
    </dgm:pt>
    <dgm:pt modelId="{FBED5C22-4903-4178-8C07-3845800D5C9A}" type="parTrans" cxnId="{53D294DC-6380-47A4-855B-02E6B3EB9629}">
      <dgm:prSet/>
      <dgm:spPr/>
      <dgm:t>
        <a:bodyPr/>
        <a:lstStyle/>
        <a:p>
          <a:endParaRPr lang="pt-BR"/>
        </a:p>
      </dgm:t>
    </dgm:pt>
    <dgm:pt modelId="{3B6EF601-120A-4658-B9FD-AD54357CB29E}" type="sibTrans" cxnId="{53D294DC-6380-47A4-855B-02E6B3EB9629}">
      <dgm:prSet/>
      <dgm:spPr/>
      <dgm:t>
        <a:bodyPr/>
        <a:lstStyle/>
        <a:p>
          <a:endParaRPr lang="pt-BR"/>
        </a:p>
      </dgm:t>
    </dgm:pt>
    <dgm:pt modelId="{B1955F3E-F23E-4FD1-9135-890B846E3B0A}">
      <dgm:prSet phldrT="[Texto]"/>
      <dgm:spPr/>
      <dgm:t>
        <a:bodyPr/>
        <a:lstStyle/>
        <a:p>
          <a:r>
            <a:rPr lang="pt-BR" dirty="0" smtClean="0"/>
            <a:t>Prontuário, Ficha Espelho, Planilha </a:t>
          </a:r>
          <a:endParaRPr lang="pt-BR" dirty="0"/>
        </a:p>
      </dgm:t>
    </dgm:pt>
    <dgm:pt modelId="{F32642DB-4C0F-4A27-8723-4213F4B9CFF8}" type="parTrans" cxnId="{8D670CD7-A5E6-4CEB-B73B-AA155E2241F8}">
      <dgm:prSet/>
      <dgm:spPr/>
      <dgm:t>
        <a:bodyPr/>
        <a:lstStyle/>
        <a:p>
          <a:endParaRPr lang="pt-BR"/>
        </a:p>
      </dgm:t>
    </dgm:pt>
    <dgm:pt modelId="{9A4E4772-5059-48A9-ACB1-83B6DC881E64}" type="sibTrans" cxnId="{8D670CD7-A5E6-4CEB-B73B-AA155E2241F8}">
      <dgm:prSet/>
      <dgm:spPr/>
      <dgm:t>
        <a:bodyPr/>
        <a:lstStyle/>
        <a:p>
          <a:endParaRPr lang="pt-BR"/>
        </a:p>
      </dgm:t>
    </dgm:pt>
    <dgm:pt modelId="{E9171388-5E40-49C3-8BFE-706ADE8ADE86}">
      <dgm:prSet phldrT="[Texto]"/>
      <dgm:spPr/>
      <dgm:t>
        <a:bodyPr/>
        <a:lstStyle/>
        <a:p>
          <a:r>
            <a:rPr lang="pt-BR" dirty="0" smtClean="0"/>
            <a:t>Busca Ativa </a:t>
          </a:r>
          <a:endParaRPr lang="pt-BR" dirty="0"/>
        </a:p>
      </dgm:t>
    </dgm:pt>
    <dgm:pt modelId="{2F30FB73-6B4D-4469-A764-73D2EB3130CD}" type="parTrans" cxnId="{CA6AB77B-9EBA-4245-A78B-0BA14F1D46F3}">
      <dgm:prSet/>
      <dgm:spPr/>
      <dgm:t>
        <a:bodyPr/>
        <a:lstStyle/>
        <a:p>
          <a:endParaRPr lang="pt-BR"/>
        </a:p>
      </dgm:t>
    </dgm:pt>
    <dgm:pt modelId="{39AE7C28-9422-48D8-BB01-08976401BDDD}" type="sibTrans" cxnId="{CA6AB77B-9EBA-4245-A78B-0BA14F1D46F3}">
      <dgm:prSet/>
      <dgm:spPr/>
      <dgm:t>
        <a:bodyPr/>
        <a:lstStyle/>
        <a:p>
          <a:endParaRPr lang="pt-BR"/>
        </a:p>
      </dgm:t>
    </dgm:pt>
    <dgm:pt modelId="{6A0F3798-C7E5-44EB-903C-F5DA417627E8}">
      <dgm:prSet phldrT="[Texto]"/>
      <dgm:spPr/>
      <dgm:t>
        <a:bodyPr/>
        <a:lstStyle/>
        <a:p>
          <a:r>
            <a:rPr lang="pt-BR" dirty="0" smtClean="0"/>
            <a:t>Melhor acolhimento</a:t>
          </a:r>
        </a:p>
      </dgm:t>
    </dgm:pt>
    <dgm:pt modelId="{7AB90042-DC5E-4A83-B2EB-77294052C20B}" type="sibTrans" cxnId="{4AE75AD5-C934-41F6-9CF1-F9E9D3F1EFC9}">
      <dgm:prSet/>
      <dgm:spPr/>
      <dgm:t>
        <a:bodyPr/>
        <a:lstStyle/>
        <a:p>
          <a:endParaRPr lang="pt-BR"/>
        </a:p>
      </dgm:t>
    </dgm:pt>
    <dgm:pt modelId="{4B992B31-B561-4A50-BBA3-416ADC4F19F8}" type="parTrans" cxnId="{4AE75AD5-C934-41F6-9CF1-F9E9D3F1EFC9}">
      <dgm:prSet/>
      <dgm:spPr/>
      <dgm:t>
        <a:bodyPr/>
        <a:lstStyle/>
        <a:p>
          <a:endParaRPr lang="pt-BR"/>
        </a:p>
      </dgm:t>
    </dgm:pt>
    <dgm:pt modelId="{D2F8C07F-D290-4883-8750-7E6662ECBC8A}" type="pres">
      <dgm:prSet presAssocID="{CE114405-A52A-4BAA-B46C-D37DD1BD9E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2134A21-7C35-446A-9797-3FEA42BB441D}" type="pres">
      <dgm:prSet presAssocID="{1B9040C9-18ED-4E8E-A923-963ECC8A2C0B}" presName="boxAndChildren" presStyleCnt="0"/>
      <dgm:spPr/>
    </dgm:pt>
    <dgm:pt modelId="{00F47783-0C9F-4C38-A2E5-BBA45F0A2EEA}" type="pres">
      <dgm:prSet presAssocID="{1B9040C9-18ED-4E8E-A923-963ECC8A2C0B}" presName="parentTextBox" presStyleLbl="node1" presStyleIdx="0" presStyleCnt="3"/>
      <dgm:spPr/>
      <dgm:t>
        <a:bodyPr/>
        <a:lstStyle/>
        <a:p>
          <a:endParaRPr lang="pt-BR"/>
        </a:p>
      </dgm:t>
    </dgm:pt>
    <dgm:pt modelId="{C94846FD-92BA-47C2-A534-1EC1529BE8AC}" type="pres">
      <dgm:prSet presAssocID="{1B9040C9-18ED-4E8E-A923-963ECC8A2C0B}" presName="entireBox" presStyleLbl="node1" presStyleIdx="0" presStyleCnt="3"/>
      <dgm:spPr/>
      <dgm:t>
        <a:bodyPr/>
        <a:lstStyle/>
        <a:p>
          <a:endParaRPr lang="pt-BR"/>
        </a:p>
      </dgm:t>
    </dgm:pt>
    <dgm:pt modelId="{DBCFF873-3F1B-4CBC-9DE2-94E760ECB2BA}" type="pres">
      <dgm:prSet presAssocID="{1B9040C9-18ED-4E8E-A923-963ECC8A2C0B}" presName="descendantBox" presStyleCnt="0"/>
      <dgm:spPr/>
    </dgm:pt>
    <dgm:pt modelId="{890BB46A-01FF-4D28-9F61-BC5C275810C3}" type="pres">
      <dgm:prSet presAssocID="{B1955F3E-F23E-4FD1-9135-890B846E3B0A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7430B1-C894-4DA8-8404-A75FEEC7814B}" type="pres">
      <dgm:prSet presAssocID="{E9171388-5E40-49C3-8BFE-706ADE8ADE86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24A8E9-B340-4D67-8F9F-E2774461E768}" type="pres">
      <dgm:prSet presAssocID="{940631E3-DA71-4FE5-9FDF-3C9357673B77}" presName="sp" presStyleCnt="0"/>
      <dgm:spPr/>
    </dgm:pt>
    <dgm:pt modelId="{E11BF8E2-DB44-4E08-B7E7-CB81F74D4AFA}" type="pres">
      <dgm:prSet presAssocID="{E7F238A8-0DA7-4461-A2F2-D641188C4694}" presName="arrowAndChildren" presStyleCnt="0"/>
      <dgm:spPr/>
    </dgm:pt>
    <dgm:pt modelId="{D629B1E0-EC5C-455B-A2A6-266E232AEB96}" type="pres">
      <dgm:prSet presAssocID="{E7F238A8-0DA7-4461-A2F2-D641188C4694}" presName="parentTextArrow" presStyleLbl="node1" presStyleIdx="0" presStyleCnt="3"/>
      <dgm:spPr/>
      <dgm:t>
        <a:bodyPr/>
        <a:lstStyle/>
        <a:p>
          <a:endParaRPr lang="pt-BR"/>
        </a:p>
      </dgm:t>
    </dgm:pt>
    <dgm:pt modelId="{AC973A51-CB8B-4051-BD2A-F97EE8A29B6E}" type="pres">
      <dgm:prSet presAssocID="{E7F238A8-0DA7-4461-A2F2-D641188C4694}" presName="arrow" presStyleLbl="node1" presStyleIdx="1" presStyleCnt="3"/>
      <dgm:spPr/>
      <dgm:t>
        <a:bodyPr/>
        <a:lstStyle/>
        <a:p>
          <a:endParaRPr lang="pt-BR"/>
        </a:p>
      </dgm:t>
    </dgm:pt>
    <dgm:pt modelId="{9D2ED817-BBEB-4C55-AD55-4B0B4A0BCABD}" type="pres">
      <dgm:prSet presAssocID="{E7F238A8-0DA7-4461-A2F2-D641188C4694}" presName="descendantArrow" presStyleCnt="0"/>
      <dgm:spPr/>
    </dgm:pt>
    <dgm:pt modelId="{17C1E5CB-D53C-4EA4-B4C3-BB84DA33F16D}" type="pres">
      <dgm:prSet presAssocID="{20D9B373-E860-4FFF-BC15-9475970CE934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363791-886F-4ADC-BBBE-A2DAAB3DF0B5}" type="pres">
      <dgm:prSet presAssocID="{B769DF72-93AB-4673-885A-EFE08A2E5953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4E3214-FC95-49D4-82F3-772027AEEC43}" type="pres">
      <dgm:prSet presAssocID="{5BA8D966-598D-4F0C-953F-3F8C453FBFBA}" presName="sp" presStyleCnt="0"/>
      <dgm:spPr/>
    </dgm:pt>
    <dgm:pt modelId="{EBDD31BD-3212-428A-B7A4-75300B21E8D6}" type="pres">
      <dgm:prSet presAssocID="{216D68CC-4E6C-4DE8-961A-242717958CDF}" presName="arrowAndChildren" presStyleCnt="0"/>
      <dgm:spPr/>
    </dgm:pt>
    <dgm:pt modelId="{C81D7ABB-2B7B-42EB-A48C-A57F01B65FCE}" type="pres">
      <dgm:prSet presAssocID="{216D68CC-4E6C-4DE8-961A-242717958CDF}" presName="parentTextArrow" presStyleLbl="node1" presStyleIdx="1" presStyleCnt="3"/>
      <dgm:spPr/>
      <dgm:t>
        <a:bodyPr/>
        <a:lstStyle/>
        <a:p>
          <a:endParaRPr lang="pt-BR"/>
        </a:p>
      </dgm:t>
    </dgm:pt>
    <dgm:pt modelId="{3D0CFF1A-6ADF-42F9-ACF4-715E7D6D5A58}" type="pres">
      <dgm:prSet presAssocID="{216D68CC-4E6C-4DE8-961A-242717958CDF}" presName="arrow" presStyleLbl="node1" presStyleIdx="2" presStyleCnt="3"/>
      <dgm:spPr/>
      <dgm:t>
        <a:bodyPr/>
        <a:lstStyle/>
        <a:p>
          <a:endParaRPr lang="pt-BR"/>
        </a:p>
      </dgm:t>
    </dgm:pt>
    <dgm:pt modelId="{468B316B-1597-4D3A-9A5D-390139455D88}" type="pres">
      <dgm:prSet presAssocID="{216D68CC-4E6C-4DE8-961A-242717958CDF}" presName="descendantArrow" presStyleCnt="0"/>
      <dgm:spPr/>
    </dgm:pt>
    <dgm:pt modelId="{F3F9118A-974D-40B9-8B4B-5319FDB7F53F}" type="pres">
      <dgm:prSet presAssocID="{2A698E70-EB7A-4786-8385-038DFD6C2ECF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306FDC-188B-49A9-BB3E-B2424AD7E9DF}" type="pres">
      <dgm:prSet presAssocID="{6A0F3798-C7E5-44EB-903C-F5DA417627E8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D9B11F4-DEB8-4B16-90FF-E03A64045885}" type="presOf" srcId="{1B9040C9-18ED-4E8E-A923-963ECC8A2C0B}" destId="{C94846FD-92BA-47C2-A534-1EC1529BE8AC}" srcOrd="1" destOrd="0" presId="urn:microsoft.com/office/officeart/2005/8/layout/process4"/>
    <dgm:cxn modelId="{CA6AB77B-9EBA-4245-A78B-0BA14F1D46F3}" srcId="{1B9040C9-18ED-4E8E-A923-963ECC8A2C0B}" destId="{E9171388-5E40-49C3-8BFE-706ADE8ADE86}" srcOrd="1" destOrd="0" parTransId="{2F30FB73-6B4D-4469-A764-73D2EB3130CD}" sibTransId="{39AE7C28-9422-48D8-BB01-08976401BDDD}"/>
    <dgm:cxn modelId="{ED58BBBD-177B-4FF1-9CCE-B38050FE5885}" type="presOf" srcId="{B769DF72-93AB-4673-885A-EFE08A2E5953}" destId="{F2363791-886F-4ADC-BBBE-A2DAAB3DF0B5}" srcOrd="0" destOrd="0" presId="urn:microsoft.com/office/officeart/2005/8/layout/process4"/>
    <dgm:cxn modelId="{D353EA77-31F2-4C52-AF4F-CEDE964925D2}" type="presOf" srcId="{1B9040C9-18ED-4E8E-A923-963ECC8A2C0B}" destId="{00F47783-0C9F-4C38-A2E5-BBA45F0A2EEA}" srcOrd="0" destOrd="0" presId="urn:microsoft.com/office/officeart/2005/8/layout/process4"/>
    <dgm:cxn modelId="{DA3FE778-BF74-470C-85CC-891D4C509A78}" srcId="{216D68CC-4E6C-4DE8-961A-242717958CDF}" destId="{2A698E70-EB7A-4786-8385-038DFD6C2ECF}" srcOrd="0" destOrd="0" parTransId="{38CC5446-CAD1-4244-95A1-BC9556025381}" sibTransId="{23B8517B-774E-4174-ACCF-2BE5D8CB63B6}"/>
    <dgm:cxn modelId="{C3B9F777-BAF4-4927-9D5B-4618FE950F58}" type="presOf" srcId="{216D68CC-4E6C-4DE8-961A-242717958CDF}" destId="{3D0CFF1A-6ADF-42F9-ACF4-715E7D6D5A58}" srcOrd="1" destOrd="0" presId="urn:microsoft.com/office/officeart/2005/8/layout/process4"/>
    <dgm:cxn modelId="{53D294DC-6380-47A4-855B-02E6B3EB9629}" srcId="{CE114405-A52A-4BAA-B46C-D37DD1BD9E35}" destId="{1B9040C9-18ED-4E8E-A923-963ECC8A2C0B}" srcOrd="2" destOrd="0" parTransId="{FBED5C22-4903-4178-8C07-3845800D5C9A}" sibTransId="{3B6EF601-120A-4658-B9FD-AD54357CB29E}"/>
    <dgm:cxn modelId="{B99DAF33-34DE-4525-9A31-365D5D09CD55}" type="presOf" srcId="{2A698E70-EB7A-4786-8385-038DFD6C2ECF}" destId="{F3F9118A-974D-40B9-8B4B-5319FDB7F53F}" srcOrd="0" destOrd="0" presId="urn:microsoft.com/office/officeart/2005/8/layout/process4"/>
    <dgm:cxn modelId="{D6F99ACC-45A7-4D99-A50E-40683D5B9596}" srcId="{CE114405-A52A-4BAA-B46C-D37DD1BD9E35}" destId="{216D68CC-4E6C-4DE8-961A-242717958CDF}" srcOrd="0" destOrd="0" parTransId="{CBA2A3E9-659F-4931-AC3D-098E6AF030FD}" sibTransId="{5BA8D966-598D-4F0C-953F-3F8C453FBFBA}"/>
    <dgm:cxn modelId="{503B598A-9B16-44EB-904B-7E11C400F0B3}" type="presOf" srcId="{E7F238A8-0DA7-4461-A2F2-D641188C4694}" destId="{AC973A51-CB8B-4051-BD2A-F97EE8A29B6E}" srcOrd="1" destOrd="0" presId="urn:microsoft.com/office/officeart/2005/8/layout/process4"/>
    <dgm:cxn modelId="{4AE75AD5-C934-41F6-9CF1-F9E9D3F1EFC9}" srcId="{216D68CC-4E6C-4DE8-961A-242717958CDF}" destId="{6A0F3798-C7E5-44EB-903C-F5DA417627E8}" srcOrd="1" destOrd="0" parTransId="{4B992B31-B561-4A50-BBA3-416ADC4F19F8}" sibTransId="{7AB90042-DC5E-4A83-B2EB-77294052C20B}"/>
    <dgm:cxn modelId="{C8FCD4A5-717B-48C0-9CDA-78FAC36C5682}" type="presOf" srcId="{6A0F3798-C7E5-44EB-903C-F5DA417627E8}" destId="{E9306FDC-188B-49A9-BB3E-B2424AD7E9DF}" srcOrd="0" destOrd="0" presId="urn:microsoft.com/office/officeart/2005/8/layout/process4"/>
    <dgm:cxn modelId="{61F2C429-19A6-4504-B999-0A1893A53987}" type="presOf" srcId="{216D68CC-4E6C-4DE8-961A-242717958CDF}" destId="{C81D7ABB-2B7B-42EB-A48C-A57F01B65FCE}" srcOrd="0" destOrd="0" presId="urn:microsoft.com/office/officeart/2005/8/layout/process4"/>
    <dgm:cxn modelId="{8D670CD7-A5E6-4CEB-B73B-AA155E2241F8}" srcId="{1B9040C9-18ED-4E8E-A923-963ECC8A2C0B}" destId="{B1955F3E-F23E-4FD1-9135-890B846E3B0A}" srcOrd="0" destOrd="0" parTransId="{F32642DB-4C0F-4A27-8723-4213F4B9CFF8}" sibTransId="{9A4E4772-5059-48A9-ACB1-83B6DC881E64}"/>
    <dgm:cxn modelId="{343173BE-51C5-4F8B-BA4E-D5FEF567DF85}" srcId="{E7F238A8-0DA7-4461-A2F2-D641188C4694}" destId="{B769DF72-93AB-4673-885A-EFE08A2E5953}" srcOrd="1" destOrd="0" parTransId="{92D2779D-E556-4AEA-9779-62507E1AE86D}" sibTransId="{8DE35450-4301-439A-8548-5139614AB968}"/>
    <dgm:cxn modelId="{E639CB2E-06D1-4FD5-90B1-40CF7C9C9D1C}" type="presOf" srcId="{E7F238A8-0DA7-4461-A2F2-D641188C4694}" destId="{D629B1E0-EC5C-455B-A2A6-266E232AEB96}" srcOrd="0" destOrd="0" presId="urn:microsoft.com/office/officeart/2005/8/layout/process4"/>
    <dgm:cxn modelId="{4EB95922-62B1-4FAF-B79C-E2055470A195}" type="presOf" srcId="{E9171388-5E40-49C3-8BFE-706ADE8ADE86}" destId="{A47430B1-C894-4DA8-8404-A75FEEC7814B}" srcOrd="0" destOrd="0" presId="urn:microsoft.com/office/officeart/2005/8/layout/process4"/>
    <dgm:cxn modelId="{D347D5B6-A7D9-4C4D-A07E-B6D6C383CCDE}" type="presOf" srcId="{20D9B373-E860-4FFF-BC15-9475970CE934}" destId="{17C1E5CB-D53C-4EA4-B4C3-BB84DA33F16D}" srcOrd="0" destOrd="0" presId="urn:microsoft.com/office/officeart/2005/8/layout/process4"/>
    <dgm:cxn modelId="{EF238032-BE26-4CE2-B8E9-B8DE2521863F}" srcId="{CE114405-A52A-4BAA-B46C-D37DD1BD9E35}" destId="{E7F238A8-0DA7-4461-A2F2-D641188C4694}" srcOrd="1" destOrd="0" parTransId="{137996E3-87FE-43EA-B9CE-C15147E81D52}" sibTransId="{940631E3-DA71-4FE5-9FDF-3C9357673B77}"/>
    <dgm:cxn modelId="{258B1360-C55E-44CA-8B27-3F973C13840E}" srcId="{E7F238A8-0DA7-4461-A2F2-D641188C4694}" destId="{20D9B373-E860-4FFF-BC15-9475970CE934}" srcOrd="0" destOrd="0" parTransId="{F7711931-4D50-4D66-A6AF-1D488B92119D}" sibTransId="{5EDB680B-8A3E-4F66-B5E8-D8CAC043B5CD}"/>
    <dgm:cxn modelId="{65B4645B-DCA3-4594-9D65-78EC36B7743E}" type="presOf" srcId="{CE114405-A52A-4BAA-B46C-D37DD1BD9E35}" destId="{D2F8C07F-D290-4883-8750-7E6662ECBC8A}" srcOrd="0" destOrd="0" presId="urn:microsoft.com/office/officeart/2005/8/layout/process4"/>
    <dgm:cxn modelId="{D619101C-55F9-4C6D-B437-F3D00EBCFC86}" type="presOf" srcId="{B1955F3E-F23E-4FD1-9135-890B846E3B0A}" destId="{890BB46A-01FF-4D28-9F61-BC5C275810C3}" srcOrd="0" destOrd="0" presId="urn:microsoft.com/office/officeart/2005/8/layout/process4"/>
    <dgm:cxn modelId="{7FC0EEBF-625A-4D77-A4EA-4B54F8876CBE}" type="presParOf" srcId="{D2F8C07F-D290-4883-8750-7E6662ECBC8A}" destId="{62134A21-7C35-446A-9797-3FEA42BB441D}" srcOrd="0" destOrd="0" presId="urn:microsoft.com/office/officeart/2005/8/layout/process4"/>
    <dgm:cxn modelId="{5FDCE538-9469-4286-8FBD-DD1F2E4FB3C4}" type="presParOf" srcId="{62134A21-7C35-446A-9797-3FEA42BB441D}" destId="{00F47783-0C9F-4C38-A2E5-BBA45F0A2EEA}" srcOrd="0" destOrd="0" presId="urn:microsoft.com/office/officeart/2005/8/layout/process4"/>
    <dgm:cxn modelId="{62BEF944-6F12-46EC-B17E-26AC0071ECBB}" type="presParOf" srcId="{62134A21-7C35-446A-9797-3FEA42BB441D}" destId="{C94846FD-92BA-47C2-A534-1EC1529BE8AC}" srcOrd="1" destOrd="0" presId="urn:microsoft.com/office/officeart/2005/8/layout/process4"/>
    <dgm:cxn modelId="{AF36ADC0-A66C-400F-9476-15ACE859EE34}" type="presParOf" srcId="{62134A21-7C35-446A-9797-3FEA42BB441D}" destId="{DBCFF873-3F1B-4CBC-9DE2-94E760ECB2BA}" srcOrd="2" destOrd="0" presId="urn:microsoft.com/office/officeart/2005/8/layout/process4"/>
    <dgm:cxn modelId="{ED2CD8F1-238E-4779-9592-85F053F51B34}" type="presParOf" srcId="{DBCFF873-3F1B-4CBC-9DE2-94E760ECB2BA}" destId="{890BB46A-01FF-4D28-9F61-BC5C275810C3}" srcOrd="0" destOrd="0" presId="urn:microsoft.com/office/officeart/2005/8/layout/process4"/>
    <dgm:cxn modelId="{4DE3EB34-70E7-4911-A03E-221224804971}" type="presParOf" srcId="{DBCFF873-3F1B-4CBC-9DE2-94E760ECB2BA}" destId="{A47430B1-C894-4DA8-8404-A75FEEC7814B}" srcOrd="1" destOrd="0" presId="urn:microsoft.com/office/officeart/2005/8/layout/process4"/>
    <dgm:cxn modelId="{70081F8A-BE8B-42C0-B9BA-3ADA067AA735}" type="presParOf" srcId="{D2F8C07F-D290-4883-8750-7E6662ECBC8A}" destId="{AA24A8E9-B340-4D67-8F9F-E2774461E768}" srcOrd="1" destOrd="0" presId="urn:microsoft.com/office/officeart/2005/8/layout/process4"/>
    <dgm:cxn modelId="{3A270CE2-3104-47AF-B9F7-A4F7EF9FA882}" type="presParOf" srcId="{D2F8C07F-D290-4883-8750-7E6662ECBC8A}" destId="{E11BF8E2-DB44-4E08-B7E7-CB81F74D4AFA}" srcOrd="2" destOrd="0" presId="urn:microsoft.com/office/officeart/2005/8/layout/process4"/>
    <dgm:cxn modelId="{529D91A8-80FC-4C52-AA55-900136B4FC8C}" type="presParOf" srcId="{E11BF8E2-DB44-4E08-B7E7-CB81F74D4AFA}" destId="{D629B1E0-EC5C-455B-A2A6-266E232AEB96}" srcOrd="0" destOrd="0" presId="urn:microsoft.com/office/officeart/2005/8/layout/process4"/>
    <dgm:cxn modelId="{5643C038-5119-485E-9C26-46E26DEAB756}" type="presParOf" srcId="{E11BF8E2-DB44-4E08-B7E7-CB81F74D4AFA}" destId="{AC973A51-CB8B-4051-BD2A-F97EE8A29B6E}" srcOrd="1" destOrd="0" presId="urn:microsoft.com/office/officeart/2005/8/layout/process4"/>
    <dgm:cxn modelId="{72F577D3-144A-418B-AB4C-4374A84AF31C}" type="presParOf" srcId="{E11BF8E2-DB44-4E08-B7E7-CB81F74D4AFA}" destId="{9D2ED817-BBEB-4C55-AD55-4B0B4A0BCABD}" srcOrd="2" destOrd="0" presId="urn:microsoft.com/office/officeart/2005/8/layout/process4"/>
    <dgm:cxn modelId="{3957A0EA-FE8F-447B-ADF0-BCC828B4F96D}" type="presParOf" srcId="{9D2ED817-BBEB-4C55-AD55-4B0B4A0BCABD}" destId="{17C1E5CB-D53C-4EA4-B4C3-BB84DA33F16D}" srcOrd="0" destOrd="0" presId="urn:microsoft.com/office/officeart/2005/8/layout/process4"/>
    <dgm:cxn modelId="{82BBC53F-157A-42DD-BCEF-67A7476D39B0}" type="presParOf" srcId="{9D2ED817-BBEB-4C55-AD55-4B0B4A0BCABD}" destId="{F2363791-886F-4ADC-BBBE-A2DAAB3DF0B5}" srcOrd="1" destOrd="0" presId="urn:microsoft.com/office/officeart/2005/8/layout/process4"/>
    <dgm:cxn modelId="{65B74F28-7200-49D8-9429-21922FCF91B0}" type="presParOf" srcId="{D2F8C07F-D290-4883-8750-7E6662ECBC8A}" destId="{084E3214-FC95-49D4-82F3-772027AEEC43}" srcOrd="3" destOrd="0" presId="urn:microsoft.com/office/officeart/2005/8/layout/process4"/>
    <dgm:cxn modelId="{2E301CE9-327B-406A-A275-98039333014F}" type="presParOf" srcId="{D2F8C07F-D290-4883-8750-7E6662ECBC8A}" destId="{EBDD31BD-3212-428A-B7A4-75300B21E8D6}" srcOrd="4" destOrd="0" presId="urn:microsoft.com/office/officeart/2005/8/layout/process4"/>
    <dgm:cxn modelId="{15ABFBB2-0328-4FF7-BBDB-014431D075F2}" type="presParOf" srcId="{EBDD31BD-3212-428A-B7A4-75300B21E8D6}" destId="{C81D7ABB-2B7B-42EB-A48C-A57F01B65FCE}" srcOrd="0" destOrd="0" presId="urn:microsoft.com/office/officeart/2005/8/layout/process4"/>
    <dgm:cxn modelId="{CF71A379-9AE8-4285-84AF-8154DD70257E}" type="presParOf" srcId="{EBDD31BD-3212-428A-B7A4-75300B21E8D6}" destId="{3D0CFF1A-6ADF-42F9-ACF4-715E7D6D5A58}" srcOrd="1" destOrd="0" presId="urn:microsoft.com/office/officeart/2005/8/layout/process4"/>
    <dgm:cxn modelId="{86ACF477-7B5F-4FF8-A7FA-6CD80601A63F}" type="presParOf" srcId="{EBDD31BD-3212-428A-B7A4-75300B21E8D6}" destId="{468B316B-1597-4D3A-9A5D-390139455D88}" srcOrd="2" destOrd="0" presId="urn:microsoft.com/office/officeart/2005/8/layout/process4"/>
    <dgm:cxn modelId="{3776F470-92FD-4276-8F73-C6CD77B2E820}" type="presParOf" srcId="{468B316B-1597-4D3A-9A5D-390139455D88}" destId="{F3F9118A-974D-40B9-8B4B-5319FDB7F53F}" srcOrd="0" destOrd="0" presId="urn:microsoft.com/office/officeart/2005/8/layout/process4"/>
    <dgm:cxn modelId="{F5BD8E3D-5F27-4082-933B-E60EB88513EF}" type="presParOf" srcId="{468B316B-1597-4D3A-9A5D-390139455D88}" destId="{E9306FDC-188B-49A9-BB3E-B2424AD7E9D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89DBDA-DEC3-4758-B084-FEE0151A8B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28804A8-3C6C-4517-B8B0-A097DB3AC724}">
      <dgm:prSet phldrT="[Texto]"/>
      <dgm:spPr/>
      <dgm:t>
        <a:bodyPr/>
        <a:lstStyle/>
        <a:p>
          <a:r>
            <a:rPr lang="pt-BR" dirty="0" smtClean="0"/>
            <a:t>57 MULHERES</a:t>
          </a:r>
          <a:endParaRPr lang="pt-BR" dirty="0"/>
        </a:p>
      </dgm:t>
    </dgm:pt>
    <dgm:pt modelId="{229876AC-0660-45E4-B66D-7FD519508612}" type="parTrans" cxnId="{8A1665A6-752E-44A9-B088-9392258C9212}">
      <dgm:prSet/>
      <dgm:spPr/>
      <dgm:t>
        <a:bodyPr/>
        <a:lstStyle/>
        <a:p>
          <a:endParaRPr lang="pt-BR"/>
        </a:p>
      </dgm:t>
    </dgm:pt>
    <dgm:pt modelId="{170AF518-0AD1-4EA6-92AE-B675693793FD}" type="sibTrans" cxnId="{8A1665A6-752E-44A9-B088-9392258C9212}">
      <dgm:prSet/>
      <dgm:spPr/>
      <dgm:t>
        <a:bodyPr/>
        <a:lstStyle/>
        <a:p>
          <a:endParaRPr lang="pt-BR"/>
        </a:p>
      </dgm:t>
    </dgm:pt>
    <dgm:pt modelId="{3ADD8EF9-1126-4026-83D8-FBC3E6A7BEBA}">
      <dgm:prSet phldrT="[Texto]"/>
      <dgm:spPr/>
      <dgm:t>
        <a:bodyPr/>
        <a:lstStyle/>
        <a:p>
          <a:r>
            <a:rPr lang="pt-BR" dirty="0" smtClean="0"/>
            <a:t>82 MULHERES</a:t>
          </a:r>
          <a:endParaRPr lang="pt-BR" dirty="0"/>
        </a:p>
      </dgm:t>
    </dgm:pt>
    <dgm:pt modelId="{F6488F9E-2A00-4BE1-8A9C-891752B17B63}" type="parTrans" cxnId="{B385AF8D-AAB8-47B3-BA84-4DAF3451685C}">
      <dgm:prSet/>
      <dgm:spPr/>
      <dgm:t>
        <a:bodyPr/>
        <a:lstStyle/>
        <a:p>
          <a:endParaRPr lang="pt-BR"/>
        </a:p>
      </dgm:t>
    </dgm:pt>
    <dgm:pt modelId="{BD0327D9-31E3-4C05-B810-DEDE5650B346}" type="sibTrans" cxnId="{B385AF8D-AAB8-47B3-BA84-4DAF3451685C}">
      <dgm:prSet/>
      <dgm:spPr/>
      <dgm:t>
        <a:bodyPr/>
        <a:lstStyle/>
        <a:p>
          <a:endParaRPr lang="pt-BR"/>
        </a:p>
      </dgm:t>
    </dgm:pt>
    <dgm:pt modelId="{B2CA8834-EDE2-4020-88FA-C4E67F6F93F0}">
      <dgm:prSet phldrT="[Texto]"/>
      <dgm:spPr/>
      <dgm:t>
        <a:bodyPr/>
        <a:lstStyle/>
        <a:p>
          <a:r>
            <a:rPr lang="pt-BR" dirty="0" smtClean="0"/>
            <a:t>115 MULHERES</a:t>
          </a:r>
          <a:endParaRPr lang="pt-BR" dirty="0"/>
        </a:p>
      </dgm:t>
    </dgm:pt>
    <dgm:pt modelId="{15B926C0-523D-4D04-B926-DB8D9F43FA6C}" type="parTrans" cxnId="{19CAD734-8540-4E26-B7E6-7A3E1BF88AC4}">
      <dgm:prSet/>
      <dgm:spPr/>
      <dgm:t>
        <a:bodyPr/>
        <a:lstStyle/>
        <a:p>
          <a:endParaRPr lang="pt-BR"/>
        </a:p>
      </dgm:t>
    </dgm:pt>
    <dgm:pt modelId="{E2F8346B-39BA-443C-B588-93013C0E8C7B}" type="sibTrans" cxnId="{19CAD734-8540-4E26-B7E6-7A3E1BF88AC4}">
      <dgm:prSet/>
      <dgm:spPr/>
      <dgm:t>
        <a:bodyPr/>
        <a:lstStyle/>
        <a:p>
          <a:endParaRPr lang="pt-BR"/>
        </a:p>
      </dgm:t>
    </dgm:pt>
    <dgm:pt modelId="{8301BC1E-2F18-4DFA-8C1A-DFDCBA62D3C8}" type="pres">
      <dgm:prSet presAssocID="{EF89DBDA-DEC3-4758-B084-FEE0151A8B3C}" presName="Name0" presStyleCnt="0">
        <dgm:presLayoutVars>
          <dgm:dir/>
          <dgm:resizeHandles val="exact"/>
        </dgm:presLayoutVars>
      </dgm:prSet>
      <dgm:spPr/>
    </dgm:pt>
    <dgm:pt modelId="{D6C1A308-30D0-435A-92C3-12D91CACFB3B}" type="pres">
      <dgm:prSet presAssocID="{F28804A8-3C6C-4517-B8B0-A097DB3AC72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53E8B7-9F36-4313-B2B8-A3FC961862B0}" type="pres">
      <dgm:prSet presAssocID="{170AF518-0AD1-4EA6-92AE-B675693793FD}" presName="sibTrans" presStyleLbl="sibTrans2D1" presStyleIdx="0" presStyleCnt="2"/>
      <dgm:spPr/>
      <dgm:t>
        <a:bodyPr/>
        <a:lstStyle/>
        <a:p>
          <a:endParaRPr lang="pt-BR"/>
        </a:p>
      </dgm:t>
    </dgm:pt>
    <dgm:pt modelId="{A3E176EC-610A-48E0-A82B-ED9C36CE0E43}" type="pres">
      <dgm:prSet presAssocID="{170AF518-0AD1-4EA6-92AE-B675693793FD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D8B127EC-A81D-4E3B-82A3-388414257968}" type="pres">
      <dgm:prSet presAssocID="{3ADD8EF9-1126-4026-83D8-FBC3E6A7BEB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6725A3-6FF2-4A55-8BB5-AA1664C996E3}" type="pres">
      <dgm:prSet presAssocID="{BD0327D9-31E3-4C05-B810-DEDE5650B346}" presName="sibTrans" presStyleLbl="sibTrans2D1" presStyleIdx="1" presStyleCnt="2"/>
      <dgm:spPr/>
      <dgm:t>
        <a:bodyPr/>
        <a:lstStyle/>
        <a:p>
          <a:endParaRPr lang="pt-BR"/>
        </a:p>
      </dgm:t>
    </dgm:pt>
    <dgm:pt modelId="{26CBDE64-CA5B-4F8A-A57D-3F3BB9350847}" type="pres">
      <dgm:prSet presAssocID="{BD0327D9-31E3-4C05-B810-DEDE5650B346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58782580-4362-42F4-B3D2-E2022D2BB843}" type="pres">
      <dgm:prSet presAssocID="{B2CA8834-EDE2-4020-88FA-C4E67F6F93F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328AB36-672E-4811-A0E9-7A332EF7982D}" type="presOf" srcId="{BD0327D9-31E3-4C05-B810-DEDE5650B346}" destId="{B66725A3-6FF2-4A55-8BB5-AA1664C996E3}" srcOrd="0" destOrd="0" presId="urn:microsoft.com/office/officeart/2005/8/layout/process1"/>
    <dgm:cxn modelId="{19CAD734-8540-4E26-B7E6-7A3E1BF88AC4}" srcId="{EF89DBDA-DEC3-4758-B084-FEE0151A8B3C}" destId="{B2CA8834-EDE2-4020-88FA-C4E67F6F93F0}" srcOrd="2" destOrd="0" parTransId="{15B926C0-523D-4D04-B926-DB8D9F43FA6C}" sibTransId="{E2F8346B-39BA-443C-B588-93013C0E8C7B}"/>
    <dgm:cxn modelId="{8A1665A6-752E-44A9-B088-9392258C9212}" srcId="{EF89DBDA-DEC3-4758-B084-FEE0151A8B3C}" destId="{F28804A8-3C6C-4517-B8B0-A097DB3AC724}" srcOrd="0" destOrd="0" parTransId="{229876AC-0660-45E4-B66D-7FD519508612}" sibTransId="{170AF518-0AD1-4EA6-92AE-B675693793FD}"/>
    <dgm:cxn modelId="{9AEF608A-6C17-427F-A06D-254FD1C4F3DA}" type="presOf" srcId="{EF89DBDA-DEC3-4758-B084-FEE0151A8B3C}" destId="{8301BC1E-2F18-4DFA-8C1A-DFDCBA62D3C8}" srcOrd="0" destOrd="0" presId="urn:microsoft.com/office/officeart/2005/8/layout/process1"/>
    <dgm:cxn modelId="{D3D20964-4430-43AC-961B-5CB7783815B3}" type="presOf" srcId="{F28804A8-3C6C-4517-B8B0-A097DB3AC724}" destId="{D6C1A308-30D0-435A-92C3-12D91CACFB3B}" srcOrd="0" destOrd="0" presId="urn:microsoft.com/office/officeart/2005/8/layout/process1"/>
    <dgm:cxn modelId="{21BB2E9F-B785-4D70-A7C6-C41FF10CC2ED}" type="presOf" srcId="{3ADD8EF9-1126-4026-83D8-FBC3E6A7BEBA}" destId="{D8B127EC-A81D-4E3B-82A3-388414257968}" srcOrd="0" destOrd="0" presId="urn:microsoft.com/office/officeart/2005/8/layout/process1"/>
    <dgm:cxn modelId="{DFCFFB2D-722A-493F-BBA2-9C3F4BCC5920}" type="presOf" srcId="{BD0327D9-31E3-4C05-B810-DEDE5650B346}" destId="{26CBDE64-CA5B-4F8A-A57D-3F3BB9350847}" srcOrd="1" destOrd="0" presId="urn:microsoft.com/office/officeart/2005/8/layout/process1"/>
    <dgm:cxn modelId="{46806543-18F6-4B1F-BD70-F8E1D009A47C}" type="presOf" srcId="{170AF518-0AD1-4EA6-92AE-B675693793FD}" destId="{3A53E8B7-9F36-4313-B2B8-A3FC961862B0}" srcOrd="0" destOrd="0" presId="urn:microsoft.com/office/officeart/2005/8/layout/process1"/>
    <dgm:cxn modelId="{78632C02-9E91-426C-80BF-E6B200E134C4}" type="presOf" srcId="{B2CA8834-EDE2-4020-88FA-C4E67F6F93F0}" destId="{58782580-4362-42F4-B3D2-E2022D2BB843}" srcOrd="0" destOrd="0" presId="urn:microsoft.com/office/officeart/2005/8/layout/process1"/>
    <dgm:cxn modelId="{B385AF8D-AAB8-47B3-BA84-4DAF3451685C}" srcId="{EF89DBDA-DEC3-4758-B084-FEE0151A8B3C}" destId="{3ADD8EF9-1126-4026-83D8-FBC3E6A7BEBA}" srcOrd="1" destOrd="0" parTransId="{F6488F9E-2A00-4BE1-8A9C-891752B17B63}" sibTransId="{BD0327D9-31E3-4C05-B810-DEDE5650B346}"/>
    <dgm:cxn modelId="{B1D9FAE4-3E99-4EDB-862C-3781EE1E31E6}" type="presOf" srcId="{170AF518-0AD1-4EA6-92AE-B675693793FD}" destId="{A3E176EC-610A-48E0-A82B-ED9C36CE0E43}" srcOrd="1" destOrd="0" presId="urn:microsoft.com/office/officeart/2005/8/layout/process1"/>
    <dgm:cxn modelId="{FE3CCD4B-0AE1-4E64-B5A4-7A82637AB855}" type="presParOf" srcId="{8301BC1E-2F18-4DFA-8C1A-DFDCBA62D3C8}" destId="{D6C1A308-30D0-435A-92C3-12D91CACFB3B}" srcOrd="0" destOrd="0" presId="urn:microsoft.com/office/officeart/2005/8/layout/process1"/>
    <dgm:cxn modelId="{3C8647B9-D218-4E68-BBE1-4141A7229423}" type="presParOf" srcId="{8301BC1E-2F18-4DFA-8C1A-DFDCBA62D3C8}" destId="{3A53E8B7-9F36-4313-B2B8-A3FC961862B0}" srcOrd="1" destOrd="0" presId="urn:microsoft.com/office/officeart/2005/8/layout/process1"/>
    <dgm:cxn modelId="{B2B2A407-153D-4ED0-A58D-AFD6BB4794A3}" type="presParOf" srcId="{3A53E8B7-9F36-4313-B2B8-A3FC961862B0}" destId="{A3E176EC-610A-48E0-A82B-ED9C36CE0E43}" srcOrd="0" destOrd="0" presId="urn:microsoft.com/office/officeart/2005/8/layout/process1"/>
    <dgm:cxn modelId="{62AB31FD-D3D1-48C3-A6F6-06B10F1CB131}" type="presParOf" srcId="{8301BC1E-2F18-4DFA-8C1A-DFDCBA62D3C8}" destId="{D8B127EC-A81D-4E3B-82A3-388414257968}" srcOrd="2" destOrd="0" presId="urn:microsoft.com/office/officeart/2005/8/layout/process1"/>
    <dgm:cxn modelId="{DB175D79-992B-4DDF-BCC2-22838FDA2A07}" type="presParOf" srcId="{8301BC1E-2F18-4DFA-8C1A-DFDCBA62D3C8}" destId="{B66725A3-6FF2-4A55-8BB5-AA1664C996E3}" srcOrd="3" destOrd="0" presId="urn:microsoft.com/office/officeart/2005/8/layout/process1"/>
    <dgm:cxn modelId="{9D3A033B-F3FD-445F-99A0-3EA8C03DE8D0}" type="presParOf" srcId="{B66725A3-6FF2-4A55-8BB5-AA1664C996E3}" destId="{26CBDE64-CA5B-4F8A-A57D-3F3BB9350847}" srcOrd="0" destOrd="0" presId="urn:microsoft.com/office/officeart/2005/8/layout/process1"/>
    <dgm:cxn modelId="{BC73629F-1C50-4DBB-9C41-8B6DB2DB7852}" type="presParOf" srcId="{8301BC1E-2F18-4DFA-8C1A-DFDCBA62D3C8}" destId="{58782580-4362-42F4-B3D2-E2022D2BB84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132D28-D8C4-4022-AA2D-932002647EF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A8132BD-6312-4481-BD55-AD540044B7AF}">
      <dgm:prSet phldrT="[Texto]"/>
      <dgm:spPr/>
      <dgm:t>
        <a:bodyPr/>
        <a:lstStyle/>
        <a:p>
          <a:r>
            <a:rPr lang="pt-BR" dirty="0" smtClean="0"/>
            <a:t>12 Mulheres </a:t>
          </a:r>
          <a:endParaRPr lang="pt-BR" dirty="0"/>
        </a:p>
      </dgm:t>
    </dgm:pt>
    <dgm:pt modelId="{807F7965-1666-4F6F-A5D7-D253662B2468}" type="parTrans" cxnId="{70B364A5-CCE7-41DD-B039-3F39FF74BBCE}">
      <dgm:prSet/>
      <dgm:spPr/>
      <dgm:t>
        <a:bodyPr/>
        <a:lstStyle/>
        <a:p>
          <a:endParaRPr lang="pt-BR"/>
        </a:p>
      </dgm:t>
    </dgm:pt>
    <dgm:pt modelId="{61348F56-A976-4411-8192-CCA19071CA55}" type="sibTrans" cxnId="{70B364A5-CCE7-41DD-B039-3F39FF74BBCE}">
      <dgm:prSet/>
      <dgm:spPr/>
      <dgm:t>
        <a:bodyPr/>
        <a:lstStyle/>
        <a:p>
          <a:endParaRPr lang="pt-BR"/>
        </a:p>
      </dgm:t>
    </dgm:pt>
    <dgm:pt modelId="{13E96541-93B9-45DF-9A9E-C1C9907C4C35}">
      <dgm:prSet phldrT="[Texto]"/>
      <dgm:spPr/>
      <dgm:t>
        <a:bodyPr/>
        <a:lstStyle/>
        <a:p>
          <a:r>
            <a:rPr lang="pt-BR" dirty="0" smtClean="0"/>
            <a:t>20 Mulheres</a:t>
          </a:r>
          <a:endParaRPr lang="pt-BR" dirty="0"/>
        </a:p>
      </dgm:t>
    </dgm:pt>
    <dgm:pt modelId="{C288E458-1A43-4888-96C8-95689E14357D}" type="parTrans" cxnId="{D38E3530-8C83-4A86-BCCA-368A38DFDC80}">
      <dgm:prSet/>
      <dgm:spPr/>
      <dgm:t>
        <a:bodyPr/>
        <a:lstStyle/>
        <a:p>
          <a:endParaRPr lang="pt-BR"/>
        </a:p>
      </dgm:t>
    </dgm:pt>
    <dgm:pt modelId="{C4699C12-75BA-4D88-8314-DA772B5EEBCD}" type="sibTrans" cxnId="{D38E3530-8C83-4A86-BCCA-368A38DFDC80}">
      <dgm:prSet/>
      <dgm:spPr/>
      <dgm:t>
        <a:bodyPr/>
        <a:lstStyle/>
        <a:p>
          <a:endParaRPr lang="pt-BR"/>
        </a:p>
      </dgm:t>
    </dgm:pt>
    <dgm:pt modelId="{158856D2-DC58-4259-A58E-D49B0CC3460C}">
      <dgm:prSet phldrT="[Texto]"/>
      <dgm:spPr/>
      <dgm:t>
        <a:bodyPr/>
        <a:lstStyle/>
        <a:p>
          <a:r>
            <a:rPr lang="pt-BR" dirty="0" smtClean="0"/>
            <a:t>29  Mulheres </a:t>
          </a:r>
          <a:endParaRPr lang="pt-BR" dirty="0"/>
        </a:p>
      </dgm:t>
    </dgm:pt>
    <dgm:pt modelId="{7D801D45-600E-4CE9-8F4E-D0C07621A491}" type="parTrans" cxnId="{4B02A1C7-EB9B-47C0-B37B-503052BC23B6}">
      <dgm:prSet/>
      <dgm:spPr/>
      <dgm:t>
        <a:bodyPr/>
        <a:lstStyle/>
        <a:p>
          <a:endParaRPr lang="pt-BR"/>
        </a:p>
      </dgm:t>
    </dgm:pt>
    <dgm:pt modelId="{AE4940D4-126A-4060-9BFC-45D9CB068288}" type="sibTrans" cxnId="{4B02A1C7-EB9B-47C0-B37B-503052BC23B6}">
      <dgm:prSet/>
      <dgm:spPr/>
      <dgm:t>
        <a:bodyPr/>
        <a:lstStyle/>
        <a:p>
          <a:endParaRPr lang="pt-BR"/>
        </a:p>
      </dgm:t>
    </dgm:pt>
    <dgm:pt modelId="{A85D1E2E-1EF2-413A-8CEA-E362103B8396}" type="pres">
      <dgm:prSet presAssocID="{BF132D28-D8C4-4022-AA2D-932002647EF9}" presName="Name0" presStyleCnt="0">
        <dgm:presLayoutVars>
          <dgm:dir/>
          <dgm:resizeHandles val="exact"/>
        </dgm:presLayoutVars>
      </dgm:prSet>
      <dgm:spPr/>
    </dgm:pt>
    <dgm:pt modelId="{D650EDFF-EDE0-400A-A822-8E66D92EB656}" type="pres">
      <dgm:prSet presAssocID="{7A8132BD-6312-4481-BD55-AD540044B7A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16DCCE-AA7D-44CA-BB90-55F243149C89}" type="pres">
      <dgm:prSet presAssocID="{61348F56-A976-4411-8192-CCA19071CA55}" presName="sibTrans" presStyleLbl="sibTrans2D1" presStyleIdx="0" presStyleCnt="2"/>
      <dgm:spPr/>
      <dgm:t>
        <a:bodyPr/>
        <a:lstStyle/>
        <a:p>
          <a:endParaRPr lang="pt-BR"/>
        </a:p>
      </dgm:t>
    </dgm:pt>
    <dgm:pt modelId="{635BA0D2-F21D-440D-B86C-1C9C363137C0}" type="pres">
      <dgm:prSet presAssocID="{61348F56-A976-4411-8192-CCA19071CA55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7B99D7BC-0B53-45B4-A3B2-2D71BA1CF478}" type="pres">
      <dgm:prSet presAssocID="{13E96541-93B9-45DF-9A9E-C1C9907C4C3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A77ECE-9E7A-4450-9C7A-C7AFA7065447}" type="pres">
      <dgm:prSet presAssocID="{C4699C12-75BA-4D88-8314-DA772B5EEBCD}" presName="sibTrans" presStyleLbl="sibTrans2D1" presStyleIdx="1" presStyleCnt="2"/>
      <dgm:spPr/>
      <dgm:t>
        <a:bodyPr/>
        <a:lstStyle/>
        <a:p>
          <a:endParaRPr lang="pt-BR"/>
        </a:p>
      </dgm:t>
    </dgm:pt>
    <dgm:pt modelId="{44FFEEC0-6D78-4E2B-8F79-182F59DCC58B}" type="pres">
      <dgm:prSet presAssocID="{C4699C12-75BA-4D88-8314-DA772B5EEBCD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E1DD785F-4C11-41CB-8F86-9EFAAA72E243}" type="pres">
      <dgm:prSet presAssocID="{158856D2-DC58-4259-A58E-D49B0CC3460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0B364A5-CCE7-41DD-B039-3F39FF74BBCE}" srcId="{BF132D28-D8C4-4022-AA2D-932002647EF9}" destId="{7A8132BD-6312-4481-BD55-AD540044B7AF}" srcOrd="0" destOrd="0" parTransId="{807F7965-1666-4F6F-A5D7-D253662B2468}" sibTransId="{61348F56-A976-4411-8192-CCA19071CA55}"/>
    <dgm:cxn modelId="{1FF6ACA3-54A0-4E47-97F6-436C4F1875E2}" type="presOf" srcId="{C4699C12-75BA-4D88-8314-DA772B5EEBCD}" destId="{F5A77ECE-9E7A-4450-9C7A-C7AFA7065447}" srcOrd="0" destOrd="0" presId="urn:microsoft.com/office/officeart/2005/8/layout/process1"/>
    <dgm:cxn modelId="{D3C92E67-61F0-4024-936C-DC98B8714242}" type="presOf" srcId="{C4699C12-75BA-4D88-8314-DA772B5EEBCD}" destId="{44FFEEC0-6D78-4E2B-8F79-182F59DCC58B}" srcOrd="1" destOrd="0" presId="urn:microsoft.com/office/officeart/2005/8/layout/process1"/>
    <dgm:cxn modelId="{5A4FF1E2-3514-4618-BD5B-ACD7D2CCD844}" type="presOf" srcId="{61348F56-A976-4411-8192-CCA19071CA55}" destId="{8616DCCE-AA7D-44CA-BB90-55F243149C89}" srcOrd="0" destOrd="0" presId="urn:microsoft.com/office/officeart/2005/8/layout/process1"/>
    <dgm:cxn modelId="{D38E3530-8C83-4A86-BCCA-368A38DFDC80}" srcId="{BF132D28-D8C4-4022-AA2D-932002647EF9}" destId="{13E96541-93B9-45DF-9A9E-C1C9907C4C35}" srcOrd="1" destOrd="0" parTransId="{C288E458-1A43-4888-96C8-95689E14357D}" sibTransId="{C4699C12-75BA-4D88-8314-DA772B5EEBCD}"/>
    <dgm:cxn modelId="{4B02A1C7-EB9B-47C0-B37B-503052BC23B6}" srcId="{BF132D28-D8C4-4022-AA2D-932002647EF9}" destId="{158856D2-DC58-4259-A58E-D49B0CC3460C}" srcOrd="2" destOrd="0" parTransId="{7D801D45-600E-4CE9-8F4E-D0C07621A491}" sibTransId="{AE4940D4-126A-4060-9BFC-45D9CB068288}"/>
    <dgm:cxn modelId="{74304335-6595-4030-AD50-FAE1E5FF5745}" type="presOf" srcId="{BF132D28-D8C4-4022-AA2D-932002647EF9}" destId="{A85D1E2E-1EF2-413A-8CEA-E362103B8396}" srcOrd="0" destOrd="0" presId="urn:microsoft.com/office/officeart/2005/8/layout/process1"/>
    <dgm:cxn modelId="{BA1B221E-C354-4972-B7E3-4ADB0D1A981E}" type="presOf" srcId="{7A8132BD-6312-4481-BD55-AD540044B7AF}" destId="{D650EDFF-EDE0-400A-A822-8E66D92EB656}" srcOrd="0" destOrd="0" presId="urn:microsoft.com/office/officeart/2005/8/layout/process1"/>
    <dgm:cxn modelId="{DD00E61D-47AD-4F5D-8F03-429C7424DFA1}" type="presOf" srcId="{158856D2-DC58-4259-A58E-D49B0CC3460C}" destId="{E1DD785F-4C11-41CB-8F86-9EFAAA72E243}" srcOrd="0" destOrd="0" presId="urn:microsoft.com/office/officeart/2005/8/layout/process1"/>
    <dgm:cxn modelId="{7A9B5ADB-E3E1-43B5-A556-734CF3D51BE5}" type="presOf" srcId="{61348F56-A976-4411-8192-CCA19071CA55}" destId="{635BA0D2-F21D-440D-B86C-1C9C363137C0}" srcOrd="1" destOrd="0" presId="urn:microsoft.com/office/officeart/2005/8/layout/process1"/>
    <dgm:cxn modelId="{663E88A2-68A7-4945-B7C9-B58964F7331E}" type="presOf" srcId="{13E96541-93B9-45DF-9A9E-C1C9907C4C35}" destId="{7B99D7BC-0B53-45B4-A3B2-2D71BA1CF478}" srcOrd="0" destOrd="0" presId="urn:microsoft.com/office/officeart/2005/8/layout/process1"/>
    <dgm:cxn modelId="{4946248F-3C3F-4F94-BFB1-1A12F374B10A}" type="presParOf" srcId="{A85D1E2E-1EF2-413A-8CEA-E362103B8396}" destId="{D650EDFF-EDE0-400A-A822-8E66D92EB656}" srcOrd="0" destOrd="0" presId="urn:microsoft.com/office/officeart/2005/8/layout/process1"/>
    <dgm:cxn modelId="{828B9D15-DB26-4AC9-9FF6-6EFE19DE5C44}" type="presParOf" srcId="{A85D1E2E-1EF2-413A-8CEA-E362103B8396}" destId="{8616DCCE-AA7D-44CA-BB90-55F243149C89}" srcOrd="1" destOrd="0" presId="urn:microsoft.com/office/officeart/2005/8/layout/process1"/>
    <dgm:cxn modelId="{2D3C71E6-F3F6-4A5F-844B-01FD403ECDF2}" type="presParOf" srcId="{8616DCCE-AA7D-44CA-BB90-55F243149C89}" destId="{635BA0D2-F21D-440D-B86C-1C9C363137C0}" srcOrd="0" destOrd="0" presId="urn:microsoft.com/office/officeart/2005/8/layout/process1"/>
    <dgm:cxn modelId="{90E5E2B0-B3D2-44DC-87CE-5E3464F8EAA2}" type="presParOf" srcId="{A85D1E2E-1EF2-413A-8CEA-E362103B8396}" destId="{7B99D7BC-0B53-45B4-A3B2-2D71BA1CF478}" srcOrd="2" destOrd="0" presId="urn:microsoft.com/office/officeart/2005/8/layout/process1"/>
    <dgm:cxn modelId="{425A30EC-12D2-4B9D-95D3-22E88FCF7560}" type="presParOf" srcId="{A85D1E2E-1EF2-413A-8CEA-E362103B8396}" destId="{F5A77ECE-9E7A-4450-9C7A-C7AFA7065447}" srcOrd="3" destOrd="0" presId="urn:microsoft.com/office/officeart/2005/8/layout/process1"/>
    <dgm:cxn modelId="{D5F5C335-EE9A-4A88-A23D-A0AC11AC96F4}" type="presParOf" srcId="{F5A77ECE-9E7A-4450-9C7A-C7AFA7065447}" destId="{44FFEEC0-6D78-4E2B-8F79-182F59DCC58B}" srcOrd="0" destOrd="0" presId="urn:microsoft.com/office/officeart/2005/8/layout/process1"/>
    <dgm:cxn modelId="{EF932C70-66CC-4274-A595-6C4C3B04A741}" type="presParOf" srcId="{A85D1E2E-1EF2-413A-8CEA-E362103B8396}" destId="{E1DD785F-4C11-41CB-8F86-9EFAAA72E24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A2D869-38D4-4D58-88B4-83298E59B21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BD4B943-F486-40D6-AEB9-9DB54EAAE0BE}">
      <dgm:prSet phldrT="[Texto]"/>
      <dgm:spPr/>
      <dgm:t>
        <a:bodyPr/>
        <a:lstStyle/>
        <a:p>
          <a:r>
            <a:rPr lang="pt-BR" dirty="0" smtClean="0"/>
            <a:t>57 mulheres</a:t>
          </a:r>
          <a:endParaRPr lang="pt-BR" dirty="0"/>
        </a:p>
      </dgm:t>
    </dgm:pt>
    <dgm:pt modelId="{80804AFA-F01E-4FB6-ACC8-085FE4C97F02}" type="parTrans" cxnId="{7F9BB643-9295-4B68-A1BB-8F1EC3724A40}">
      <dgm:prSet/>
      <dgm:spPr/>
      <dgm:t>
        <a:bodyPr/>
        <a:lstStyle/>
        <a:p>
          <a:endParaRPr lang="pt-BR"/>
        </a:p>
      </dgm:t>
    </dgm:pt>
    <dgm:pt modelId="{FA9DE6C0-565F-49F4-A2AE-380E1B015F1D}" type="sibTrans" cxnId="{7F9BB643-9295-4B68-A1BB-8F1EC3724A40}">
      <dgm:prSet/>
      <dgm:spPr/>
      <dgm:t>
        <a:bodyPr/>
        <a:lstStyle/>
        <a:p>
          <a:endParaRPr lang="pt-BR"/>
        </a:p>
      </dgm:t>
    </dgm:pt>
    <dgm:pt modelId="{BDA63D50-6DA2-4CED-A6A6-7C8275CCBF1D}">
      <dgm:prSet phldrT="[Texto]"/>
      <dgm:spPr/>
      <dgm:t>
        <a:bodyPr/>
        <a:lstStyle/>
        <a:p>
          <a:r>
            <a:rPr lang="pt-BR" dirty="0" smtClean="0"/>
            <a:t>78 mulheres</a:t>
          </a:r>
          <a:endParaRPr lang="pt-BR" dirty="0"/>
        </a:p>
      </dgm:t>
    </dgm:pt>
    <dgm:pt modelId="{29BB1900-7256-477D-9AC6-762A12411480}" type="parTrans" cxnId="{241B390D-9821-4468-9106-5217D27BCCFD}">
      <dgm:prSet/>
      <dgm:spPr/>
      <dgm:t>
        <a:bodyPr/>
        <a:lstStyle/>
        <a:p>
          <a:endParaRPr lang="pt-BR"/>
        </a:p>
      </dgm:t>
    </dgm:pt>
    <dgm:pt modelId="{BA7DB046-C7FC-4F48-A691-F448A5CA018D}" type="sibTrans" cxnId="{241B390D-9821-4468-9106-5217D27BCCFD}">
      <dgm:prSet/>
      <dgm:spPr/>
      <dgm:t>
        <a:bodyPr/>
        <a:lstStyle/>
        <a:p>
          <a:endParaRPr lang="pt-BR"/>
        </a:p>
      </dgm:t>
    </dgm:pt>
    <dgm:pt modelId="{68004B27-5295-4502-8B62-A8155174DDB6}">
      <dgm:prSet phldrT="[Texto]"/>
      <dgm:spPr/>
      <dgm:t>
        <a:bodyPr/>
        <a:lstStyle/>
        <a:p>
          <a:r>
            <a:rPr lang="pt-BR" dirty="0" smtClean="0"/>
            <a:t>107 mulheres</a:t>
          </a:r>
          <a:endParaRPr lang="pt-BR" dirty="0"/>
        </a:p>
      </dgm:t>
    </dgm:pt>
    <dgm:pt modelId="{32F10E91-C332-4AF6-841C-2D93662F3878}" type="parTrans" cxnId="{E3C3EF74-38E5-4A65-8BB7-357C57336513}">
      <dgm:prSet/>
      <dgm:spPr/>
      <dgm:t>
        <a:bodyPr/>
        <a:lstStyle/>
        <a:p>
          <a:endParaRPr lang="pt-BR"/>
        </a:p>
      </dgm:t>
    </dgm:pt>
    <dgm:pt modelId="{5640E4A1-E338-49AC-B6C5-AD43B1A3BDDB}" type="sibTrans" cxnId="{E3C3EF74-38E5-4A65-8BB7-357C57336513}">
      <dgm:prSet/>
      <dgm:spPr/>
      <dgm:t>
        <a:bodyPr/>
        <a:lstStyle/>
        <a:p>
          <a:endParaRPr lang="pt-BR"/>
        </a:p>
      </dgm:t>
    </dgm:pt>
    <dgm:pt modelId="{761E597A-B179-4212-9B8E-B9B12D23FE00}" type="pres">
      <dgm:prSet presAssocID="{FEA2D869-38D4-4D58-88B4-83298E59B219}" presName="Name0" presStyleCnt="0">
        <dgm:presLayoutVars>
          <dgm:dir/>
          <dgm:resizeHandles val="exact"/>
        </dgm:presLayoutVars>
      </dgm:prSet>
      <dgm:spPr/>
    </dgm:pt>
    <dgm:pt modelId="{0723D9DA-E6F0-4C6C-8CAC-7C930E1BC11C}" type="pres">
      <dgm:prSet presAssocID="{BBD4B943-F486-40D6-AEB9-9DB54EAAE0B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9B61E4-2458-4C48-8C20-7627C3D8883E}" type="pres">
      <dgm:prSet presAssocID="{FA9DE6C0-565F-49F4-A2AE-380E1B015F1D}" presName="sibTrans" presStyleLbl="sibTrans2D1" presStyleIdx="0" presStyleCnt="2"/>
      <dgm:spPr/>
      <dgm:t>
        <a:bodyPr/>
        <a:lstStyle/>
        <a:p>
          <a:endParaRPr lang="pt-BR"/>
        </a:p>
      </dgm:t>
    </dgm:pt>
    <dgm:pt modelId="{768252FA-5AD6-4436-A8BF-CD99D532EF34}" type="pres">
      <dgm:prSet presAssocID="{FA9DE6C0-565F-49F4-A2AE-380E1B015F1D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6BB38207-FDC7-4EB5-93E6-62B3E699AF5B}" type="pres">
      <dgm:prSet presAssocID="{BDA63D50-6DA2-4CED-A6A6-7C8275CCBF1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588D41-6DE6-4776-A35A-0E4A0FBB2772}" type="pres">
      <dgm:prSet presAssocID="{BA7DB046-C7FC-4F48-A691-F448A5CA018D}" presName="sibTrans" presStyleLbl="sibTrans2D1" presStyleIdx="1" presStyleCnt="2"/>
      <dgm:spPr/>
      <dgm:t>
        <a:bodyPr/>
        <a:lstStyle/>
        <a:p>
          <a:endParaRPr lang="pt-BR"/>
        </a:p>
      </dgm:t>
    </dgm:pt>
    <dgm:pt modelId="{CD15A308-48A5-4AB1-9310-5B7DA67317E7}" type="pres">
      <dgm:prSet presAssocID="{BA7DB046-C7FC-4F48-A691-F448A5CA018D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806EAD3B-62E3-43E0-B4E3-54E3BD77EEC6}" type="pres">
      <dgm:prSet presAssocID="{68004B27-5295-4502-8B62-A8155174DDB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F9BB643-9295-4B68-A1BB-8F1EC3724A40}" srcId="{FEA2D869-38D4-4D58-88B4-83298E59B219}" destId="{BBD4B943-F486-40D6-AEB9-9DB54EAAE0BE}" srcOrd="0" destOrd="0" parTransId="{80804AFA-F01E-4FB6-ACC8-085FE4C97F02}" sibTransId="{FA9DE6C0-565F-49F4-A2AE-380E1B015F1D}"/>
    <dgm:cxn modelId="{18B2B731-11EC-4F16-9EED-F915D63586D2}" type="presOf" srcId="{FEA2D869-38D4-4D58-88B4-83298E59B219}" destId="{761E597A-B179-4212-9B8E-B9B12D23FE00}" srcOrd="0" destOrd="0" presId="urn:microsoft.com/office/officeart/2005/8/layout/process1"/>
    <dgm:cxn modelId="{492EDCD3-7E0C-4AED-AD70-E0456FB183F1}" type="presOf" srcId="{BA7DB046-C7FC-4F48-A691-F448A5CA018D}" destId="{59588D41-6DE6-4776-A35A-0E4A0FBB2772}" srcOrd="0" destOrd="0" presId="urn:microsoft.com/office/officeart/2005/8/layout/process1"/>
    <dgm:cxn modelId="{B99BD000-4E6C-478F-8D09-6F8E7C7DF220}" type="presOf" srcId="{BBD4B943-F486-40D6-AEB9-9DB54EAAE0BE}" destId="{0723D9DA-E6F0-4C6C-8CAC-7C930E1BC11C}" srcOrd="0" destOrd="0" presId="urn:microsoft.com/office/officeart/2005/8/layout/process1"/>
    <dgm:cxn modelId="{A527F629-42EB-4092-9AB9-D4D291BFA52B}" type="presOf" srcId="{BDA63D50-6DA2-4CED-A6A6-7C8275CCBF1D}" destId="{6BB38207-FDC7-4EB5-93E6-62B3E699AF5B}" srcOrd="0" destOrd="0" presId="urn:microsoft.com/office/officeart/2005/8/layout/process1"/>
    <dgm:cxn modelId="{E3C3EF74-38E5-4A65-8BB7-357C57336513}" srcId="{FEA2D869-38D4-4D58-88B4-83298E59B219}" destId="{68004B27-5295-4502-8B62-A8155174DDB6}" srcOrd="2" destOrd="0" parTransId="{32F10E91-C332-4AF6-841C-2D93662F3878}" sibTransId="{5640E4A1-E338-49AC-B6C5-AD43B1A3BDDB}"/>
    <dgm:cxn modelId="{3D8526BB-80F6-4C51-AD2C-8A504FDEEA9E}" type="presOf" srcId="{FA9DE6C0-565F-49F4-A2AE-380E1B015F1D}" destId="{209B61E4-2458-4C48-8C20-7627C3D8883E}" srcOrd="0" destOrd="0" presId="urn:microsoft.com/office/officeart/2005/8/layout/process1"/>
    <dgm:cxn modelId="{241B390D-9821-4468-9106-5217D27BCCFD}" srcId="{FEA2D869-38D4-4D58-88B4-83298E59B219}" destId="{BDA63D50-6DA2-4CED-A6A6-7C8275CCBF1D}" srcOrd="1" destOrd="0" parTransId="{29BB1900-7256-477D-9AC6-762A12411480}" sibTransId="{BA7DB046-C7FC-4F48-A691-F448A5CA018D}"/>
    <dgm:cxn modelId="{7A376877-54C7-4254-A178-3B65783217CA}" type="presOf" srcId="{68004B27-5295-4502-8B62-A8155174DDB6}" destId="{806EAD3B-62E3-43E0-B4E3-54E3BD77EEC6}" srcOrd="0" destOrd="0" presId="urn:microsoft.com/office/officeart/2005/8/layout/process1"/>
    <dgm:cxn modelId="{F2647198-DB16-4C3E-8601-5D6A9204C7FC}" type="presOf" srcId="{FA9DE6C0-565F-49F4-A2AE-380E1B015F1D}" destId="{768252FA-5AD6-4436-A8BF-CD99D532EF34}" srcOrd="1" destOrd="0" presId="urn:microsoft.com/office/officeart/2005/8/layout/process1"/>
    <dgm:cxn modelId="{0173712D-43BC-4B77-901F-AEF514DECC9A}" type="presOf" srcId="{BA7DB046-C7FC-4F48-A691-F448A5CA018D}" destId="{CD15A308-48A5-4AB1-9310-5B7DA67317E7}" srcOrd="1" destOrd="0" presId="urn:microsoft.com/office/officeart/2005/8/layout/process1"/>
    <dgm:cxn modelId="{94C722AD-5D59-48B7-BD17-1C40502449A8}" type="presParOf" srcId="{761E597A-B179-4212-9B8E-B9B12D23FE00}" destId="{0723D9DA-E6F0-4C6C-8CAC-7C930E1BC11C}" srcOrd="0" destOrd="0" presId="urn:microsoft.com/office/officeart/2005/8/layout/process1"/>
    <dgm:cxn modelId="{3DA640F5-AF50-4BB2-81DA-59E705D9C7F8}" type="presParOf" srcId="{761E597A-B179-4212-9B8E-B9B12D23FE00}" destId="{209B61E4-2458-4C48-8C20-7627C3D8883E}" srcOrd="1" destOrd="0" presId="urn:microsoft.com/office/officeart/2005/8/layout/process1"/>
    <dgm:cxn modelId="{D1A957F7-223C-4C4A-B884-8FFB212E1D81}" type="presParOf" srcId="{209B61E4-2458-4C48-8C20-7627C3D8883E}" destId="{768252FA-5AD6-4436-A8BF-CD99D532EF34}" srcOrd="0" destOrd="0" presId="urn:microsoft.com/office/officeart/2005/8/layout/process1"/>
    <dgm:cxn modelId="{8C2703D9-F106-4784-B7E9-E1D2E983D038}" type="presParOf" srcId="{761E597A-B179-4212-9B8E-B9B12D23FE00}" destId="{6BB38207-FDC7-4EB5-93E6-62B3E699AF5B}" srcOrd="2" destOrd="0" presId="urn:microsoft.com/office/officeart/2005/8/layout/process1"/>
    <dgm:cxn modelId="{C1D12DE3-9FC8-455D-A7B1-1F67FF57EE6C}" type="presParOf" srcId="{761E597A-B179-4212-9B8E-B9B12D23FE00}" destId="{59588D41-6DE6-4776-A35A-0E4A0FBB2772}" srcOrd="3" destOrd="0" presId="urn:microsoft.com/office/officeart/2005/8/layout/process1"/>
    <dgm:cxn modelId="{9FD536DA-0543-4655-BCC4-BEA1232C9CB4}" type="presParOf" srcId="{59588D41-6DE6-4776-A35A-0E4A0FBB2772}" destId="{CD15A308-48A5-4AB1-9310-5B7DA67317E7}" srcOrd="0" destOrd="0" presId="urn:microsoft.com/office/officeart/2005/8/layout/process1"/>
    <dgm:cxn modelId="{2BE49875-C720-4692-BC14-9EE0D45C3604}" type="presParOf" srcId="{761E597A-B179-4212-9B8E-B9B12D23FE00}" destId="{806EAD3B-62E3-43E0-B4E3-54E3BD77EEC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BB13-79BC-4CB8-A3F9-D3EA8AE5BC37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4438-EE9B-4CF0-AAF4-E45B9905E889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94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BB13-79BC-4CB8-A3F9-D3EA8AE5BC37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4438-EE9B-4CF0-AAF4-E45B9905E8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46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BB13-79BC-4CB8-A3F9-D3EA8AE5BC37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4438-EE9B-4CF0-AAF4-E45B9905E8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70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BB13-79BC-4CB8-A3F9-D3EA8AE5BC37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4438-EE9B-4CF0-AAF4-E45B9905E8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59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BB13-79BC-4CB8-A3F9-D3EA8AE5BC37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4438-EE9B-4CF0-AAF4-E45B9905E889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10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BB13-79BC-4CB8-A3F9-D3EA8AE5BC37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4438-EE9B-4CF0-AAF4-E45B9905E8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483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BB13-79BC-4CB8-A3F9-D3EA8AE5BC37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4438-EE9B-4CF0-AAF4-E45B9905E8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58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BB13-79BC-4CB8-A3F9-D3EA8AE5BC37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4438-EE9B-4CF0-AAF4-E45B9905E8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91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BB13-79BC-4CB8-A3F9-D3EA8AE5BC37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4438-EE9B-4CF0-AAF4-E45B9905E8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55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F7ABB13-79BC-4CB8-A3F9-D3EA8AE5BC37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174438-EE9B-4CF0-AAF4-E45B9905E8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77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BB13-79BC-4CB8-A3F9-D3EA8AE5BC37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4438-EE9B-4CF0-AAF4-E45B9905E8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50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F7ABB13-79BC-4CB8-A3F9-D3EA8AE5BC37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E174438-EE9B-4CF0-AAF4-E45B9905E889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89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22960" y="200429"/>
            <a:ext cx="7543800" cy="1274680"/>
          </a:xfrm>
        </p:spPr>
        <p:txBody>
          <a:bodyPr anchor="b">
            <a:normAutofit/>
          </a:bodyPr>
          <a:lstStyle/>
          <a:p>
            <a:pPr algn="ctr"/>
            <a:r>
              <a:rPr lang="pt-BR" sz="3600" b="1" dirty="0"/>
              <a:t>Programa de Valorização do Profissional da Atenção Básica - PROVAB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22960" y="1857203"/>
            <a:ext cx="7543800" cy="4616448"/>
          </a:xfrm>
        </p:spPr>
        <p:txBody>
          <a:bodyPr>
            <a:normAutofit fontScale="92500" lnSpcReduction="20000"/>
          </a:bodyPr>
          <a:lstStyle/>
          <a:p>
            <a:pPr algn="ctr"/>
            <a:endParaRPr lang="pt-BR" sz="2400" b="1" dirty="0"/>
          </a:p>
          <a:p>
            <a:pPr algn="ctr">
              <a:lnSpc>
                <a:spcPct val="100000"/>
              </a:lnSpc>
            </a:pPr>
            <a:endParaRPr lang="pt-BR" sz="2400" b="1" dirty="0"/>
          </a:p>
          <a:p>
            <a:pPr algn="ctr"/>
            <a:r>
              <a:rPr lang="pt-BR" sz="3200" b="1" dirty="0"/>
              <a:t>Qualificação da investigação e controle dos cânceres de colo de útero e de mama na UBS Novo Horizonte, em Natal, RN</a:t>
            </a:r>
            <a:endParaRPr lang="pt-BR" sz="3200" dirty="0"/>
          </a:p>
          <a:p>
            <a:r>
              <a:rPr lang="pt-BR" sz="3200" b="1" dirty="0"/>
              <a:t> </a:t>
            </a:r>
            <a:endParaRPr lang="pt-BR" sz="3200" dirty="0"/>
          </a:p>
          <a:p>
            <a:pPr algn="ctr">
              <a:lnSpc>
                <a:spcPct val="100000"/>
              </a:lnSpc>
            </a:pPr>
            <a:r>
              <a:rPr lang="pt-BR" b="1" dirty="0"/>
              <a:t> </a:t>
            </a:r>
            <a:endParaRPr lang="pt-BR" b="1" dirty="0" smtClean="0"/>
          </a:p>
          <a:p>
            <a:pPr algn="ctr"/>
            <a:r>
              <a:rPr lang="pt-BR" b="1" dirty="0"/>
              <a:t>Maria Isabel Cunha Souza</a:t>
            </a:r>
            <a:endParaRPr lang="pt-BR" dirty="0"/>
          </a:p>
          <a:p>
            <a:pPr algn="ctr"/>
            <a:r>
              <a:rPr lang="pt-BR" b="1" dirty="0"/>
              <a:t>Orientadora: Lenise Patrocinio Pires Cecilio</a:t>
            </a:r>
            <a:endParaRPr lang="pt-BR" dirty="0"/>
          </a:p>
          <a:p>
            <a:pPr algn="ctr">
              <a:lnSpc>
                <a:spcPct val="100000"/>
              </a:lnSpc>
            </a:pPr>
            <a:r>
              <a:rPr lang="pt-BR" b="1" dirty="0" smtClean="0"/>
              <a:t>Natal/RN</a:t>
            </a:r>
          </a:p>
          <a:p>
            <a:pPr algn="ctr">
              <a:lnSpc>
                <a:spcPct val="100000"/>
              </a:lnSpc>
            </a:pPr>
            <a:r>
              <a:rPr lang="pt-BR" b="1" dirty="0" smtClean="0"/>
              <a:t>Janeiro/2015</a:t>
            </a:r>
            <a:r>
              <a:rPr lang="pt-BR" sz="1350" b="1" dirty="0"/>
              <a:t>	</a:t>
            </a:r>
            <a:endParaRPr lang="pt-BR" sz="135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7325" y="1820008"/>
            <a:ext cx="3364690" cy="8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7" y="4398574"/>
            <a:ext cx="567626" cy="56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07" y="5454864"/>
            <a:ext cx="646488" cy="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07" y="3247692"/>
            <a:ext cx="599122" cy="59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86301"/>
            <a:ext cx="599089" cy="59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979" y="1751137"/>
            <a:ext cx="8857085" cy="460236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t-BR" sz="2600" b="1" dirty="0" smtClean="0"/>
              <a:t>Meta 2.1. </a:t>
            </a:r>
            <a:r>
              <a:rPr lang="pt-BR" sz="2600" dirty="0" smtClean="0"/>
              <a:t>Identificar 100% das mulheres com exame citopatológico alterado sem acompanhamento pela unidade de saúde</a:t>
            </a:r>
          </a:p>
          <a:p>
            <a:pPr>
              <a:lnSpc>
                <a:spcPct val="150000"/>
              </a:lnSpc>
            </a:pPr>
            <a:r>
              <a:rPr lang="pt-BR" sz="2600" b="1" dirty="0" smtClean="0"/>
              <a:t>Meta 2.2. </a:t>
            </a:r>
            <a:r>
              <a:rPr lang="pt-BR" sz="2600" dirty="0" smtClean="0"/>
              <a:t>Identificar 100% das mulheres com mamografia alterada sem acompanhamento pela unidade de saúde</a:t>
            </a:r>
          </a:p>
          <a:p>
            <a:pPr>
              <a:lnSpc>
                <a:spcPct val="150000"/>
              </a:lnSpc>
            </a:pPr>
            <a:r>
              <a:rPr lang="pt-BR" sz="2600" b="1" dirty="0" smtClean="0"/>
              <a:t>Meta 2.3.</a:t>
            </a:r>
            <a:r>
              <a:rPr lang="pt-BR" sz="2600" dirty="0" smtClean="0"/>
              <a:t>Realizar busca ativa em 100% de mulheres com exame citopatológico alterado sem acompanhamento pela unidade de saúde.</a:t>
            </a:r>
          </a:p>
          <a:p>
            <a:pPr>
              <a:lnSpc>
                <a:spcPct val="150000"/>
              </a:lnSpc>
            </a:pPr>
            <a:r>
              <a:rPr lang="pt-BR" sz="2600" b="1" dirty="0" smtClean="0"/>
              <a:t>Meta 2.4. </a:t>
            </a:r>
            <a:r>
              <a:rPr lang="pt-BR" sz="2600" dirty="0" smtClean="0"/>
              <a:t>Realizar busca ativa em 100% de mulheres com mamografia alterada sem acompanhamento pela unidade de saúde.</a:t>
            </a:r>
          </a:p>
          <a:p>
            <a:endParaRPr lang="pt-BR" sz="24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553" y="1751138"/>
            <a:ext cx="7543801" cy="4023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b="1" dirty="0" smtClean="0"/>
              <a:t> Meta 3.1. </a:t>
            </a:r>
            <a:r>
              <a:rPr lang="pt-BR" sz="2400" dirty="0" smtClean="0"/>
              <a:t>Obter 100% de coleta de amostras satisfatórias do exame citopatológico de colo de útero.  </a:t>
            </a:r>
          </a:p>
          <a:p>
            <a:pPr>
              <a:buNone/>
            </a:pPr>
            <a:r>
              <a:rPr lang="pt-BR" sz="2400" b="1" dirty="0" smtClean="0"/>
              <a:t>Meta 4.1. </a:t>
            </a:r>
            <a:r>
              <a:rPr lang="pt-BR" sz="2400" dirty="0" smtClean="0"/>
              <a:t>Manter registro da coleta de exame citopatológico de colo de útero em registro específico em 100% das mulheres cadastradas.     </a:t>
            </a:r>
          </a:p>
          <a:p>
            <a:pPr>
              <a:buNone/>
            </a:pPr>
            <a:r>
              <a:rPr lang="pt-BR" sz="2400" dirty="0" smtClean="0"/>
              <a:t>           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346"/>
            <a:ext cx="6053959" cy="3200654"/>
          </a:xfrm>
          <a:prstGeom prst="rect">
            <a:avLst/>
          </a:prstGeom>
          <a:noFill/>
        </p:spPr>
      </p:pic>
      <p:graphicFrame>
        <p:nvGraphicFramePr>
          <p:cNvPr id="5" name="Diagrama 4"/>
          <p:cNvGraphicFramePr/>
          <p:nvPr/>
        </p:nvGraphicFramePr>
        <p:xfrm>
          <a:off x="4718304" y="4717662"/>
          <a:ext cx="4425696" cy="882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9155" y="1418884"/>
            <a:ext cx="1266191" cy="126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5021" y="1845734"/>
            <a:ext cx="7543801" cy="4023360"/>
          </a:xfrm>
        </p:spPr>
        <p:txBody>
          <a:bodyPr/>
          <a:lstStyle/>
          <a:p>
            <a:r>
              <a:rPr lang="pt-BR" sz="2400" b="1" dirty="0" smtClean="0"/>
              <a:t>Meta 4.2. </a:t>
            </a:r>
            <a:r>
              <a:rPr lang="pt-BR" sz="2400" dirty="0" smtClean="0"/>
              <a:t>Manter registro da realização da mamografia em registro específico em 100% das mulheres cadastradas. </a:t>
            </a:r>
          </a:p>
          <a:p>
            <a:r>
              <a:rPr lang="pt-BR" sz="2400" dirty="0" smtClean="0"/>
              <a:t>    </a:t>
            </a:r>
          </a:p>
          <a:p>
            <a:r>
              <a:rPr lang="pt-BR" sz="2400" b="1" dirty="0" smtClean="0"/>
              <a:t>Meta 5.1.</a:t>
            </a:r>
            <a:r>
              <a:rPr lang="pt-BR" sz="2400" dirty="0" smtClean="0"/>
              <a:t> Pesquisar sinais de alerta para câncer de colo de útero em 100% das mulheres entre 25 e 64</a:t>
            </a:r>
          </a:p>
          <a:p>
            <a:endParaRPr lang="pt-BR" sz="2400" dirty="0" smtClean="0"/>
          </a:p>
          <a:p>
            <a:r>
              <a:rPr lang="pt-BR" sz="2400" b="1" dirty="0" smtClean="0"/>
              <a:t>Meta 5.2</a:t>
            </a:r>
            <a:r>
              <a:rPr lang="pt-BR" sz="2400" dirty="0" smtClean="0"/>
              <a:t>. Realizar avaliação de risco para câncer de mama em 100% das mulheres entre 50 e 69 anos.        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3837" y="1765738"/>
            <a:ext cx="1300163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4343" y="3195184"/>
            <a:ext cx="1300163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4343" y="4708720"/>
            <a:ext cx="1300163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8193" y="3450179"/>
            <a:ext cx="3105807" cy="285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8085" y="1845734"/>
            <a:ext cx="7543801" cy="4023360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Meta 6.1.</a:t>
            </a:r>
            <a:r>
              <a:rPr lang="pt-BR" sz="2400" dirty="0" smtClean="0"/>
              <a:t> Orientar 100% das mulheres cadastradas sobre doenças sexualmente transmissíveis (DST) e fatores de risco para câncer de colo de útero.</a:t>
            </a:r>
          </a:p>
          <a:p>
            <a:r>
              <a:rPr lang="pt-BR" sz="2400" b="1" dirty="0" smtClean="0"/>
              <a:t>Meta 6.2.</a:t>
            </a:r>
            <a:r>
              <a:rPr lang="pt-BR" sz="2400" dirty="0" smtClean="0"/>
              <a:t> Orientar 100% das mulheres cadastradas sobre doenças sexualmente transmissíveis (DST) e fatores de risco para câncer de mama.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6761" y="2145288"/>
            <a:ext cx="8146043" cy="501226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sz="2800" dirty="0" smtClean="0"/>
              <a:t>Saúde da mulher na ESF Novo Horizonte – nova ótica; 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Atendimento Específico, Humanitário e Individuado;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Melhoria dos Registros;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A procura por parte das usuárias;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 O que estimamos x O que alcançamos 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/>
              <a:t>O que fazer para obter melhores resultados;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Reflexão Crítica sobre o processo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sz="3200" dirty="0" smtClean="0"/>
              <a:t>Expectativas iniciais;</a:t>
            </a:r>
          </a:p>
          <a:p>
            <a:pPr>
              <a:buFont typeface="Arial" pitchFamily="34" charset="0"/>
              <a:buChar char="•"/>
            </a:pPr>
            <a:r>
              <a:rPr lang="pt-BR" sz="3200" dirty="0" smtClean="0"/>
              <a:t>O curso e a prática profissional ;</a:t>
            </a:r>
          </a:p>
          <a:p>
            <a:pPr>
              <a:buFont typeface="Arial" pitchFamily="34" charset="0"/>
              <a:buChar char="•"/>
            </a:pPr>
            <a:r>
              <a:rPr lang="pt-BR" sz="3200" dirty="0" smtClean="0"/>
              <a:t>Aprendizados mais relevantes; 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426277"/>
          </a:xfrm>
        </p:spPr>
        <p:txBody>
          <a:bodyPr>
            <a:normAutofit/>
          </a:bodyPr>
          <a:lstStyle/>
          <a:p>
            <a:r>
              <a:rPr lang="pt-BR" dirty="0"/>
              <a:t>BRASIL. Ministério da Saúde. Secretaria de Atenção à Saúde. </a:t>
            </a:r>
            <a:r>
              <a:rPr lang="pt-BR" b="1" dirty="0"/>
              <a:t>Política Nacional de Humanização da Atenção e Gestão do SUS: o Humaniza SUS na atenção básica</a:t>
            </a:r>
            <a:r>
              <a:rPr lang="pt-BR" dirty="0"/>
              <a:t>. Brasília, 2009.</a:t>
            </a:r>
          </a:p>
          <a:p>
            <a:r>
              <a:rPr lang="pt-BR" dirty="0"/>
              <a:t>BRASIL. Ministério da Saúde. </a:t>
            </a:r>
            <a:r>
              <a:rPr lang="pt-BR" b="1" dirty="0"/>
              <a:t>Controle dos Cânceres do Colo do Útero e da Mama: Caderno de Atenção Básica</a:t>
            </a:r>
            <a:r>
              <a:rPr lang="pt-BR" dirty="0"/>
              <a:t>. Brasília, 2013.</a:t>
            </a:r>
          </a:p>
          <a:p>
            <a:r>
              <a:rPr lang="pt-BR" dirty="0"/>
              <a:t>INSTITUTO NACIONAL DE CÂNCER (INCA). Coordenação-Geral de Ações Estratégicas. Divisão de Apoio à Rede de Atenção Oncológica. </a:t>
            </a:r>
            <a:r>
              <a:rPr lang="pt-BR" b="1" dirty="0"/>
              <a:t>Diretrizes brasileiras para o rastreamento do câncer do colo do útero</a:t>
            </a:r>
            <a:r>
              <a:rPr lang="pt-BR" dirty="0"/>
              <a:t>. Rio de Janeiro, 2011.</a:t>
            </a:r>
          </a:p>
          <a:p>
            <a:r>
              <a:rPr lang="pt-BR" dirty="0"/>
              <a:t>Situação do câncer no Brasil. Disponível em: &lt;http://www.inca.gov.br/situacao/&gt;. Acesso em 2set. 2014.</a:t>
            </a:r>
          </a:p>
        </p:txBody>
      </p:sp>
    </p:spTree>
    <p:extLst>
      <p:ext uri="{BB962C8B-B14F-4D97-AF65-F5344CB8AC3E}">
        <p14:creationId xmlns:p14="http://schemas.microsoft.com/office/powerpoint/2010/main" val="3209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472956"/>
            <a:ext cx="7543800" cy="964851"/>
          </a:xfrm>
        </p:spPr>
        <p:txBody>
          <a:bodyPr/>
          <a:lstStyle/>
          <a:p>
            <a:r>
              <a:rPr lang="pt-BR" dirty="0" smtClean="0"/>
              <a:t>Contextualização do Local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1719606"/>
            <a:ext cx="7543801" cy="402336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Natal, capital do estado do Rio Grande do Norte, Região Nordeste.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área de 167,263 km²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segunda capital brasileira com a menor área territorial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sexta maior capital do país em densidade populacional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População (2010) 803 739 habitantes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sétimo município mais populoso do Nordeste - vigésimo do Brasil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25,4% da população estadual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Não possui população rural.</a:t>
            </a:r>
            <a:endParaRPr lang="pt-BR" sz="2400" dirty="0"/>
          </a:p>
        </p:txBody>
      </p:sp>
      <p:sp>
        <p:nvSpPr>
          <p:cNvPr id="1026" name="AutoShape 2" descr="Localização do Na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http://3.bp.blogspot.com/-CKAB1B1LNyw/TmVdUU0CZjI/AAAAAAAAGxw/FloVfECMMUI/s1600/mapa-na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2889"/>
            <a:ext cx="9144000" cy="48675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304815"/>
            <a:ext cx="7543800" cy="970106"/>
          </a:xfrm>
        </p:spPr>
        <p:txBody>
          <a:bodyPr/>
          <a:lstStyle/>
          <a:p>
            <a:r>
              <a:rPr lang="pt-BR" dirty="0" smtClean="0"/>
              <a:t>Contextualização do Local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7343" y="1605943"/>
            <a:ext cx="7543801" cy="445203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Início da atuação na </a:t>
            </a:r>
            <a:r>
              <a:rPr lang="pt-BR" sz="2400" dirty="0"/>
              <a:t>UBS de Novo Horizonte </a:t>
            </a:r>
            <a:r>
              <a:rPr lang="pt-BR" sz="2400" dirty="0" smtClean="0"/>
              <a:t>:26/05/14 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Natal/RN - Bairro </a:t>
            </a:r>
            <a:r>
              <a:rPr lang="pt-BR" sz="2400" dirty="0"/>
              <a:t>de </a:t>
            </a:r>
            <a:r>
              <a:rPr lang="pt-BR" sz="2400" dirty="0" smtClean="0"/>
              <a:t>Bom Pastor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6 microáreas - 876 famílias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Distrito sanitário oeste de Natal .</a:t>
            </a:r>
            <a:endParaRPr lang="pt-BR" sz="2400" dirty="0"/>
          </a:p>
          <a:p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Estrutura física da UBS Novo Horizonte 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1567303" y="5446040"/>
            <a:ext cx="2743200" cy="4519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Nosso primeiro desfio!</a:t>
            </a:r>
            <a:endParaRPr lang="pt-BR" b="1" dirty="0"/>
          </a:p>
        </p:txBody>
      </p:sp>
      <p:graphicFrame>
        <p:nvGraphicFramePr>
          <p:cNvPr id="6" name="Diagrama 5"/>
          <p:cNvGraphicFramePr/>
          <p:nvPr/>
        </p:nvGraphicFramePr>
        <p:xfrm>
          <a:off x="4787481" y="2569779"/>
          <a:ext cx="4971393" cy="3137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/>
        </p:nvGraphicFramePr>
        <p:xfrm>
          <a:off x="4025462" y="3909848"/>
          <a:ext cx="4698123" cy="2213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36127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Saúde da Mulher em Nossa UBS – Antes da intervenção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sz="2400" dirty="0" smtClean="0"/>
              <a:t>Rastreio dos cânceres de colo de útero e mama;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Problemas identificados 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1891808" y="2959514"/>
          <a:ext cx="5120640" cy="323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 smtClean="0"/>
              <a:t>Objetivo Geral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2700" dirty="0" smtClean="0"/>
              <a:t>Melhorar a qualidade dos programas de rastreamento do câncer de colo de útero e de mama na área de abrangência da ESF Novo Horizonte, em Natal, RN.</a:t>
            </a: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2082223"/>
            <a:ext cx="7942669" cy="40978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b="1" dirty="0" smtClean="0"/>
              <a:t>Objetivos </a:t>
            </a:r>
            <a:r>
              <a:rPr lang="pt-BR" sz="2800" b="1" dirty="0"/>
              <a:t>Específicos</a:t>
            </a:r>
            <a:endParaRPr lang="pt-BR" sz="2800" dirty="0"/>
          </a:p>
          <a:p>
            <a:pPr lvl="0"/>
            <a:r>
              <a:rPr lang="pt-BR" sz="2400" dirty="0"/>
              <a:t>Ampliar a cobertura </a:t>
            </a:r>
            <a:r>
              <a:rPr lang="pt-BR" sz="2400" dirty="0" smtClean="0"/>
              <a:t>do programa;</a:t>
            </a:r>
            <a:endParaRPr lang="pt-BR" sz="2400" dirty="0"/>
          </a:p>
          <a:p>
            <a:pPr lvl="0"/>
            <a:r>
              <a:rPr lang="pt-BR" sz="2400" dirty="0"/>
              <a:t>Melhorar a qualidade do </a:t>
            </a:r>
            <a:r>
              <a:rPr lang="pt-BR" sz="2400" dirty="0" smtClean="0"/>
              <a:t>atendimento;</a:t>
            </a:r>
            <a:endParaRPr lang="pt-BR" sz="2400" dirty="0"/>
          </a:p>
          <a:p>
            <a:pPr lvl="0"/>
            <a:r>
              <a:rPr lang="pt-BR" sz="2400" dirty="0"/>
              <a:t>Melhorar a adesão das </a:t>
            </a:r>
            <a:r>
              <a:rPr lang="pt-BR" sz="2400" dirty="0" smtClean="0"/>
              <a:t>mulheres ao programa; </a:t>
            </a:r>
            <a:endParaRPr lang="pt-BR" sz="2400" dirty="0"/>
          </a:p>
          <a:p>
            <a:pPr lvl="0"/>
            <a:r>
              <a:rPr lang="pt-BR" sz="2400" dirty="0"/>
              <a:t>Melhorar o registro das informações;</a:t>
            </a:r>
          </a:p>
          <a:p>
            <a:pPr lvl="0"/>
            <a:r>
              <a:rPr lang="pt-BR" sz="2400" dirty="0"/>
              <a:t>Mapear as mulheres de risco para câncer de colo de útero e de mama;</a:t>
            </a:r>
          </a:p>
          <a:p>
            <a:pPr lvl="0"/>
            <a:r>
              <a:rPr lang="pt-BR" sz="2400" dirty="0"/>
              <a:t>Promover a saúde das </a:t>
            </a:r>
            <a:r>
              <a:rPr lang="pt-BR" sz="2400" dirty="0" smtClean="0"/>
              <a:t>mulheres.</a:t>
            </a: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56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Metodologia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2019160"/>
            <a:ext cx="7543801" cy="402336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t-BR" sz="2400" dirty="0" smtClean="0"/>
              <a:t>Período da Realização da Intervenção: 08 de agosto a 06 de novembro de 2014.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/>
              <a:t>Capacitação da equipe; 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/>
              <a:t>Acolhimento das usuárias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/>
              <a:t>Aperfeiçoamento dos registros ,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/>
              <a:t>Cronograma de Atendimento à mulher; 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/>
              <a:t>Monitoramento de adequabilidade das amostras e resultados;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/>
              <a:t>Busca ativa quando necessário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Logística </a:t>
            </a:r>
            <a:endParaRPr lang="pt-BR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1355834" y="1781503"/>
          <a:ext cx="6568966" cy="4350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 smtClean="0"/>
              <a:t>Meta 1.1.</a:t>
            </a:r>
            <a:r>
              <a:rPr lang="pt-BR" sz="2400" dirty="0" smtClean="0"/>
              <a:t> Ampliar a cobertura de detecção precoce do câncer de colo de útero das mulheres na faixa etária entre 25 e 64 anos de idade para 20%.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768" y="2916622"/>
            <a:ext cx="6542691" cy="3941380"/>
          </a:xfrm>
          <a:prstGeom prst="rect">
            <a:avLst/>
          </a:prstGeom>
          <a:noFill/>
        </p:spPr>
      </p:pic>
      <p:graphicFrame>
        <p:nvGraphicFramePr>
          <p:cNvPr id="5" name="Diagrama 4"/>
          <p:cNvGraphicFramePr/>
          <p:nvPr/>
        </p:nvGraphicFramePr>
        <p:xfrm>
          <a:off x="4178283" y="3469430"/>
          <a:ext cx="4035552" cy="73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Meta 1.2.</a:t>
            </a:r>
            <a:r>
              <a:rPr lang="pt-BR" sz="2400" dirty="0" smtClean="0"/>
              <a:t> Ampliar a cobertura de detecção precoce do câncer de mama das mulheres na faixa etária entre 50 e 69 anos de idade para 15%.</a:t>
            </a: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8" y="2853559"/>
            <a:ext cx="6325840" cy="4010260"/>
          </a:xfrm>
          <a:prstGeom prst="rect">
            <a:avLst/>
          </a:prstGeom>
          <a:noFill/>
        </p:spPr>
      </p:pic>
      <p:graphicFrame>
        <p:nvGraphicFramePr>
          <p:cNvPr id="5" name="Diagrama 4"/>
          <p:cNvGraphicFramePr/>
          <p:nvPr/>
        </p:nvGraphicFramePr>
        <p:xfrm>
          <a:off x="4876800" y="3774440"/>
          <a:ext cx="3560064" cy="1053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842</TotalTime>
  <Words>787</Words>
  <Application>Microsoft Office PowerPoint</Application>
  <PresentationFormat>Apresentação na tela (4:3)</PresentationFormat>
  <Paragraphs>117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Retrospectiva</vt:lpstr>
      <vt:lpstr>Programa de Valorização do Profissional da Atenção Básica - PROVAB</vt:lpstr>
      <vt:lpstr>Contextualização do Local </vt:lpstr>
      <vt:lpstr>Contextualização do Local</vt:lpstr>
      <vt:lpstr> Saúde da Mulher em Nossa UBS – Antes da intervenção </vt:lpstr>
      <vt:lpstr>Objetivo Geral Melhorar a qualidade dos programas de rastreamento do câncer de colo de útero e de mama na área de abrangência da ESF Novo Horizonte, em Natal, RN.</vt:lpstr>
      <vt:lpstr>Metodologia </vt:lpstr>
      <vt:lpstr>Logística 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Discussão</vt:lpstr>
      <vt:lpstr>Reflexão Crítica sobre o processo de aprendizagem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Valorização do Profissional da Atenção Básica - PROVAB</dc:title>
  <dc:creator>Livia Azevedo</dc:creator>
  <cp:lastModifiedBy>usuario</cp:lastModifiedBy>
  <cp:revision>33</cp:revision>
  <dcterms:created xsi:type="dcterms:W3CDTF">2014-12-15T18:56:23Z</dcterms:created>
  <dcterms:modified xsi:type="dcterms:W3CDTF">2015-01-26T15:03:38Z</dcterms:modified>
</cp:coreProperties>
</file>