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1" r:id="rId5"/>
    <p:sldId id="26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9" r:id="rId23"/>
    <p:sldId id="276" r:id="rId24"/>
    <p:sldId id="285" r:id="rId25"/>
    <p:sldId id="28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5049-C84E-4C38-A1DE-0ED3CF50438A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42606-1750-4585-9570-0DAF47F605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2606-1750-4585-9570-0DAF47F6056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68C6-A7DD-457A-93FC-4D79D23B9839}" type="datetimeFigureOut">
              <a:rPr lang="pt-BR" smtClean="0"/>
              <a:pPr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AD48-1304-46AE-96B0-44CDBC4E9B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71546"/>
            <a:ext cx="57150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IMPLATAÇÃO DO PROGRAMA SAÚDE 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IDOSO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 UNIDADE DE SAÚDE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XUCURU, BELO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JARDIM - PE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5072074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Autora: Maria </a:t>
            </a:r>
            <a:r>
              <a:rPr lang="pt-BR" sz="2400" dirty="0" err="1" smtClean="0"/>
              <a:t>Janailma</a:t>
            </a:r>
            <a:r>
              <a:rPr lang="pt-BR" sz="2400" dirty="0" smtClean="0"/>
              <a:t> Souza Santos</a:t>
            </a:r>
          </a:p>
          <a:p>
            <a:r>
              <a:rPr lang="pt-BR" sz="2400" dirty="0" smtClean="0"/>
              <a:t>Orientador</a:t>
            </a:r>
            <a:r>
              <a:rPr lang="pt-BR" sz="2400" dirty="0"/>
              <a:t>: Mateus </a:t>
            </a:r>
            <a:r>
              <a:rPr lang="pt-BR" sz="2400" dirty="0" err="1"/>
              <a:t>Casanova</a:t>
            </a:r>
            <a:r>
              <a:rPr lang="pt-BR" sz="2400" dirty="0"/>
              <a:t> dos </a:t>
            </a:r>
            <a:r>
              <a:rPr lang="pt-BR" sz="2400" dirty="0" smtClean="0"/>
              <a:t>Santos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9" name="Picture 2" descr="C:\Users\Janailma\Pictures\13-05-2011\DSC0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8471">
            <a:off x="5584707" y="1400435"/>
            <a:ext cx="3846397" cy="3083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48" y="1428736"/>
            <a:ext cx="5786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Foi implantado na Unidade de Saúde local da Estratégia Saúde da Família uma sistematização de atendimento ao idoso;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Após o terceiro mês foi aplicado um fluxograma que se fazia a composição de todo o atendimento organizacional a pessoa idosa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00100" y="5714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pic>
        <p:nvPicPr>
          <p:cNvPr id="8" name="Picture 8" descr="C:\Users\Janailma\Documents\DSC0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185735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7224" y="64291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114298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LOGISTICA DA INTERVENÇÃO</a:t>
            </a:r>
            <a:endParaRPr lang="pt-BR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571612"/>
            <a:ext cx="9414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1-Ampliar a cobertura de acompanhamento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dos idosos para viabilizar o monitoramento do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cadastramento dos idosos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2- Melhorar registro das informações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para sensibilizar os idosos a participarem deste novo programa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3-Melhorar a qualidade da atenção a pessoa idosa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4- Realizar promoção a saúde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5- Mapear os idosos de risco da área de abrangência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C:\Users\Janailma\Documents\DSC01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714488"/>
            <a:ext cx="2017177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596" y="50004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034" y="1785926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3200" dirty="0" smtClean="0"/>
              <a:t>Como Ficou os indicadores em relação as metas e em relação a situação anterior;</a:t>
            </a:r>
          </a:p>
          <a:p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Aspectos qualitativos mais relevantes.</a:t>
            </a:r>
            <a:endParaRPr lang="pt-BR" sz="3200" dirty="0"/>
          </a:p>
        </p:txBody>
      </p:sp>
      <p:pic>
        <p:nvPicPr>
          <p:cNvPr id="8" name="Picture 10" descr="C:\Users\Janailma\Documents\SAM_0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1" y="1714488"/>
            <a:ext cx="2000264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828680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28596" y="50004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8072494" cy="27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8072494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00034" y="2142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83582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85011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00034" y="2142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864399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14752"/>
            <a:ext cx="8715436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715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715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715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5715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850112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28596" y="35716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INTRODUÇÃO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20" y="1714488"/>
            <a:ext cx="6429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dirty="0" smtClean="0"/>
              <a:t>Importância da Ação Programática durante a intervenção;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Característica do Município de Belo Jardim - PE;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Caracterização da Unidade de Saúde do Distrito de Xucuru;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Antes da Intervenção qual a situação programática, da comunidade? </a:t>
            </a:r>
            <a:endParaRPr lang="pt-BR" sz="2400" dirty="0"/>
          </a:p>
        </p:txBody>
      </p:sp>
      <p:pic>
        <p:nvPicPr>
          <p:cNvPr id="9" name="Picture 5" descr="C:\Users\Janailma\Pictures\13-05-2011\DSC0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928802"/>
            <a:ext cx="179303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85860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715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86439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7158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20" y="50004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DISCURSSÃO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1643050"/>
            <a:ext cx="571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Importância da intervenção para a equipe;</a:t>
            </a:r>
          </a:p>
          <a:p>
            <a:pPr algn="just"/>
            <a:endParaRPr lang="pt-BR" sz="3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Incorporação da intervenção à rotina do serviço;</a:t>
            </a:r>
          </a:p>
          <a:p>
            <a:pPr algn="just">
              <a:buFont typeface="Arial" pitchFamily="34" charset="0"/>
              <a:buChar char="•"/>
            </a:pPr>
            <a:endParaRPr lang="pt-BR" sz="3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Qual foi a adaptação realizada para dar segmento a este programa?</a:t>
            </a:r>
            <a:endParaRPr lang="pt-BR" dirty="0"/>
          </a:p>
        </p:txBody>
      </p:sp>
      <p:pic>
        <p:nvPicPr>
          <p:cNvPr id="8" name="Picture 12" descr="C:\Users\Janailma\Pictures\13-05-2011\DSC0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6274">
            <a:off x="6643702" y="1714488"/>
            <a:ext cx="2014986" cy="1685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64291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REFLEXÃO CRÍTICA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472" y="1928802"/>
            <a:ext cx="5357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O desenvolvimento do curso em relação as expectativa;</a:t>
            </a:r>
          </a:p>
          <a:p>
            <a:pPr algn="just"/>
            <a:endParaRPr lang="pt-BR" sz="3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 O significado do curso;</a:t>
            </a:r>
          </a:p>
          <a:p>
            <a:pPr algn="just"/>
            <a:endParaRPr lang="pt-BR" sz="3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200" dirty="0" smtClean="0"/>
              <a:t>Aprendizado mais relevante.</a:t>
            </a:r>
          </a:p>
          <a:p>
            <a:pPr algn="just"/>
            <a:endParaRPr lang="pt-BR" sz="3200" dirty="0" smtClean="0"/>
          </a:p>
        </p:txBody>
      </p:sp>
      <p:pic>
        <p:nvPicPr>
          <p:cNvPr id="9" name="Picture 13" descr="C:\Users\Janailma\Pictures\03-07-2011\DSC00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714488"/>
            <a:ext cx="2143139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4546" y="0"/>
            <a:ext cx="4829180" cy="796908"/>
          </a:xfrm>
        </p:spPr>
        <p:txBody>
          <a:bodyPr/>
          <a:lstStyle/>
          <a:p>
            <a:r>
              <a:rPr lang="pt-BR" sz="2400" dirty="0" smtClean="0"/>
              <a:t>ESSE OBJETIVO FOI CUMPRIDO!!!!</a:t>
            </a:r>
            <a:endParaRPr lang="pt-BR" sz="2400" dirty="0"/>
          </a:p>
        </p:txBody>
      </p:sp>
      <p:pic>
        <p:nvPicPr>
          <p:cNvPr id="4" name="Espaço Reservado para Conteúdo 3" descr="SDC108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3786214" cy="2515956"/>
          </a:xfrm>
        </p:spPr>
      </p:pic>
      <p:pic>
        <p:nvPicPr>
          <p:cNvPr id="6" name="Picture 2" descr="C:\Users\Janailma\Pictures\13-05-2011\DSC00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4506">
            <a:off x="428596" y="3500438"/>
            <a:ext cx="2285984" cy="2380773"/>
          </a:xfrm>
          <a:prstGeom prst="rect">
            <a:avLst/>
          </a:prstGeom>
          <a:noFill/>
        </p:spPr>
      </p:pic>
      <p:pic>
        <p:nvPicPr>
          <p:cNvPr id="7" name="Picture 3" descr="C:\Users\Janailma\Pictures\13-05-2011\DSC00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29940">
            <a:off x="4429124" y="1142984"/>
            <a:ext cx="3568996" cy="2428892"/>
          </a:xfrm>
          <a:prstGeom prst="rect">
            <a:avLst/>
          </a:prstGeom>
          <a:noFill/>
        </p:spPr>
      </p:pic>
      <p:pic>
        <p:nvPicPr>
          <p:cNvPr id="8" name="Picture 4" descr="C:\Users\Janailma\Pictures\13-05-2011\DSC00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143248"/>
            <a:ext cx="5872639" cy="3309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OBRIGADA!!!</a:t>
            </a:r>
            <a:endParaRPr lang="pt-BR" dirty="0"/>
          </a:p>
        </p:txBody>
      </p:sp>
      <p:pic>
        <p:nvPicPr>
          <p:cNvPr id="5122" name="Picture 2" descr="http://alrocha-antenacultural.com.br/wp-content/uploads/2013/01/ido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4500594" cy="3142916"/>
          </a:xfrm>
          <a:prstGeom prst="rect">
            <a:avLst/>
          </a:prstGeom>
          <a:noFill/>
        </p:spPr>
      </p:pic>
      <p:pic>
        <p:nvPicPr>
          <p:cNvPr id="5124" name="Picture 4" descr="http://4.bp.blogspot.com/_6gsTVAkXpE4/S_0wlGbMYFI/AAAAAAAAGNs/fSAcDMGC984/s1600/idos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28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0034" y="50004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OBJETIVOS</a:t>
            </a:r>
            <a:endParaRPr lang="pt-BR" sz="28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1571612"/>
            <a:ext cx="878687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OBJETIVOS GERAL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Melhorar a Atenção a Saúde do Idoso.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OBJETIVOS ESPECIFICOS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Ampliar a cobertura de acompanhamento de idosos;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Melhorar a adesão dos idosos ao Programa de atenção à Saúde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do Idoso;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Melhorar a qualidade da atenção à pessoa idosa;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Melhorar registros das informações;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Mapear os idosos de risco da área de abrangência;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6" descr="C:\Users\Janailma\Pictures\13-05-2011\DSC00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928802"/>
            <a:ext cx="185735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0034" y="21429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METAS</a:t>
            </a:r>
            <a:endParaRPr lang="pt-BR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1000108"/>
            <a:ext cx="935837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RELATIVO AO OBJETIVO 1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Ampliar a cobertura dos idosos da área com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acompanhamento na Unidade Básica de Saúde (UBS)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para 40%.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Cadastrar 100% dos idosos acamados ou com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problemas de locomoção.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Realizar visita domiciliar a 100% dos idosos acamados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ou com problemas de locomoção.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Rastrear 40% dos idosos Hipertensão Arterial Sistêmica (HAS).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C:\Users\Janailma\Documents\DSC01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85926"/>
            <a:ext cx="1802863" cy="1709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1928802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RELATIVO AO OBJETIVO 2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Buscar 40% dos idosos faltosos às 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consultas programadas.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ea typeface="Calibri" pitchFamily="34" charset="0"/>
                <a:cs typeface="Arial" pitchFamily="34" charset="0"/>
              </a:rPr>
              <a:t>P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roporção de Busca Ativa dos idosos faltosos ás consultas programadas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42860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METAS</a:t>
            </a:r>
            <a:endParaRPr lang="pt-BR" sz="2800" dirty="0"/>
          </a:p>
        </p:txBody>
      </p:sp>
      <p:pic>
        <p:nvPicPr>
          <p:cNvPr id="7" name="Picture 3" descr="C:\Users\Janailma\Documents\DSC01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14488"/>
            <a:ext cx="1945739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21429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METAS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58" y="671691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RELATIVO AO OBJETIVO 3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1. Capacitar 80% dos profissionais no atendimento à pessoa idosa de acordo com protocolo adotado na UBS.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2. Realizar exame clínico apropriado em 100% das consultas, incluindo exame físico dos pés, com palpação dos pulsos tibial posterior e pedioso e medida da sensibilidade a cada 03 meses para diabéticos.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3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Identificar todos os idosos hipertensos e/ou diabéticos descompensados de acordo com o protocolo adotado.</a:t>
            </a:r>
          </a:p>
        </p:txBody>
      </p:sp>
      <p:pic>
        <p:nvPicPr>
          <p:cNvPr id="10" name="Picture 4" descr="C:\Users\Janailma\Documents\DSC01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6"/>
            <a:ext cx="2017177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7280"/>
            <a:ext cx="914400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-52322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METAS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4" y="1142984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RELATIVO AO OBJETIVO 4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1. Manter registro em planilha e/ou prontuário de todos os pacientes idosos que passarem por qualquer atendimento na unidade de saúde da família.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	Proporção de registro em planilha e/ou prontuário de todos os pacientes idosos que passar por qualquer atendimento na UBS.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5" descr="C:\Users\Janailma\Documents\DSC0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000108"/>
            <a:ext cx="2160053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4348" y="1282948"/>
            <a:ext cx="6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RELATIVO AO OBJETIVO 5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2. Acompanhar 100% dos pacientes de maior risco de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morbimortalidade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e que apresentam indicadores de fragilização na velhice.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RELATIVO AO OBJETIVO 6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1. Garantir orientação nutricional para hábitos alimentares saudáveis a 40% das pessoas idosas.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2. Garantir consulta periódica com dentista a 40% dos idosos.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10" y="50004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METAS</a:t>
            </a:r>
            <a:endParaRPr lang="pt-BR" sz="2800" dirty="0"/>
          </a:p>
        </p:txBody>
      </p:sp>
      <p:pic>
        <p:nvPicPr>
          <p:cNvPr id="8" name="Picture 6" descr="C:\Users\Janailma\Documents\DSC01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2214578" cy="1971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48" y="71435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720" y="1500174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Para pesquisa-intervenção apresentada foi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realizado </a:t>
            </a:r>
            <a:r>
              <a:rPr lang="pt-BR" sz="2400" dirty="0"/>
              <a:t>uma atividade de campo no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Distrito </a:t>
            </a:r>
            <a:r>
              <a:rPr lang="pt-BR" sz="2400" dirty="0"/>
              <a:t>de Xucuru 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Foi aplicado um instrumento para cadastrar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todos </a:t>
            </a:r>
            <a:r>
              <a:rPr lang="pt-BR" sz="2400" dirty="0"/>
              <a:t>os idosos e inseri-los no Programa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Saúde </a:t>
            </a:r>
            <a:r>
              <a:rPr lang="pt-BR" sz="2400" dirty="0"/>
              <a:t>do </a:t>
            </a:r>
            <a:r>
              <a:rPr lang="pt-BR" sz="2400" dirty="0" smtClean="0"/>
              <a:t>Idoso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Toda a equipe da Unidade deu sua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contribuição </a:t>
            </a:r>
            <a:r>
              <a:rPr lang="pt-BR" sz="2400" dirty="0"/>
              <a:t>de acordo com sua competência </a:t>
            </a:r>
            <a:r>
              <a:rPr lang="pt-BR" sz="2400" dirty="0" smtClean="0"/>
              <a:t>profissional;</a:t>
            </a:r>
            <a:endParaRPr lang="pt-BR" sz="2400" dirty="0"/>
          </a:p>
        </p:txBody>
      </p:sp>
      <p:pic>
        <p:nvPicPr>
          <p:cNvPr id="8" name="Picture 7" descr="C:\Users\Janailma\Documents\DSC01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1945739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651</Words>
  <Application>Microsoft Office PowerPoint</Application>
  <PresentationFormat>Apresentação na tela (4:3)</PresentationFormat>
  <Paragraphs>127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ESSE OBJETIVO FOI CUMPRIDO!!!!</vt:lpstr>
      <vt:lpstr>OBRIGADA!!!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Janailma</dc:creator>
  <cp:lastModifiedBy>Janailma</cp:lastModifiedBy>
  <cp:revision>54</cp:revision>
  <dcterms:created xsi:type="dcterms:W3CDTF">2013-05-14T23:56:16Z</dcterms:created>
  <dcterms:modified xsi:type="dcterms:W3CDTF">2013-06-11T18:53:02Z</dcterms:modified>
</cp:coreProperties>
</file>