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79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ll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81" d="100"/>
          <a:sy n="81" d="100"/>
        </p:scale>
        <p:origin x="10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27E6E-73E0-4888-9B56-4651C02522F9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314A4-2321-4B25-A3EB-F3C47D64AF9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350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5314A4-2321-4B25-A3EB-F3C47D64AF96}" type="slidenum">
              <a:rPr lang="pt-BR" smtClean="0"/>
              <a:pPr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2770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pt-B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A612-EDAF-471F-BFF2-FDC1DE5F50FB}" type="datetimeFigureOut">
              <a:rPr lang="pt-BR" smtClean="0"/>
              <a:pPr/>
              <a:t>17/08/2015</a:t>
            </a:fld>
            <a:endParaRPr lang="pt-B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F59D-AA24-49B1-90F8-D1E6495D8F9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75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A612-EDAF-471F-BFF2-FDC1DE5F50FB}" type="datetimeFigureOut">
              <a:rPr lang="pt-BR" smtClean="0"/>
              <a:pPr/>
              <a:t>17/08/2015</a:t>
            </a:fld>
            <a:endParaRPr lang="pt-B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F59D-AA24-49B1-90F8-D1E6495D8F9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7102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A612-EDAF-471F-BFF2-FDC1DE5F50FB}" type="datetimeFigureOut">
              <a:rPr lang="pt-BR" smtClean="0"/>
              <a:pPr/>
              <a:t>17/08/2015</a:t>
            </a:fld>
            <a:endParaRPr lang="pt-B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F59D-AA24-49B1-90F8-D1E6495D8F9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055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A612-EDAF-471F-BFF2-FDC1DE5F50FB}" type="datetimeFigureOut">
              <a:rPr lang="pt-BR" smtClean="0"/>
              <a:pPr/>
              <a:t>17/08/2015</a:t>
            </a:fld>
            <a:endParaRPr lang="pt-B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F59D-AA24-49B1-90F8-D1E6495D8F9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806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A612-EDAF-471F-BFF2-FDC1DE5F50FB}" type="datetimeFigureOut">
              <a:rPr lang="pt-BR" smtClean="0"/>
              <a:pPr/>
              <a:t>17/08/2015</a:t>
            </a:fld>
            <a:endParaRPr lang="pt-B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F59D-AA24-49B1-90F8-D1E6495D8F9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917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A612-EDAF-471F-BFF2-FDC1DE5F50FB}" type="datetimeFigureOut">
              <a:rPr lang="pt-BR" smtClean="0"/>
              <a:pPr/>
              <a:t>17/08/2015</a:t>
            </a:fld>
            <a:endParaRPr lang="pt-B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F59D-AA24-49B1-90F8-D1E6495D8F9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048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A612-EDAF-471F-BFF2-FDC1DE5F50FB}" type="datetimeFigureOut">
              <a:rPr lang="pt-BR" smtClean="0"/>
              <a:pPr/>
              <a:t>17/08/2015</a:t>
            </a:fld>
            <a:endParaRPr lang="pt-B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F59D-AA24-49B1-90F8-D1E6495D8F9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278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A612-EDAF-471F-BFF2-FDC1DE5F50FB}" type="datetimeFigureOut">
              <a:rPr lang="pt-BR" smtClean="0"/>
              <a:pPr/>
              <a:t>17/08/2015</a:t>
            </a:fld>
            <a:endParaRPr lang="pt-B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F59D-AA24-49B1-90F8-D1E6495D8F9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267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A612-EDAF-471F-BFF2-FDC1DE5F50FB}" type="datetimeFigureOut">
              <a:rPr lang="pt-BR" smtClean="0"/>
              <a:pPr/>
              <a:t>17/08/2015</a:t>
            </a:fld>
            <a:endParaRPr lang="pt-B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F59D-AA24-49B1-90F8-D1E6495D8F9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6699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A612-EDAF-471F-BFF2-FDC1DE5F50FB}" type="datetimeFigureOut">
              <a:rPr lang="pt-BR" smtClean="0"/>
              <a:pPr/>
              <a:t>17/08/2015</a:t>
            </a:fld>
            <a:endParaRPr lang="pt-B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F59D-AA24-49B1-90F8-D1E6495D8F9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111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A612-EDAF-471F-BFF2-FDC1DE5F50FB}" type="datetimeFigureOut">
              <a:rPr lang="pt-BR" smtClean="0"/>
              <a:pPr/>
              <a:t>17/08/2015</a:t>
            </a:fld>
            <a:endParaRPr lang="pt-B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F59D-AA24-49B1-90F8-D1E6495D8F9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303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6A612-EDAF-471F-BFF2-FDC1DE5F50FB}" type="datetimeFigureOut">
              <a:rPr lang="pt-BR" smtClean="0"/>
              <a:pPr/>
              <a:t>17/08/2015</a:t>
            </a:fld>
            <a:endParaRPr lang="pt-B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2F59D-AA24-49B1-90F8-D1E6495D8F9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8650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UNIVERSIDADE  ABERTA DO SUS </a:t>
            </a:r>
            <a:br>
              <a:rPr lang="pt-BR" sz="2400" b="1" dirty="0" smtClean="0">
                <a:latin typeface="Arial" pitchFamily="34" charset="0"/>
                <a:cs typeface="Arial" pitchFamily="34" charset="0"/>
              </a:rPr>
            </a:b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UNIVERSIDADE FEDERAL DE PELOTAS </a:t>
            </a:r>
            <a:br>
              <a:rPr lang="pt-BR" sz="24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Especialização em Saúde da Família</a:t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Modalidade a Distancia </a:t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Turma nº8</a:t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3071810"/>
            <a:ext cx="7632848" cy="3237510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QUALIFICAÇÃO DA ATENÇÃO A SAUDE DO IDOSO NA UBS WASHINGTON BROSSE 26. CAMAQUÃ/RS</a:t>
            </a:r>
            <a:endParaRPr lang="pt-BR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MARIA LORENA ALVAREZ MARTINEZ</a:t>
            </a:r>
          </a:p>
          <a:p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ORIENTADORA: ANA PAULA SOARES</a:t>
            </a:r>
          </a:p>
          <a:p>
            <a:endParaRPr lang="pt-BR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Pelotas, 2015</a:t>
            </a:r>
          </a:p>
          <a:p>
            <a:endParaRPr lang="pt-BR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4" y="1857364"/>
            <a:ext cx="1214446" cy="1121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3010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1"/>
            <a:ext cx="8147248" cy="1124745"/>
          </a:xfrm>
        </p:spPr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09934"/>
            <a:ext cx="8229600" cy="5116229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.</a:t>
            </a:r>
            <a:r>
              <a:rPr lang="pt-BR" sz="2400" dirty="0" smtClean="0"/>
              <a:t>Priorizar a prescrição de medicamentos da Farmácia popular a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100%</a:t>
            </a:r>
            <a:r>
              <a:rPr lang="pt-BR" sz="2400" dirty="0" smtClean="0"/>
              <a:t> dos idosos.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.Cadastrar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100%</a:t>
            </a:r>
            <a:r>
              <a:rPr lang="pt-BR" sz="2400" dirty="0" smtClean="0"/>
              <a:t> dos idosos acamados ou com problemas de locomoção.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.Realizar  visita domiciliar ao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100%</a:t>
            </a:r>
            <a:r>
              <a:rPr lang="pt-BR" sz="2400" dirty="0" smtClean="0"/>
              <a:t> dos pacientes acamados ou com problemas de locomoção. 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.Rastrear 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100%</a:t>
            </a:r>
            <a:r>
              <a:rPr lang="pt-BR" sz="2400" dirty="0" smtClean="0"/>
              <a:t> dos idosos para hipertensão arterial sistêmica (HAS).</a:t>
            </a:r>
          </a:p>
          <a:p>
            <a:pPr marL="0" indent="0">
              <a:buNone/>
            </a:pPr>
            <a:r>
              <a:rPr lang="pt-B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0038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.Rastrear um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100%</a:t>
            </a:r>
            <a:r>
              <a:rPr lang="pt-BR" sz="2400" dirty="0" smtClean="0"/>
              <a:t> dos idosos com pressão arterial sistêmica maior a 135\80 </a:t>
            </a:r>
            <a:r>
              <a:rPr lang="pt-BR" sz="2400" dirty="0" err="1" smtClean="0"/>
              <a:t>mmhg</a:t>
            </a:r>
            <a:r>
              <a:rPr lang="pt-BR" sz="2400" dirty="0" smtClean="0"/>
              <a:t> ou com diagnostico de hipertensão arterial e diabetes mellitus. 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.Realizar avaliação da necessidade  de tratamento odontológico  em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100%</a:t>
            </a:r>
            <a:r>
              <a:rPr lang="pt-BR" sz="2400" dirty="0" smtClean="0"/>
              <a:t> dos idosos.</a:t>
            </a:r>
          </a:p>
          <a:p>
            <a:pPr marL="0" indent="0">
              <a:buNone/>
            </a:pPr>
            <a:r>
              <a:rPr lang="pt-BR" sz="2400" dirty="0" smtClean="0"/>
              <a:t> </a:t>
            </a:r>
          </a:p>
          <a:p>
            <a:pPr marL="0" indent="0">
              <a:buNone/>
            </a:pPr>
            <a:r>
              <a:rPr lang="pt-BR" sz="2400" dirty="0" smtClean="0"/>
              <a:t>.Realizar a primeira consulta odontológica para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100%</a:t>
            </a:r>
            <a:r>
              <a:rPr lang="pt-BR" sz="2400" dirty="0" smtClean="0"/>
              <a:t> dos idosos.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04746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36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1643050"/>
            <a:ext cx="698477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785918" y="4572008"/>
            <a:ext cx="56886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</a:t>
            </a:r>
            <a:r>
              <a:rPr lang="pt-BR" sz="1600" dirty="0" smtClean="0"/>
              <a:t>Proporção de idosos acamados ou com problemas de locomoção cadastrados. UBS Washington Brosse 26, Camaquã/RS, 2015.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062121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OBJETIVO ESPECIFICO 3</a:t>
            </a:r>
            <a:endParaRPr lang="pt-BR" sz="36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a adesão dos Idosos ao programa de saúde do idoso.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METAS:</a:t>
            </a:r>
          </a:p>
          <a:p>
            <a:pPr marL="0" indent="0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Buscar o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100%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dos idosos faltosos a consultas programadas.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359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RESULTADOS </a:t>
            </a:r>
            <a:endParaRPr lang="pt-BR" sz="36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480" y="1714488"/>
            <a:ext cx="5167669" cy="2592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714480" y="4286256"/>
            <a:ext cx="5094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/>
              <a:t>Proporção </a:t>
            </a:r>
            <a:r>
              <a:rPr lang="pt-BR" sz="1600" dirty="0"/>
              <a:t>de idosos faltosos às consultas que receberam busca ativa. UBS Washington Brosse 26, Camaquã/RS, 2015.</a:t>
            </a:r>
          </a:p>
        </p:txBody>
      </p:sp>
    </p:spTree>
    <p:extLst>
      <p:ext uri="{BB962C8B-B14F-4D97-AF65-F5344CB8AC3E}">
        <p14:creationId xmlns:p14="http://schemas.microsoft.com/office/powerpoint/2010/main" val="4048092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OBJETIVO ESPECIFICO 4</a:t>
            </a:r>
            <a:endParaRPr lang="pt-BR" sz="36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Melhorar o registro das informações.</a:t>
            </a:r>
          </a:p>
          <a:p>
            <a:pPr marL="0" indent="0"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METAS:</a:t>
            </a:r>
          </a:p>
          <a:p>
            <a:pPr marL="0" indent="0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- Manter registro especifico  de 100% das pessoas idosas.</a:t>
            </a: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- Distribuir a Caderneta de Saúde da pessoa Idosa a 100% dos idosos cadastrados.</a:t>
            </a:r>
          </a:p>
          <a:p>
            <a:pPr marL="0" indent="0"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036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6175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36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928802"/>
            <a:ext cx="4104456" cy="234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85720" y="4286256"/>
            <a:ext cx="396044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/>
              <a:t>Proporção </a:t>
            </a:r>
            <a:r>
              <a:rPr lang="pt-BR" sz="1600" dirty="0"/>
              <a:t>de idosos com registro na ficha espelha em dia. UBS Washington Brosse 26, Camaquã/RS, 2015.</a:t>
            </a:r>
          </a:p>
          <a:p>
            <a:endParaRPr lang="pt-B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928802"/>
            <a:ext cx="4104456" cy="237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4572000" y="4357694"/>
            <a:ext cx="41044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/>
              <a:t>Proporção </a:t>
            </a:r>
            <a:r>
              <a:rPr lang="pt-BR" sz="1600" dirty="0"/>
              <a:t>de idosos com Caderneta de Saúde da Pessoa Idosa. UBS Washington Brosse 26, Camaquã/RS, 2015.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6197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OBJETIVO ESPECIFICO 5</a:t>
            </a:r>
            <a:endParaRPr lang="pt-BR" sz="36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Mapear os Idosos de risco da área de abrangência.</a:t>
            </a:r>
          </a:p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METAS: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Rastrear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100%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das pessoas idosas para risco de morbimortalidade.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Investigar a presença de indicadores  de fragilização  na velhice em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100%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das pessoas idosas.  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Avaliar a rede social de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100%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dos idosos.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179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36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1428736"/>
            <a:ext cx="4071934" cy="2454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14282" y="3857628"/>
            <a:ext cx="41434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Proporção de idosos com avaliação de risco para morbimortalidade em dia</a:t>
            </a:r>
            <a:r>
              <a:rPr lang="pt-BR" dirty="0" smtClean="0"/>
              <a:t>. UBS </a:t>
            </a:r>
            <a:r>
              <a:rPr lang="pt-BR" dirty="0"/>
              <a:t>Washington Brosse 26, Camaquã/RS, 2015.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4" y="357166"/>
            <a:ext cx="4155924" cy="2000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4786314" y="2357430"/>
            <a:ext cx="40719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/>
              <a:t>Proporção de idosos com avaliação para fragilização na velhice em dia. UBS Washington Brosse 26, Camaquã/RS, 2015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6" y="3500438"/>
            <a:ext cx="4143404" cy="2032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Rectángulo"/>
          <p:cNvSpPr/>
          <p:nvPr/>
        </p:nvSpPr>
        <p:spPr>
          <a:xfrm rot="10800000" flipV="1">
            <a:off x="4714876" y="5613929"/>
            <a:ext cx="44291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/>
              <a:t>Proporção de idosos com avaliação de rede social em dia. UBS Washington Brosse 26, Camaquã/RS, 2015.</a:t>
            </a:r>
          </a:p>
        </p:txBody>
      </p:sp>
    </p:spTree>
    <p:extLst>
      <p:ext uri="{BB962C8B-B14F-4D97-AF65-F5344CB8AC3E}">
        <p14:creationId xmlns:p14="http://schemas.microsoft.com/office/powerpoint/2010/main" val="2920533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OBJETIVO ESPECIFICO 6</a:t>
            </a:r>
            <a:endParaRPr lang="pt-BR" sz="36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Promover a saúde do idoso. </a:t>
            </a:r>
          </a:p>
          <a:p>
            <a:pPr marL="0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METAS: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Garantir orientação nutricional para hábitos alimentares saudáveis a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100%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das pessoas idosas. 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Garantir orientação para pratica regular de atividade física a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100%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dos idosos.  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Garantir orientações sobre higiene bucal para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100%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dos idosos cadastrados. 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818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INTRODUÇÃO</a:t>
            </a:r>
            <a:br>
              <a:rPr lang="pt-B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pt-BR" sz="36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2651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b="1" dirty="0" smtClean="0"/>
              <a:t>CAMAQUÃ /RS</a:t>
            </a:r>
          </a:p>
          <a:p>
            <a:r>
              <a:rPr lang="pt-BR" sz="2000" b="1" dirty="0" smtClean="0"/>
              <a:t>Localizada no sul do Estado;</a:t>
            </a:r>
          </a:p>
          <a:p>
            <a:r>
              <a:rPr lang="pt-BR" sz="2000" b="1" dirty="0" smtClean="0"/>
              <a:t>Possuí seis UBS: duas localizadas no centro da cidade e quatro na periferia, todas são tradicionais.  </a:t>
            </a:r>
          </a:p>
          <a:p>
            <a:r>
              <a:rPr lang="pt-BR" sz="2000" b="1" dirty="0" smtClean="0"/>
              <a:t>Não  conta com ESF. </a:t>
            </a:r>
            <a:endParaRPr lang="pt-BR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980729"/>
            <a:ext cx="2376264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60649"/>
            <a:ext cx="3024336" cy="3312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37907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36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1500174"/>
            <a:ext cx="3096344" cy="261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14282" y="4143380"/>
            <a:ext cx="38576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/>
              <a:t>Proporção de idosos que receberam orientação nutricional para hábitos </a:t>
            </a:r>
            <a:r>
              <a:rPr lang="pt-BR" sz="1600" dirty="0" smtClean="0"/>
              <a:t>saudáveis. UBS </a:t>
            </a:r>
            <a:r>
              <a:rPr lang="pt-BR" sz="1600" dirty="0"/>
              <a:t>Washington Brosse 26, Camaquã/RS, 2015.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4290"/>
            <a:ext cx="3816423" cy="2184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4500562" y="2357430"/>
            <a:ext cx="4357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/>
              <a:t>Proporção de idosos que receberam orientação sobre prática de atividade física regular. UBS Washington Brosse 26, Camaquã/RS, 2015.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4" y="3599946"/>
            <a:ext cx="4000528" cy="191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Rectángulo"/>
          <p:cNvSpPr/>
          <p:nvPr/>
        </p:nvSpPr>
        <p:spPr>
          <a:xfrm rot="10800000" flipV="1">
            <a:off x="4429124" y="5572140"/>
            <a:ext cx="42148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/>
              <a:t>Proporção de idosos com orientação individual de cuidados de saúde bucal em dia. UBS Washington Brosse 26, Camaquã/RS, 2015.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582706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sz="36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EQUIPE.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        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SERVIÇO.              COMUNIDADE.</a:t>
            </a:r>
          </a:p>
          <a:p>
            <a:pPr marL="0" indent="0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Integração e                -Mudança nos         -educação</a:t>
            </a: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Unidade.                       atendimento           -Aproximação e</a:t>
            </a: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-Apoio dos                     -Melhora na           conhecimento</a:t>
            </a: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Especialistas.                Atenção a              das dificuldades.</a:t>
            </a: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-União e melhor            saúde do idoso.                              </a:t>
            </a:r>
          </a:p>
          <a:p>
            <a:pPr marL="0" indent="0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r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elacionamento                                                                  </a:t>
            </a:r>
          </a:p>
          <a:p>
            <a:pPr marL="0" indent="0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c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om a comunidade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924841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REFLEXÃO CRITICA</a:t>
            </a:r>
            <a:endParaRPr lang="pt-BR" sz="36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Expectativas que ao começo eram muitas, foram superadas e descobri que a intervenção me ajudo muito como profissional;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Compreendi que o trabalho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 equipe é muito importante e fundamental para trabalhar no dia a dia com a comunidade;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Crescimento profissional e pessoal sobre todas as coisas, descobrindo outra forma de fazer medicina.  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028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BRASIL. Ministério da Saúde. Secretaria de Atenção à Saúde. Departamento de Atenção Básica. Envelhecimento e saúde da pessoa idosa . 192p. Brasília, DF, 2006.</a:t>
            </a:r>
          </a:p>
          <a:p>
            <a:pPr>
              <a:buNone/>
            </a:pPr>
            <a:r>
              <a:rPr lang="pt-BR" sz="2400" dirty="0" smtClean="0"/>
              <a:t> </a:t>
            </a:r>
          </a:p>
          <a:p>
            <a:r>
              <a:rPr lang="pt-BR" sz="2400" dirty="0" smtClean="0"/>
              <a:t>IBGE – Instituto Brasileiro de Geografia e Estatística. Censo Demográfico 2010. Rio de Janeiro, RJ, 2011. </a:t>
            </a:r>
          </a:p>
          <a:p>
            <a:pPr>
              <a:buNone/>
            </a:pPr>
            <a:r>
              <a:rPr lang="pt-BR" dirty="0" smtClean="0"/>
              <a:t> 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MUITO OBRIGADA!!!!</a:t>
            </a:r>
          </a:p>
          <a:p>
            <a:pPr marL="0" indent="0" algn="ctr">
              <a:buNone/>
            </a:pPr>
            <a:endParaRPr lang="pt-BR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MARIA LORENA ALVAREZ MARTINEZ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8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INTRODUÇÃO</a:t>
            </a:r>
            <a:br>
              <a:rPr lang="pt-B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pt-BR" sz="36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b="1" dirty="0" smtClean="0"/>
              <a:t>SAUDE DO IDOSO</a:t>
            </a:r>
          </a:p>
          <a:p>
            <a:pPr>
              <a:buNone/>
            </a:pPr>
            <a:endParaRPr lang="pt-BR" b="1" dirty="0" smtClean="0"/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Envelhecimento da população brasileira.</a:t>
            </a:r>
          </a:p>
          <a:p>
            <a:pPr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Os serviços de saúde precisam estar preparados para dar uma atenção integral e adequada aos idosos, capaz de incluir também a família;</a:t>
            </a:r>
          </a:p>
          <a:p>
            <a:endParaRPr lang="pt-BR" sz="2000" b="1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r>
              <a:rPr lang="pt-BR" sz="20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Os idosos da UBS </a:t>
            </a:r>
            <a:r>
              <a:rPr lang="pt-BR" sz="2000" b="1" dirty="0" err="1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Whashington</a:t>
            </a:r>
            <a:r>
              <a:rPr lang="pt-BR" sz="20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Brosse 26 não recebiam atenção qualificada: não havia registro específico, protocolo  e monitoramento das ações realizadas.</a:t>
            </a:r>
          </a:p>
          <a:p>
            <a:pPr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Importância da implantação da Estratégia de Saúde de Família (ESF). 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39415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OBJETIVO GERAL</a:t>
            </a:r>
            <a:endParaRPr lang="pt-BR" sz="36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71745"/>
            <a:ext cx="8229600" cy="11430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Qualificação da Atenção a Saúde do Idoso na UBS Washington Brosse 26, Camaquã\RS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407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METODOLOGIA</a:t>
            </a:r>
            <a:endParaRPr lang="pt-BR" sz="36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3562969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Intervenção para melhorar a Saúde do Idoso com duração de12 semanas;</a:t>
            </a:r>
          </a:p>
          <a:p>
            <a:pPr marL="0" indent="0">
              <a:buNone/>
            </a:pPr>
            <a:r>
              <a:rPr lang="pt-BR" sz="4300" dirty="0">
                <a:latin typeface="Arial" pitchFamily="34" charset="0"/>
                <a:cs typeface="Arial" pitchFamily="34" charset="0"/>
              </a:rPr>
              <a:t>.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  As ações foram desenvolvidas em quatro eixos:</a:t>
            </a:r>
          </a:p>
          <a:p>
            <a:pPr marL="0" indent="0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1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- Monitoramento e avaliação.</a:t>
            </a:r>
          </a:p>
          <a:p>
            <a:pPr marL="0" indent="0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- Organização e gestão de serviço.</a:t>
            </a: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3- Engajamento Publico.</a:t>
            </a: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4- Qualificação da pratica clinica.</a:t>
            </a: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833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METODOLOGIA</a:t>
            </a:r>
            <a:endParaRPr lang="pt-BR" sz="36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196752"/>
            <a:ext cx="5184576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149080"/>
            <a:ext cx="5400600" cy="23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8237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OBJETIVO ESPECIFICO 1.</a:t>
            </a:r>
            <a:endParaRPr lang="pt-BR" sz="36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Ampliar a cobertura do programa de saúde do Idoso.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METAS.</a:t>
            </a: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Ampliar a cobertura de atenção a saúde do idoso da área da unidade de saúde para um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60%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341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RESULTADOS.</a:t>
            </a:r>
            <a:endParaRPr lang="pt-BR" sz="36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1500174"/>
            <a:ext cx="7490012" cy="32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928662" y="4714884"/>
            <a:ext cx="6786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Cobertura do programa de atenção à saúde do idoso na UBS Washington Brosse 26, Camaquã/RS, 2015.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9065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OBJETIVO ESPECIFICO 2.</a:t>
            </a:r>
            <a:endParaRPr lang="pt-BR" sz="36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a qualidade da Atenção ao Idoso na unidade básica.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METAS:</a:t>
            </a: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.Realizar Avaliação Multidimensional Rápida de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100%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dos Idosos na área de abrangência.</a:t>
            </a: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.Realizar exame clinico apropriado em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100%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das consultas. </a:t>
            </a: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.Realizar a solicitação de exames complementares periódicos em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100%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dos idosos hipertensos e diabéticos. </a:t>
            </a:r>
          </a:p>
        </p:txBody>
      </p:sp>
    </p:spTree>
    <p:extLst>
      <p:ext uri="{BB962C8B-B14F-4D97-AF65-F5344CB8AC3E}">
        <p14:creationId xmlns:p14="http://schemas.microsoft.com/office/powerpoint/2010/main" val="4232044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953</Words>
  <Application>Microsoft Office PowerPoint</Application>
  <PresentationFormat>Apresentação na tela (4:3)</PresentationFormat>
  <Paragraphs>131</Paragraphs>
  <Slides>24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Tema de Office</vt:lpstr>
      <vt:lpstr>UNIVERSIDADE  ABERTA DO SUS  UNIVERSIDADE FEDERAL DE PELOTAS  Especialização em Saúde da Família Modalidade a Distancia  Turma nº8 </vt:lpstr>
      <vt:lpstr>INTRODUÇÃO </vt:lpstr>
      <vt:lpstr>INTRODUÇÃO </vt:lpstr>
      <vt:lpstr>OBJETIVO GERAL</vt:lpstr>
      <vt:lpstr>METODOLOGIA</vt:lpstr>
      <vt:lpstr>METODOLOGIA</vt:lpstr>
      <vt:lpstr>OBJETIVO ESPECIFICO 1.</vt:lpstr>
      <vt:lpstr>RESULTADOS.</vt:lpstr>
      <vt:lpstr>OBJETIVO ESPECIFICO 2.</vt:lpstr>
      <vt:lpstr>Apresentação do PowerPoint</vt:lpstr>
      <vt:lpstr>Apresentação do PowerPoint</vt:lpstr>
      <vt:lpstr>RESULTADOS</vt:lpstr>
      <vt:lpstr>OBJETIVO ESPECIFICO 3</vt:lpstr>
      <vt:lpstr>RESULTADOS </vt:lpstr>
      <vt:lpstr>OBJETIVO ESPECIFICO 4</vt:lpstr>
      <vt:lpstr>RESULTADOS</vt:lpstr>
      <vt:lpstr>OBJETIVO ESPECIFICO 5</vt:lpstr>
      <vt:lpstr>RESULTADOS</vt:lpstr>
      <vt:lpstr>OBJETIVO ESPECIFICO 6</vt:lpstr>
      <vt:lpstr>RESULTADOS</vt:lpstr>
      <vt:lpstr>DISCUSSÃO</vt:lpstr>
      <vt:lpstr>REFLEXÃO CRITICA</vt:lpstr>
      <vt:lpstr>REFERÊNCIAS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 ABERTA DO SUS  UNIVERSIDADE FEDERAL DE PELOTAS  Especialização em Saúde da Família Modalidade a Distancia  Turma nº8</dc:title>
  <dc:creator>Dra.Lorena</dc:creator>
  <cp:lastModifiedBy>Vera</cp:lastModifiedBy>
  <cp:revision>42</cp:revision>
  <dcterms:created xsi:type="dcterms:W3CDTF">2015-08-05T22:39:59Z</dcterms:created>
  <dcterms:modified xsi:type="dcterms:W3CDTF">2015-08-18T00:06:25Z</dcterms:modified>
</cp:coreProperties>
</file>