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charts/chart6.xml" ContentType="application/vnd.openxmlformats-officedocument.drawingml.chart+xml"/>
  <Override PartName="/ppt/charts/chart10.xml" ContentType="application/vnd.openxmlformats-officedocument.drawingml.chart+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87" r:id="rId5"/>
    <p:sldId id="259" r:id="rId6"/>
    <p:sldId id="288" r:id="rId7"/>
    <p:sldId id="260" r:id="rId8"/>
    <p:sldId id="261" r:id="rId9"/>
    <p:sldId id="263" r:id="rId10"/>
    <p:sldId id="264" r:id="rId11"/>
    <p:sldId id="265" r:id="rId12"/>
    <p:sldId id="262" r:id="rId13"/>
    <p:sldId id="266" r:id="rId14"/>
    <p:sldId id="267" r:id="rId15"/>
    <p:sldId id="268" r:id="rId16"/>
    <p:sldId id="283" r:id="rId17"/>
    <p:sldId id="269" r:id="rId18"/>
    <p:sldId id="289" r:id="rId19"/>
    <p:sldId id="290" r:id="rId20"/>
    <p:sldId id="291"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4" r:id="rId34"/>
    <p:sldId id="285" r:id="rId35"/>
    <p:sldId id="286" r:id="rId36"/>
    <p:sldId id="292" r:id="rId37"/>
    <p:sldId id="294" r:id="rId38"/>
    <p:sldId id="293"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1014" autoAdjust="0"/>
  </p:normalViewPr>
  <p:slideViewPr>
    <p:cSldViewPr>
      <p:cViewPr varScale="1">
        <p:scale>
          <a:sx n="47" d="100"/>
          <a:sy n="47" d="100"/>
        </p:scale>
        <p:origin x="-19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especializa&#231;&#227;o%20saude%20da%20fam&#237;lia\unidade%203-%20interven&#231;&#227;o\planilha%20para%20coleta%20de%20dados%20Planejamento%20Familiar%20-%20Marialice%20Ara&#250;j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pt-BR" sz="1800" dirty="0"/>
              <a:t>Proporção de mulheres em idade fertil moradoras no território e cadastradas no planejamento familiar </a:t>
            </a:r>
          </a:p>
        </c:rich>
      </c:tx>
      <c:layout/>
    </c:title>
    <c:plotArea>
      <c:layout/>
      <c:barChart>
        <c:barDir val="col"/>
        <c:grouping val="clustered"/>
        <c:ser>
          <c:idx val="0"/>
          <c:order val="0"/>
          <c:tx>
            <c:strRef>
              <c:f>'[planilha para coleta de dados Planejamento Familiar - Marialice Araújo.xlsx]Indicadores'!$C$4</c:f>
              <c:strCache>
                <c:ptCount val="1"/>
                <c:pt idx="0">
                  <c:v>Proporção de mulheres em idade fertil moradoras no território e cadastradas no planejamento familiar </c:v>
                </c:pt>
              </c:strCache>
            </c:strRef>
          </c:tx>
          <c:spPr>
            <a:solidFill>
              <a:schemeClr val="accent6">
                <a:lumMod val="75000"/>
              </a:schemeClr>
            </a:solidFill>
          </c:spPr>
          <c:cat>
            <c:strRef>
              <c:f>'[planilha para coleta de dados Planejamento Familiar - Marialice Araújo.xlsx]Indicadores'!$D$3:$G$3</c:f>
              <c:strCache>
                <c:ptCount val="4"/>
                <c:pt idx="0">
                  <c:v>Mês 1</c:v>
                </c:pt>
                <c:pt idx="1">
                  <c:v>Mês 2</c:v>
                </c:pt>
                <c:pt idx="2">
                  <c:v>Mês 3</c:v>
                </c:pt>
                <c:pt idx="3">
                  <c:v>Mês 4</c:v>
                </c:pt>
              </c:strCache>
            </c:strRef>
          </c:cat>
          <c:val>
            <c:numRef>
              <c:f>'[planilha para coleta de dados Planejamento Familiar - Marialice Araújo.xlsx]Indicadores'!$D$4:$G$4</c:f>
              <c:numCache>
                <c:formatCode>0.0%</c:formatCode>
                <c:ptCount val="4"/>
                <c:pt idx="0">
                  <c:v>2.0292207792207802E-2</c:v>
                </c:pt>
                <c:pt idx="1">
                  <c:v>3.5714285714285712E-2</c:v>
                </c:pt>
                <c:pt idx="2">
                  <c:v>6.2500000000000139E-2</c:v>
                </c:pt>
                <c:pt idx="3">
                  <c:v>8.8474025974027731E-2</c:v>
                </c:pt>
              </c:numCache>
            </c:numRef>
          </c:val>
        </c:ser>
        <c:dLbls/>
        <c:axId val="61288448"/>
        <c:axId val="61289984"/>
      </c:barChart>
      <c:catAx>
        <c:axId val="61288448"/>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61289984"/>
        <c:crosses val="autoZero"/>
        <c:auto val="1"/>
        <c:lblAlgn val="ctr"/>
        <c:lblOffset val="100"/>
      </c:catAx>
      <c:valAx>
        <c:axId val="61289984"/>
        <c:scaling>
          <c:orientation val="minMax"/>
          <c:max val="1"/>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61288448"/>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en-US" sz="1800" dirty="0" err="1"/>
              <a:t>Proporção</a:t>
            </a:r>
            <a:r>
              <a:rPr lang="en-US" sz="1800" dirty="0"/>
              <a:t> de </a:t>
            </a:r>
            <a:r>
              <a:rPr lang="en-US" sz="1800" dirty="0" err="1"/>
              <a:t>mulheres</a:t>
            </a:r>
            <a:r>
              <a:rPr lang="en-US" sz="1800" dirty="0"/>
              <a:t> com </a:t>
            </a:r>
            <a:r>
              <a:rPr lang="en-US" sz="1800" dirty="0" err="1"/>
              <a:t>avaliação</a:t>
            </a:r>
            <a:r>
              <a:rPr lang="en-US" sz="1800" dirty="0"/>
              <a:t> de </a:t>
            </a:r>
            <a:r>
              <a:rPr lang="en-US" sz="1800" dirty="0" err="1"/>
              <a:t>risco</a:t>
            </a:r>
            <a:r>
              <a:rPr lang="en-US" sz="1800" dirty="0"/>
              <a:t> </a:t>
            </a:r>
            <a:r>
              <a:rPr lang="en-US" sz="1800" dirty="0" err="1"/>
              <a:t>para</a:t>
            </a:r>
            <a:r>
              <a:rPr lang="en-US" sz="1800" dirty="0"/>
              <a:t> </a:t>
            </a:r>
            <a:r>
              <a:rPr lang="en-US" sz="1800" dirty="0" err="1" smtClean="0"/>
              <a:t>câncer</a:t>
            </a:r>
            <a:r>
              <a:rPr lang="en-US" sz="1800" dirty="0" smtClean="0"/>
              <a:t> </a:t>
            </a:r>
            <a:endParaRPr lang="en-US" sz="1800" dirty="0" smtClean="0"/>
          </a:p>
          <a:p>
            <a:pPr>
              <a:defRPr sz="1200" b="1" i="0" u="none" strike="noStrike" baseline="0">
                <a:solidFill>
                  <a:srgbClr val="000000"/>
                </a:solidFill>
                <a:latin typeface="Calibri"/>
                <a:ea typeface="Calibri"/>
                <a:cs typeface="Calibri"/>
              </a:defRPr>
            </a:pPr>
            <a:r>
              <a:rPr lang="en-US" sz="1800" dirty="0" smtClean="0"/>
              <a:t>de </a:t>
            </a:r>
            <a:r>
              <a:rPr lang="en-US" sz="1800" dirty="0" err="1"/>
              <a:t>colo</a:t>
            </a:r>
            <a:r>
              <a:rPr lang="en-US" sz="1800" dirty="0"/>
              <a:t> de </a:t>
            </a:r>
            <a:r>
              <a:rPr lang="en-US" sz="1800" dirty="0" err="1"/>
              <a:t>útero</a:t>
            </a:r>
            <a:endParaRPr lang="en-US" sz="1800" dirty="0"/>
          </a:p>
        </c:rich>
      </c:tx>
      <c:layout/>
    </c:title>
    <c:plotArea>
      <c:layout/>
      <c:barChart>
        <c:barDir val="col"/>
        <c:grouping val="clustered"/>
        <c:ser>
          <c:idx val="0"/>
          <c:order val="0"/>
          <c:tx>
            <c:strRef>
              <c:f>'[planilha para coleta de dados Planejamento Familiar - Marialice Araújo.xlsx]Indicadores'!$C$53</c:f>
              <c:strCache>
                <c:ptCount val="1"/>
                <c:pt idx="0">
                  <c:v>Proporção de mulheres com avaliação de risco para cancer de colo de utero</c:v>
                </c:pt>
              </c:strCache>
            </c:strRef>
          </c:tx>
          <c:spPr>
            <a:solidFill>
              <a:schemeClr val="accent6">
                <a:lumMod val="75000"/>
              </a:schemeClr>
            </a:solidFill>
          </c:spPr>
          <c:cat>
            <c:strRef>
              <c:f>'[planilha para coleta de dados Planejamento Familiar - Marialice Araújo.xlsx]Indicadores'!$D$52:$G$52</c:f>
              <c:strCache>
                <c:ptCount val="4"/>
                <c:pt idx="0">
                  <c:v>Mês 1</c:v>
                </c:pt>
                <c:pt idx="1">
                  <c:v>Mês 2</c:v>
                </c:pt>
                <c:pt idx="2">
                  <c:v>Mês 3</c:v>
                </c:pt>
                <c:pt idx="3">
                  <c:v>Mês 4</c:v>
                </c:pt>
              </c:strCache>
            </c:strRef>
          </c:cat>
          <c:val>
            <c:numRef>
              <c:f>'[planilha para coleta de dados Planejamento Familiar - Marialice Araújo.xlsx]Indicadores'!$D$53:$G$53</c:f>
              <c:numCache>
                <c:formatCode>0.0%</c:formatCode>
                <c:ptCount val="4"/>
                <c:pt idx="0">
                  <c:v>1</c:v>
                </c:pt>
                <c:pt idx="1">
                  <c:v>1</c:v>
                </c:pt>
                <c:pt idx="2">
                  <c:v>1</c:v>
                </c:pt>
                <c:pt idx="3">
                  <c:v>1</c:v>
                </c:pt>
              </c:numCache>
            </c:numRef>
          </c:val>
        </c:ser>
        <c:dLbls/>
        <c:axId val="81454592"/>
        <c:axId val="81456128"/>
      </c:barChart>
      <c:catAx>
        <c:axId val="81454592"/>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456128"/>
        <c:crosses val="autoZero"/>
        <c:auto val="1"/>
        <c:lblAlgn val="ctr"/>
        <c:lblOffset val="100"/>
      </c:catAx>
      <c:valAx>
        <c:axId val="81456128"/>
        <c:scaling>
          <c:orientation val="minMax"/>
          <c:max val="1"/>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454592"/>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pt-BR" sz="1800" dirty="0"/>
              <a:t>Proporção de mulheres com avaliação de risco para </a:t>
            </a:r>
            <a:r>
              <a:rPr lang="pt-BR" sz="1800" dirty="0" smtClean="0"/>
              <a:t>câncer </a:t>
            </a:r>
            <a:r>
              <a:rPr lang="pt-BR" sz="1800" dirty="0"/>
              <a:t>de mama</a:t>
            </a:r>
          </a:p>
        </c:rich>
      </c:tx>
      <c:layout/>
    </c:title>
    <c:plotArea>
      <c:layout/>
      <c:barChart>
        <c:barDir val="col"/>
        <c:grouping val="clustered"/>
        <c:ser>
          <c:idx val="0"/>
          <c:order val="0"/>
          <c:tx>
            <c:strRef>
              <c:f>'[planilha para coleta de dados Planejamento Familiar - Marialice Araújo.xlsx]Indicadores'!$C$58</c:f>
              <c:strCache>
                <c:ptCount val="1"/>
                <c:pt idx="0">
                  <c:v>Proporção de mulheres com avaliação de risco para cancer de mama</c:v>
                </c:pt>
              </c:strCache>
            </c:strRef>
          </c:tx>
          <c:cat>
            <c:strRef>
              <c:f>'[planilha para coleta de dados Planejamento Familiar - Marialice Araújo.xlsx]Indicadores'!$D$57:$G$57</c:f>
              <c:strCache>
                <c:ptCount val="4"/>
                <c:pt idx="0">
                  <c:v>Mês 1</c:v>
                </c:pt>
                <c:pt idx="1">
                  <c:v>Mês 2</c:v>
                </c:pt>
                <c:pt idx="2">
                  <c:v>Mês 3</c:v>
                </c:pt>
                <c:pt idx="3">
                  <c:v>Mês 4</c:v>
                </c:pt>
              </c:strCache>
            </c:strRef>
          </c:cat>
          <c:val>
            <c:numRef>
              <c:f>'[planilha para coleta de dados Planejamento Familiar - Marialice Araújo.xlsx]Indicadores'!$D$58:$G$58</c:f>
              <c:numCache>
                <c:formatCode>0.0%</c:formatCode>
                <c:ptCount val="4"/>
                <c:pt idx="0">
                  <c:v>1</c:v>
                </c:pt>
                <c:pt idx="1">
                  <c:v>1</c:v>
                </c:pt>
                <c:pt idx="2">
                  <c:v>1</c:v>
                </c:pt>
                <c:pt idx="3">
                  <c:v>1</c:v>
                </c:pt>
              </c:numCache>
            </c:numRef>
          </c:val>
        </c:ser>
        <c:dLbls/>
        <c:axId val="81506304"/>
        <c:axId val="81507840"/>
      </c:barChart>
      <c:catAx>
        <c:axId val="81506304"/>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507840"/>
        <c:crosses val="autoZero"/>
        <c:auto val="1"/>
        <c:lblAlgn val="ctr"/>
        <c:lblOffset val="100"/>
      </c:catAx>
      <c:valAx>
        <c:axId val="81507840"/>
        <c:scaling>
          <c:orientation val="minMax"/>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506304"/>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en-US" sz="1800" dirty="0" err="1"/>
              <a:t>Proporção</a:t>
            </a:r>
            <a:r>
              <a:rPr lang="en-US" sz="1800" dirty="0"/>
              <a:t> de </a:t>
            </a:r>
            <a:r>
              <a:rPr lang="en-US" sz="1800" dirty="0" err="1"/>
              <a:t>mulheres</a:t>
            </a:r>
            <a:r>
              <a:rPr lang="en-US" sz="1800" dirty="0"/>
              <a:t> </a:t>
            </a:r>
            <a:r>
              <a:rPr lang="en-US" sz="1800" dirty="0" err="1"/>
              <a:t>em</a:t>
            </a:r>
            <a:r>
              <a:rPr lang="en-US" sz="1800" dirty="0"/>
              <a:t> </a:t>
            </a:r>
            <a:r>
              <a:rPr lang="en-US" sz="1800" dirty="0" err="1"/>
              <a:t>idade</a:t>
            </a:r>
            <a:r>
              <a:rPr lang="en-US" sz="1800" dirty="0"/>
              <a:t> </a:t>
            </a:r>
            <a:r>
              <a:rPr lang="en-US" sz="1800" dirty="0" err="1"/>
              <a:t>fértil</a:t>
            </a:r>
            <a:r>
              <a:rPr lang="en-US" sz="1800" dirty="0"/>
              <a:t> com </a:t>
            </a:r>
            <a:r>
              <a:rPr lang="en-US" sz="1800" dirty="0" err="1"/>
              <a:t>citopatológico</a:t>
            </a:r>
            <a:r>
              <a:rPr lang="en-US" sz="1800" dirty="0"/>
              <a:t> </a:t>
            </a:r>
            <a:r>
              <a:rPr lang="en-US" sz="1800" dirty="0" err="1"/>
              <a:t>em</a:t>
            </a:r>
            <a:r>
              <a:rPr lang="en-US" sz="1800" dirty="0"/>
              <a:t> </a:t>
            </a:r>
            <a:r>
              <a:rPr lang="en-US" sz="1800" dirty="0" err="1"/>
              <a:t>dia</a:t>
            </a:r>
            <a:r>
              <a:rPr lang="en-US" sz="1800" dirty="0"/>
              <a:t> de </a:t>
            </a:r>
            <a:r>
              <a:rPr lang="en-US" sz="1800" dirty="0" err="1"/>
              <a:t>acordo</a:t>
            </a:r>
            <a:r>
              <a:rPr lang="en-US" sz="1800" dirty="0"/>
              <a:t> com </a:t>
            </a:r>
            <a:r>
              <a:rPr lang="en-US" sz="1800" dirty="0" err="1"/>
              <a:t>protocolo</a:t>
            </a:r>
            <a:r>
              <a:rPr lang="en-US" sz="1800" dirty="0"/>
              <a:t> </a:t>
            </a:r>
          </a:p>
        </c:rich>
      </c:tx>
      <c:layout/>
    </c:title>
    <c:plotArea>
      <c:layout/>
      <c:barChart>
        <c:barDir val="col"/>
        <c:grouping val="clustered"/>
        <c:ser>
          <c:idx val="0"/>
          <c:order val="0"/>
          <c:tx>
            <c:strRef>
              <c:f>'[planilha para coleta de dados Planejamento Familiar - Marialice Araújo.xlsx]Indicadores'!$C$9</c:f>
              <c:strCache>
                <c:ptCount val="1"/>
                <c:pt idx="0">
                  <c:v>Proporção de mulheres em idade fertil com CP em dia de acordo com protocolo </c:v>
                </c:pt>
              </c:strCache>
            </c:strRef>
          </c:tx>
          <c:spPr>
            <a:solidFill>
              <a:schemeClr val="accent6">
                <a:lumMod val="75000"/>
              </a:schemeClr>
            </a:solidFill>
          </c:spPr>
          <c:cat>
            <c:strRef>
              <c:f>'[planilha para coleta de dados Planejamento Familiar - Marialice Araújo.xlsx]Indicadores'!$D$8:$G$8</c:f>
              <c:strCache>
                <c:ptCount val="4"/>
                <c:pt idx="0">
                  <c:v>Mês 1</c:v>
                </c:pt>
                <c:pt idx="1">
                  <c:v>Mês 2</c:v>
                </c:pt>
                <c:pt idx="2">
                  <c:v>Mês 3</c:v>
                </c:pt>
                <c:pt idx="3">
                  <c:v>Mês 4</c:v>
                </c:pt>
              </c:strCache>
            </c:strRef>
          </c:cat>
          <c:val>
            <c:numRef>
              <c:f>'[planilha para coleta de dados Planejamento Familiar - Marialice Araújo.xlsx]Indicadores'!$D$9:$G$9</c:f>
              <c:numCache>
                <c:formatCode>0.0%</c:formatCode>
                <c:ptCount val="4"/>
                <c:pt idx="0">
                  <c:v>0.96000000000000063</c:v>
                </c:pt>
                <c:pt idx="1">
                  <c:v>0.93181818181818177</c:v>
                </c:pt>
                <c:pt idx="2">
                  <c:v>0.89610389610390062</c:v>
                </c:pt>
                <c:pt idx="3">
                  <c:v>0.86238532110091748</c:v>
                </c:pt>
              </c:numCache>
            </c:numRef>
          </c:val>
        </c:ser>
        <c:dLbls/>
        <c:axId val="61331712"/>
        <c:axId val="61333504"/>
      </c:barChart>
      <c:catAx>
        <c:axId val="61331712"/>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61333504"/>
        <c:crosses val="autoZero"/>
        <c:auto val="1"/>
        <c:lblAlgn val="ctr"/>
        <c:lblOffset val="100"/>
      </c:catAx>
      <c:valAx>
        <c:axId val="61333504"/>
        <c:scaling>
          <c:orientation val="minMax"/>
          <c:max val="1"/>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61331712"/>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pt-BR" sz="1600" dirty="0"/>
              <a:t>Proporção de puerperas que vieram para o planejamento familiar na USF</a:t>
            </a:r>
          </a:p>
        </c:rich>
      </c:tx>
      <c:layout/>
    </c:title>
    <c:plotArea>
      <c:layout/>
      <c:barChart>
        <c:barDir val="col"/>
        <c:grouping val="clustered"/>
        <c:ser>
          <c:idx val="0"/>
          <c:order val="0"/>
          <c:tx>
            <c:strRef>
              <c:f>'[planilha para coleta de dados Planejamento Familiar - Marialice Araújo.xlsx]Indicadores'!$C$14</c:f>
              <c:strCache>
                <c:ptCount val="1"/>
                <c:pt idx="0">
                  <c:v>Proporção de puerperas que vieram para o planejamento familiar na USF</c:v>
                </c:pt>
              </c:strCache>
            </c:strRef>
          </c:tx>
          <c:cat>
            <c:strRef>
              <c:f>'[planilha para coleta de dados Planejamento Familiar - Marialice Araújo.xlsx]Indicadores'!$D$13:$G$13</c:f>
              <c:strCache>
                <c:ptCount val="4"/>
                <c:pt idx="0">
                  <c:v>Mês 1</c:v>
                </c:pt>
                <c:pt idx="1">
                  <c:v>Mês 2</c:v>
                </c:pt>
                <c:pt idx="2">
                  <c:v>Mês 3</c:v>
                </c:pt>
                <c:pt idx="3">
                  <c:v>Mês 4</c:v>
                </c:pt>
              </c:strCache>
            </c:strRef>
          </c:cat>
          <c:val>
            <c:numRef>
              <c:f>'[planilha para coleta de dados Planejamento Familiar - Marialice Araújo.xlsx]Indicadores'!$D$14:$G$14</c:f>
              <c:numCache>
                <c:formatCode>0.0%</c:formatCode>
                <c:ptCount val="4"/>
                <c:pt idx="0">
                  <c:v>8.3333333333333343E-2</c:v>
                </c:pt>
                <c:pt idx="1">
                  <c:v>0.22222222222222221</c:v>
                </c:pt>
                <c:pt idx="2">
                  <c:v>0.30555555555555558</c:v>
                </c:pt>
                <c:pt idx="3">
                  <c:v>0.44444444444444442</c:v>
                </c:pt>
              </c:numCache>
            </c:numRef>
          </c:val>
        </c:ser>
        <c:dLbls/>
        <c:axId val="70406912"/>
        <c:axId val="70408448"/>
      </c:barChart>
      <c:catAx>
        <c:axId val="70406912"/>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70408448"/>
        <c:crosses val="autoZero"/>
        <c:auto val="1"/>
        <c:lblAlgn val="ctr"/>
        <c:lblOffset val="100"/>
      </c:catAx>
      <c:valAx>
        <c:axId val="70408448"/>
        <c:scaling>
          <c:orientation val="minMax"/>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70406912"/>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pt-BR" sz="1800" dirty="0"/>
              <a:t>Proporção de mulheres em idade </a:t>
            </a:r>
            <a:r>
              <a:rPr lang="pt-BR" sz="1800" dirty="0" smtClean="0"/>
              <a:t>fértil </a:t>
            </a:r>
            <a:r>
              <a:rPr lang="pt-BR" sz="1800" dirty="0"/>
              <a:t>com exame de mamas em dia de acordo com o protocolo</a:t>
            </a:r>
          </a:p>
        </c:rich>
      </c:tx>
      <c:layout>
        <c:manualLayout>
          <c:xMode val="edge"/>
          <c:yMode val="edge"/>
          <c:x val="0.14629748584058577"/>
          <c:y val="1.6276660507737822E-2"/>
        </c:manualLayout>
      </c:layout>
    </c:title>
    <c:plotArea>
      <c:layout/>
      <c:barChart>
        <c:barDir val="col"/>
        <c:grouping val="clustered"/>
        <c:ser>
          <c:idx val="0"/>
          <c:order val="0"/>
          <c:tx>
            <c:strRef>
              <c:f>'[planilha para coleta de dados Planejamento Familiar - Marialice Araújo.xlsx]Indicadores'!$C$20</c:f>
              <c:strCache>
                <c:ptCount val="1"/>
                <c:pt idx="0">
                  <c:v>Proporção de mulheres em idade fertil com exame de mamas em dia de acordo com o protocolo</c:v>
                </c:pt>
              </c:strCache>
            </c:strRef>
          </c:tx>
          <c:spPr>
            <a:solidFill>
              <a:schemeClr val="accent6">
                <a:lumMod val="75000"/>
              </a:schemeClr>
            </a:solidFill>
          </c:spPr>
          <c:cat>
            <c:strRef>
              <c:f>'[planilha para coleta de dados Planejamento Familiar - Marialice Araújo.xlsx]Indicadores'!$D$19:$G$19</c:f>
              <c:strCache>
                <c:ptCount val="4"/>
                <c:pt idx="0">
                  <c:v>Mês 1</c:v>
                </c:pt>
                <c:pt idx="1">
                  <c:v>Mês 2</c:v>
                </c:pt>
                <c:pt idx="2">
                  <c:v>Mês 3</c:v>
                </c:pt>
                <c:pt idx="3">
                  <c:v>Mês 4</c:v>
                </c:pt>
              </c:strCache>
            </c:strRef>
          </c:cat>
          <c:val>
            <c:numRef>
              <c:f>'[planilha para coleta de dados Planejamento Familiar - Marialice Araújo.xlsx]Indicadores'!$D$20:$G$20</c:f>
              <c:numCache>
                <c:formatCode>0.0%</c:formatCode>
                <c:ptCount val="4"/>
                <c:pt idx="0">
                  <c:v>1</c:v>
                </c:pt>
                <c:pt idx="1">
                  <c:v>1</c:v>
                </c:pt>
                <c:pt idx="2">
                  <c:v>1</c:v>
                </c:pt>
                <c:pt idx="3">
                  <c:v>1</c:v>
                </c:pt>
              </c:numCache>
            </c:numRef>
          </c:val>
        </c:ser>
        <c:dLbls/>
        <c:axId val="70446080"/>
        <c:axId val="80945920"/>
      </c:barChart>
      <c:catAx>
        <c:axId val="70446080"/>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0945920"/>
        <c:crosses val="autoZero"/>
        <c:auto val="1"/>
        <c:lblAlgn val="ctr"/>
        <c:lblOffset val="100"/>
      </c:catAx>
      <c:valAx>
        <c:axId val="80945920"/>
        <c:scaling>
          <c:orientation val="minMax"/>
          <c:max val="1"/>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70446080"/>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pt-BR" sz="1800" dirty="0"/>
              <a:t>Proporção de  mulheres em idade </a:t>
            </a:r>
            <a:r>
              <a:rPr lang="pt-BR" sz="1800" dirty="0" smtClean="0"/>
              <a:t>fértil </a:t>
            </a:r>
            <a:r>
              <a:rPr lang="pt-BR" sz="1800" dirty="0"/>
              <a:t>com avaliação de saúde bucal</a:t>
            </a:r>
          </a:p>
        </c:rich>
      </c:tx>
      <c:layout/>
    </c:title>
    <c:plotArea>
      <c:layout/>
      <c:barChart>
        <c:barDir val="col"/>
        <c:grouping val="clustered"/>
        <c:ser>
          <c:idx val="0"/>
          <c:order val="0"/>
          <c:tx>
            <c:strRef>
              <c:f>'[planilha para coleta de dados Planejamento Familiar - Marialice Araújo.xlsx]Indicadores'!$C$25</c:f>
              <c:strCache>
                <c:ptCount val="1"/>
                <c:pt idx="0">
                  <c:v>Proporção de  mulheres em idade fertil com avaliação de saúde bucal</c:v>
                </c:pt>
              </c:strCache>
            </c:strRef>
          </c:tx>
          <c:cat>
            <c:strRef>
              <c:f>'[planilha para coleta de dados Planejamento Familiar - Marialice Araújo.xlsx]Indicadores'!$D$24:$G$24</c:f>
              <c:strCache>
                <c:ptCount val="4"/>
                <c:pt idx="0">
                  <c:v>Mês 1</c:v>
                </c:pt>
                <c:pt idx="1">
                  <c:v>Mês 2</c:v>
                </c:pt>
                <c:pt idx="2">
                  <c:v>Mês 3</c:v>
                </c:pt>
                <c:pt idx="3">
                  <c:v>Mês 4</c:v>
                </c:pt>
              </c:strCache>
            </c:strRef>
          </c:cat>
          <c:val>
            <c:numRef>
              <c:f>'[planilha para coleta de dados Planejamento Familiar - Marialice Araújo.xlsx]Indicadores'!$D$25:$G$25</c:f>
              <c:numCache>
                <c:formatCode>0.0%</c:formatCode>
                <c:ptCount val="4"/>
                <c:pt idx="0">
                  <c:v>0</c:v>
                </c:pt>
                <c:pt idx="1">
                  <c:v>0</c:v>
                </c:pt>
                <c:pt idx="2">
                  <c:v>0</c:v>
                </c:pt>
                <c:pt idx="3">
                  <c:v>0</c:v>
                </c:pt>
              </c:numCache>
            </c:numRef>
          </c:val>
        </c:ser>
        <c:dLbls/>
        <c:axId val="80975360"/>
        <c:axId val="80976896"/>
      </c:barChart>
      <c:catAx>
        <c:axId val="80975360"/>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0976896"/>
        <c:crosses val="autoZero"/>
        <c:auto val="1"/>
        <c:lblAlgn val="ctr"/>
        <c:lblOffset val="100"/>
      </c:catAx>
      <c:valAx>
        <c:axId val="80976896"/>
        <c:scaling>
          <c:orientation val="minMax"/>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0975360"/>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en-US" sz="1800" dirty="0" err="1"/>
              <a:t>Proporção</a:t>
            </a:r>
            <a:r>
              <a:rPr lang="en-US" sz="1800" dirty="0"/>
              <a:t> de </a:t>
            </a:r>
            <a:r>
              <a:rPr lang="en-US" sz="1800" dirty="0" err="1"/>
              <a:t>mulheres</a:t>
            </a:r>
            <a:r>
              <a:rPr lang="en-US" sz="1800" dirty="0"/>
              <a:t> </a:t>
            </a:r>
            <a:r>
              <a:rPr lang="en-US" sz="1800" dirty="0" err="1"/>
              <a:t>em</a:t>
            </a:r>
            <a:r>
              <a:rPr lang="en-US" sz="1800" dirty="0"/>
              <a:t> </a:t>
            </a:r>
            <a:r>
              <a:rPr lang="en-US" sz="1800" dirty="0" err="1"/>
              <a:t>idade</a:t>
            </a:r>
            <a:r>
              <a:rPr lang="en-US" sz="1800" dirty="0"/>
              <a:t> </a:t>
            </a:r>
            <a:r>
              <a:rPr lang="en-US" sz="1800" dirty="0" err="1" smtClean="0"/>
              <a:t>fértil</a:t>
            </a:r>
            <a:r>
              <a:rPr lang="en-US" sz="1800" dirty="0" smtClean="0"/>
              <a:t> </a:t>
            </a:r>
            <a:r>
              <a:rPr lang="en-US" sz="1800" dirty="0"/>
              <a:t>com </a:t>
            </a:r>
            <a:r>
              <a:rPr lang="en-US" sz="1800" dirty="0" err="1"/>
              <a:t>calendário</a:t>
            </a:r>
            <a:r>
              <a:rPr lang="en-US" sz="1800" baseline="0" dirty="0"/>
              <a:t> </a:t>
            </a:r>
            <a:endParaRPr lang="en-US" sz="1800" baseline="0" dirty="0" smtClean="0"/>
          </a:p>
          <a:p>
            <a:pPr>
              <a:defRPr sz="1200" b="1" i="0" u="none" strike="noStrike" baseline="0">
                <a:solidFill>
                  <a:srgbClr val="000000"/>
                </a:solidFill>
                <a:latin typeface="Calibri"/>
                <a:ea typeface="Calibri"/>
                <a:cs typeface="Calibri"/>
              </a:defRPr>
            </a:pPr>
            <a:r>
              <a:rPr lang="en-US" sz="1800" dirty="0" err="1" smtClean="0"/>
              <a:t>vacinal</a:t>
            </a:r>
            <a:r>
              <a:rPr lang="en-US" sz="1800" dirty="0" smtClean="0"/>
              <a:t>  </a:t>
            </a:r>
            <a:r>
              <a:rPr lang="en-US" sz="1800" dirty="0" err="1"/>
              <a:t>atualizado</a:t>
            </a:r>
            <a:endParaRPr lang="en-US" sz="1800" dirty="0"/>
          </a:p>
        </c:rich>
      </c:tx>
      <c:layout/>
    </c:title>
    <c:plotArea>
      <c:layout/>
      <c:barChart>
        <c:barDir val="col"/>
        <c:grouping val="clustered"/>
        <c:ser>
          <c:idx val="0"/>
          <c:order val="0"/>
          <c:tx>
            <c:strRef>
              <c:f>'[planilha para coleta de dados Planejamento Familiar - Marialice Araújo.xlsx]Indicadores'!$C$30</c:f>
              <c:strCache>
                <c:ptCount val="1"/>
                <c:pt idx="0">
                  <c:v>Proporção de mulheres em idade fertil com C.vacinal em atualizada</c:v>
                </c:pt>
              </c:strCache>
            </c:strRef>
          </c:tx>
          <c:cat>
            <c:strRef>
              <c:f>'[planilha para coleta de dados Planejamento Familiar - Marialice Araújo.xlsx]Indicadores'!$D$29:$G$29</c:f>
              <c:strCache>
                <c:ptCount val="4"/>
                <c:pt idx="0">
                  <c:v>Mês 1</c:v>
                </c:pt>
                <c:pt idx="1">
                  <c:v>Mês 2</c:v>
                </c:pt>
                <c:pt idx="2">
                  <c:v>Mês 3</c:v>
                </c:pt>
                <c:pt idx="3">
                  <c:v>Mês 4</c:v>
                </c:pt>
              </c:strCache>
            </c:strRef>
          </c:cat>
          <c:val>
            <c:numRef>
              <c:f>'[planilha para coleta de dados Planejamento Familiar - Marialice Araújo.xlsx]Indicadores'!$D$30:$G$30</c:f>
              <c:numCache>
                <c:formatCode>0.0%</c:formatCode>
                <c:ptCount val="4"/>
                <c:pt idx="0">
                  <c:v>1</c:v>
                </c:pt>
                <c:pt idx="1">
                  <c:v>1</c:v>
                </c:pt>
                <c:pt idx="2">
                  <c:v>1</c:v>
                </c:pt>
                <c:pt idx="3">
                  <c:v>1</c:v>
                </c:pt>
              </c:numCache>
            </c:numRef>
          </c:val>
        </c:ser>
        <c:dLbls/>
        <c:axId val="81027072"/>
        <c:axId val="81028608"/>
      </c:barChart>
      <c:catAx>
        <c:axId val="81027072"/>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028608"/>
        <c:crosses val="autoZero"/>
        <c:auto val="1"/>
        <c:lblAlgn val="ctr"/>
        <c:lblOffset val="100"/>
      </c:catAx>
      <c:valAx>
        <c:axId val="81028608"/>
        <c:scaling>
          <c:orientation val="minMax"/>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027072"/>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pt-BR" sz="1800" dirty="0"/>
              <a:t>Proporção de mulheres em idade fértil </a:t>
            </a:r>
            <a:r>
              <a:rPr lang="pt-BR" sz="1800" dirty="0" smtClean="0"/>
              <a:t>que receberam</a:t>
            </a:r>
          </a:p>
          <a:p>
            <a:pPr>
              <a:defRPr sz="1200" b="1" i="0" u="none" strike="noStrike" baseline="0">
                <a:solidFill>
                  <a:srgbClr val="000000"/>
                </a:solidFill>
                <a:latin typeface="Calibri"/>
                <a:ea typeface="Calibri"/>
                <a:cs typeface="Calibri"/>
              </a:defRPr>
            </a:pPr>
            <a:r>
              <a:rPr lang="pt-BR" sz="1800" dirty="0" smtClean="0"/>
              <a:t> </a:t>
            </a:r>
            <a:r>
              <a:rPr lang="pt-BR" sz="1800" dirty="0"/>
              <a:t>orientação nutricional</a:t>
            </a:r>
          </a:p>
        </c:rich>
      </c:tx>
      <c:layout/>
    </c:title>
    <c:plotArea>
      <c:layout/>
      <c:barChart>
        <c:barDir val="col"/>
        <c:grouping val="clustered"/>
        <c:ser>
          <c:idx val="0"/>
          <c:order val="0"/>
          <c:tx>
            <c:strRef>
              <c:f>'[planilha para coleta de dados Planejamento Familiar - Marialice Araújo.xlsx]Indicadores'!$C$35</c:f>
              <c:strCache>
                <c:ptCount val="1"/>
                <c:pt idx="0">
                  <c:v>Proporção de mulheres em idade fértil que receberam orientação nutricional</c:v>
                </c:pt>
              </c:strCache>
            </c:strRef>
          </c:tx>
          <c:cat>
            <c:strRef>
              <c:f>'[planilha para coleta de dados Planejamento Familiar - Marialice Araújo.xlsx]Indicadores'!$D$34:$G$34</c:f>
              <c:strCache>
                <c:ptCount val="4"/>
                <c:pt idx="0">
                  <c:v>Mês 1</c:v>
                </c:pt>
                <c:pt idx="1">
                  <c:v>Mês 2</c:v>
                </c:pt>
                <c:pt idx="2">
                  <c:v>Mês 3</c:v>
                </c:pt>
                <c:pt idx="3">
                  <c:v>Mês 4</c:v>
                </c:pt>
              </c:strCache>
            </c:strRef>
          </c:cat>
          <c:val>
            <c:numRef>
              <c:f>'[planilha para coleta de dados Planejamento Familiar - Marialice Araújo.xlsx]Indicadores'!$D$35:$G$35</c:f>
              <c:numCache>
                <c:formatCode>0.0%</c:formatCode>
                <c:ptCount val="4"/>
                <c:pt idx="0">
                  <c:v>0</c:v>
                </c:pt>
                <c:pt idx="1">
                  <c:v>0</c:v>
                </c:pt>
                <c:pt idx="2">
                  <c:v>0</c:v>
                </c:pt>
                <c:pt idx="3">
                  <c:v>0</c:v>
                </c:pt>
              </c:numCache>
            </c:numRef>
          </c:val>
        </c:ser>
        <c:dLbls/>
        <c:axId val="81340672"/>
        <c:axId val="81346560"/>
      </c:barChart>
      <c:catAx>
        <c:axId val="81340672"/>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346560"/>
        <c:crosses val="autoZero"/>
        <c:auto val="1"/>
        <c:lblAlgn val="ctr"/>
        <c:lblOffset val="100"/>
      </c:catAx>
      <c:valAx>
        <c:axId val="81346560"/>
        <c:scaling>
          <c:orientation val="minMax"/>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340672"/>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lang="pt-BR" sz="1200" b="1" i="0" u="none" strike="noStrike" baseline="0" noProof="0">
                <a:solidFill>
                  <a:srgbClr val="000000"/>
                </a:solidFill>
                <a:latin typeface="Calibri"/>
                <a:ea typeface="Calibri"/>
                <a:cs typeface="Calibri"/>
              </a:defRPr>
            </a:pPr>
            <a:r>
              <a:rPr lang="pt-BR" sz="1800" noProof="0" dirty="0"/>
              <a:t>Proporção de mulheres em idade </a:t>
            </a:r>
            <a:r>
              <a:rPr lang="pt-BR" sz="1800" noProof="0" dirty="0" smtClean="0"/>
              <a:t>fértil </a:t>
            </a:r>
            <a:r>
              <a:rPr lang="pt-BR" sz="1800" noProof="0" dirty="0"/>
              <a:t>que receberam orientação sobre os risco de tabagismo</a:t>
            </a:r>
            <a:r>
              <a:rPr lang="pt-BR" sz="1800" baseline="0" noProof="0" dirty="0"/>
              <a:t> e </a:t>
            </a:r>
            <a:r>
              <a:rPr lang="pt-BR" sz="1800" noProof="0" dirty="0"/>
              <a:t>uso de drogas</a:t>
            </a:r>
          </a:p>
        </c:rich>
      </c:tx>
      <c:layout/>
    </c:title>
    <c:plotArea>
      <c:layout/>
      <c:barChart>
        <c:barDir val="col"/>
        <c:grouping val="clustered"/>
        <c:ser>
          <c:idx val="0"/>
          <c:order val="0"/>
          <c:tx>
            <c:strRef>
              <c:f>'[planilha para coleta de dados Planejamento Familiar - Marialice Araújo.xlsx]Indicadores'!$C$41</c:f>
              <c:strCache>
                <c:ptCount val="1"/>
                <c:pt idx="0">
                  <c:v>Proporção de mulheres em idade fertil que receberam orientação sobre os risco de tabagismo, uso de drogas</c:v>
                </c:pt>
              </c:strCache>
            </c:strRef>
          </c:tx>
          <c:cat>
            <c:strRef>
              <c:f>'[planilha para coleta de dados Planejamento Familiar - Marialice Araújo.xlsx]Indicadores'!$D$40:$G$40</c:f>
              <c:strCache>
                <c:ptCount val="4"/>
                <c:pt idx="0">
                  <c:v>Mês 1</c:v>
                </c:pt>
                <c:pt idx="1">
                  <c:v>Mês 2</c:v>
                </c:pt>
                <c:pt idx="2">
                  <c:v>Mês 3</c:v>
                </c:pt>
                <c:pt idx="3">
                  <c:v>Mês 4</c:v>
                </c:pt>
              </c:strCache>
            </c:strRef>
          </c:cat>
          <c:val>
            <c:numRef>
              <c:f>'[planilha para coleta de dados Planejamento Familiar - Marialice Araújo.xlsx]Indicadores'!$D$41:$G$41</c:f>
              <c:numCache>
                <c:formatCode>0.0%</c:formatCode>
                <c:ptCount val="4"/>
                <c:pt idx="0">
                  <c:v>1</c:v>
                </c:pt>
                <c:pt idx="1">
                  <c:v>1</c:v>
                </c:pt>
                <c:pt idx="2">
                  <c:v>1</c:v>
                </c:pt>
                <c:pt idx="3">
                  <c:v>1</c:v>
                </c:pt>
              </c:numCache>
            </c:numRef>
          </c:val>
        </c:ser>
        <c:dLbls/>
        <c:axId val="81376000"/>
        <c:axId val="81377536"/>
      </c:barChart>
      <c:catAx>
        <c:axId val="81376000"/>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377536"/>
        <c:crosses val="autoZero"/>
        <c:auto val="1"/>
        <c:lblAlgn val="ctr"/>
        <c:lblOffset val="100"/>
      </c:catAx>
      <c:valAx>
        <c:axId val="81377536"/>
        <c:scaling>
          <c:orientation val="minMax"/>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376000"/>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pt-BR" sz="1800" dirty="0"/>
              <a:t>Proporção de mulheres com orientação sobre interação </a:t>
            </a:r>
            <a:endParaRPr lang="pt-BR" sz="1800" dirty="0" smtClean="0"/>
          </a:p>
          <a:p>
            <a:pPr>
              <a:defRPr sz="1200" b="1" i="0" u="none" strike="noStrike" baseline="0">
                <a:solidFill>
                  <a:srgbClr val="000000"/>
                </a:solidFill>
                <a:latin typeface="Calibri"/>
                <a:ea typeface="Calibri"/>
                <a:cs typeface="Calibri"/>
              </a:defRPr>
            </a:pPr>
            <a:r>
              <a:rPr lang="pt-BR" sz="1800" dirty="0" smtClean="0"/>
              <a:t>medicamentosa </a:t>
            </a:r>
            <a:r>
              <a:rPr lang="pt-BR" sz="1800" dirty="0"/>
              <a:t>com anticoncepção</a:t>
            </a:r>
          </a:p>
        </c:rich>
      </c:tx>
      <c:layout/>
    </c:title>
    <c:plotArea>
      <c:layout/>
      <c:barChart>
        <c:barDir val="col"/>
        <c:grouping val="clustered"/>
        <c:ser>
          <c:idx val="0"/>
          <c:order val="0"/>
          <c:tx>
            <c:strRef>
              <c:f>'[planilha para coleta de dados Planejamento Familiar - Marialice Araújo.xlsx]Indicadores'!$C$46</c:f>
              <c:strCache>
                <c:ptCount val="1"/>
                <c:pt idx="0">
                  <c:v>Proporção de mulheres com orientação sobre interação medicamentosa com anticoncepção</c:v>
                </c:pt>
              </c:strCache>
            </c:strRef>
          </c:tx>
          <c:spPr>
            <a:solidFill>
              <a:schemeClr val="accent6">
                <a:lumMod val="75000"/>
              </a:schemeClr>
            </a:solidFill>
          </c:spPr>
          <c:cat>
            <c:strRef>
              <c:f>'[planilha para coleta de dados Planejamento Familiar - Marialice Araújo.xlsx]Indicadores'!$D$45:$G$45</c:f>
              <c:strCache>
                <c:ptCount val="4"/>
                <c:pt idx="0">
                  <c:v>Mês 1</c:v>
                </c:pt>
                <c:pt idx="1">
                  <c:v>Mês 2</c:v>
                </c:pt>
                <c:pt idx="2">
                  <c:v>Mês 3</c:v>
                </c:pt>
                <c:pt idx="3">
                  <c:v>Mês 4</c:v>
                </c:pt>
              </c:strCache>
            </c:strRef>
          </c:cat>
          <c:val>
            <c:numRef>
              <c:f>'[planilha para coleta de dados Planejamento Familiar - Marialice Araújo.xlsx]Indicadores'!$D$46:$G$46</c:f>
              <c:numCache>
                <c:formatCode>0.0%</c:formatCode>
                <c:ptCount val="4"/>
                <c:pt idx="0">
                  <c:v>1</c:v>
                </c:pt>
                <c:pt idx="1">
                  <c:v>1</c:v>
                </c:pt>
                <c:pt idx="2">
                  <c:v>1</c:v>
                </c:pt>
                <c:pt idx="3">
                  <c:v>1</c:v>
                </c:pt>
              </c:numCache>
            </c:numRef>
          </c:val>
        </c:ser>
        <c:dLbls/>
        <c:axId val="81402880"/>
        <c:axId val="81408768"/>
      </c:barChart>
      <c:catAx>
        <c:axId val="81402880"/>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408768"/>
        <c:crosses val="autoZero"/>
        <c:auto val="1"/>
        <c:lblAlgn val="ctr"/>
        <c:lblOffset val="100"/>
      </c:catAx>
      <c:valAx>
        <c:axId val="81408768"/>
        <c:scaling>
          <c:orientation val="minMax"/>
          <c:max val="1"/>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pt-BR"/>
          </a:p>
        </c:txPr>
        <c:crossAx val="81402880"/>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diagrams/_rels/data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image" Target="../media/image8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23351-72AB-4C80-9E98-DE7F52C170FE}"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pt-BR"/>
        </a:p>
      </dgm:t>
    </dgm:pt>
    <dgm:pt modelId="{FFB3D93C-E365-4820-89FB-84AE8FFD0F6B}">
      <dgm:prSet phldrT="[Texto]"/>
      <dgm:spPr/>
      <dgm:t>
        <a:bodyPr/>
        <a:lstStyle/>
        <a:p>
          <a:pPr algn="ctr"/>
          <a:r>
            <a:rPr lang="pt-BR" b="1" dirty="0" smtClean="0">
              <a:effectLst>
                <a:outerShdw blurRad="38100" dist="38100" dir="2700000" algn="tl">
                  <a:srgbClr val="000000">
                    <a:alpha val="43137"/>
                  </a:srgbClr>
                </a:outerShdw>
              </a:effectLst>
            </a:rPr>
            <a:t>Conhecimento</a:t>
          </a:r>
          <a:endParaRPr lang="pt-BR" b="1" dirty="0">
            <a:effectLst>
              <a:outerShdw blurRad="38100" dist="38100" dir="2700000" algn="tl">
                <a:srgbClr val="000000">
                  <a:alpha val="43137"/>
                </a:srgbClr>
              </a:outerShdw>
            </a:effectLst>
          </a:endParaRPr>
        </a:p>
      </dgm:t>
    </dgm:pt>
    <dgm:pt modelId="{198F1703-1A09-4809-AF48-6E73C5AA131E}" type="parTrans" cxnId="{D5E3FCD5-13B5-48AC-90E3-9900D45447B9}">
      <dgm:prSet/>
      <dgm:spPr/>
      <dgm:t>
        <a:bodyPr/>
        <a:lstStyle/>
        <a:p>
          <a:pPr algn="ctr"/>
          <a:endParaRPr lang="pt-BR" b="1">
            <a:effectLst>
              <a:outerShdw blurRad="38100" dist="38100" dir="2700000" algn="tl">
                <a:srgbClr val="000000">
                  <a:alpha val="43137"/>
                </a:srgbClr>
              </a:outerShdw>
            </a:effectLst>
          </a:endParaRPr>
        </a:p>
      </dgm:t>
    </dgm:pt>
    <dgm:pt modelId="{990FE379-3DDC-4191-9F9D-21F35297C6DA}" type="sibTrans" cxnId="{D5E3FCD5-13B5-48AC-90E3-9900D45447B9}">
      <dgm:prSet/>
      <dgm:spPr/>
      <dgm:t>
        <a:bodyPr/>
        <a:lstStyle/>
        <a:p>
          <a:pPr algn="ctr"/>
          <a:endParaRPr lang="pt-BR" b="1">
            <a:effectLst>
              <a:outerShdw blurRad="38100" dist="38100" dir="2700000" algn="tl">
                <a:srgbClr val="000000">
                  <a:alpha val="43137"/>
                </a:srgbClr>
              </a:outerShdw>
            </a:effectLst>
          </a:endParaRPr>
        </a:p>
      </dgm:t>
    </dgm:pt>
    <dgm:pt modelId="{3AC9A671-899C-411F-9AB9-92DF7C7326E1}">
      <dgm:prSet phldrT="[Texto]"/>
      <dgm:spPr/>
      <dgm:t>
        <a:bodyPr/>
        <a:lstStyle/>
        <a:p>
          <a:pPr algn="ctr"/>
          <a:r>
            <a:rPr lang="pt-BR" b="1" dirty="0" smtClean="0">
              <a:effectLst>
                <a:outerShdw blurRad="38100" dist="38100" dir="2700000" algn="tl">
                  <a:srgbClr val="000000">
                    <a:alpha val="43137"/>
                  </a:srgbClr>
                </a:outerShdw>
              </a:effectLst>
            </a:rPr>
            <a:t>Prevenção</a:t>
          </a:r>
          <a:endParaRPr lang="pt-BR" b="1" dirty="0">
            <a:effectLst>
              <a:outerShdw blurRad="38100" dist="38100" dir="2700000" algn="tl">
                <a:srgbClr val="000000">
                  <a:alpha val="43137"/>
                </a:srgbClr>
              </a:outerShdw>
            </a:effectLst>
          </a:endParaRPr>
        </a:p>
      </dgm:t>
    </dgm:pt>
    <dgm:pt modelId="{6EF413F3-0F12-40A6-84E9-FFE3E43D8DAE}" type="parTrans" cxnId="{1AA2D1F2-1EB0-4099-965B-6EEC3A889150}">
      <dgm:prSet/>
      <dgm:spPr/>
      <dgm:t>
        <a:bodyPr/>
        <a:lstStyle/>
        <a:p>
          <a:pPr algn="ctr"/>
          <a:endParaRPr lang="pt-BR" b="1">
            <a:effectLst>
              <a:outerShdw blurRad="38100" dist="38100" dir="2700000" algn="tl">
                <a:srgbClr val="000000">
                  <a:alpha val="43137"/>
                </a:srgbClr>
              </a:outerShdw>
            </a:effectLst>
          </a:endParaRPr>
        </a:p>
      </dgm:t>
    </dgm:pt>
    <dgm:pt modelId="{FB253555-5ED8-48A8-9220-099BDFFCC658}" type="sibTrans" cxnId="{1AA2D1F2-1EB0-4099-965B-6EEC3A889150}">
      <dgm:prSet/>
      <dgm:spPr/>
      <dgm:t>
        <a:bodyPr/>
        <a:lstStyle/>
        <a:p>
          <a:pPr algn="ctr"/>
          <a:endParaRPr lang="pt-BR" b="1">
            <a:effectLst>
              <a:outerShdw blurRad="38100" dist="38100" dir="2700000" algn="tl">
                <a:srgbClr val="000000">
                  <a:alpha val="43137"/>
                </a:srgbClr>
              </a:outerShdw>
            </a:effectLst>
          </a:endParaRPr>
        </a:p>
      </dgm:t>
    </dgm:pt>
    <dgm:pt modelId="{C23FB6B4-30A8-4D7A-BDFC-52F93F570B67}">
      <dgm:prSet phldrT="[Texto]"/>
      <dgm:spPr/>
      <dgm:t>
        <a:bodyPr/>
        <a:lstStyle/>
        <a:p>
          <a:pPr algn="ctr"/>
          <a:r>
            <a:rPr lang="pt-BR" b="1" dirty="0" smtClean="0">
              <a:effectLst>
                <a:outerShdw blurRad="38100" dist="38100" dir="2700000" algn="tl">
                  <a:srgbClr val="000000">
                    <a:alpha val="43137"/>
                  </a:srgbClr>
                </a:outerShdw>
              </a:effectLst>
            </a:rPr>
            <a:t>Assistência</a:t>
          </a:r>
          <a:endParaRPr lang="pt-BR" b="1" dirty="0">
            <a:effectLst>
              <a:outerShdw blurRad="38100" dist="38100" dir="2700000" algn="tl">
                <a:srgbClr val="000000">
                  <a:alpha val="43137"/>
                </a:srgbClr>
              </a:outerShdw>
            </a:effectLst>
          </a:endParaRPr>
        </a:p>
      </dgm:t>
    </dgm:pt>
    <dgm:pt modelId="{8C54A39B-E937-4482-9CE0-6BFF8879298B}" type="parTrans" cxnId="{96DC8A04-143E-478D-81D1-3717B48EB9E5}">
      <dgm:prSet/>
      <dgm:spPr/>
      <dgm:t>
        <a:bodyPr/>
        <a:lstStyle/>
        <a:p>
          <a:pPr algn="ctr"/>
          <a:endParaRPr lang="pt-BR" b="1">
            <a:effectLst>
              <a:outerShdw blurRad="38100" dist="38100" dir="2700000" algn="tl">
                <a:srgbClr val="000000">
                  <a:alpha val="43137"/>
                </a:srgbClr>
              </a:outerShdw>
            </a:effectLst>
          </a:endParaRPr>
        </a:p>
      </dgm:t>
    </dgm:pt>
    <dgm:pt modelId="{A89D7290-2F6C-43EC-925D-FCE09DCB5A9F}" type="sibTrans" cxnId="{96DC8A04-143E-478D-81D1-3717B48EB9E5}">
      <dgm:prSet/>
      <dgm:spPr/>
      <dgm:t>
        <a:bodyPr/>
        <a:lstStyle/>
        <a:p>
          <a:pPr algn="ctr"/>
          <a:endParaRPr lang="pt-BR" b="1">
            <a:effectLst>
              <a:outerShdw blurRad="38100" dist="38100" dir="2700000" algn="tl">
                <a:srgbClr val="000000">
                  <a:alpha val="43137"/>
                </a:srgbClr>
              </a:outerShdw>
            </a:effectLst>
          </a:endParaRPr>
        </a:p>
      </dgm:t>
    </dgm:pt>
    <dgm:pt modelId="{A77F158F-99AD-48D8-B2F9-DA0606AEB085}" type="pres">
      <dgm:prSet presAssocID="{CBA23351-72AB-4C80-9E98-DE7F52C170FE}" presName="linear" presStyleCnt="0">
        <dgm:presLayoutVars>
          <dgm:dir/>
          <dgm:animLvl val="lvl"/>
          <dgm:resizeHandles val="exact"/>
        </dgm:presLayoutVars>
      </dgm:prSet>
      <dgm:spPr/>
      <dgm:t>
        <a:bodyPr/>
        <a:lstStyle/>
        <a:p>
          <a:endParaRPr lang="pt-BR"/>
        </a:p>
      </dgm:t>
    </dgm:pt>
    <dgm:pt modelId="{1C74609B-FECE-4482-AB52-3C2AA618FBE8}" type="pres">
      <dgm:prSet presAssocID="{FFB3D93C-E365-4820-89FB-84AE8FFD0F6B}" presName="parentLin" presStyleCnt="0"/>
      <dgm:spPr/>
    </dgm:pt>
    <dgm:pt modelId="{FC24FC6A-A10A-4271-A258-E5D04E2D5F87}" type="pres">
      <dgm:prSet presAssocID="{FFB3D93C-E365-4820-89FB-84AE8FFD0F6B}" presName="parentLeftMargin" presStyleLbl="node1" presStyleIdx="0" presStyleCnt="3"/>
      <dgm:spPr/>
      <dgm:t>
        <a:bodyPr/>
        <a:lstStyle/>
        <a:p>
          <a:endParaRPr lang="pt-BR"/>
        </a:p>
      </dgm:t>
    </dgm:pt>
    <dgm:pt modelId="{B8B4B957-9752-4D07-BA6D-262F4E3D406C}" type="pres">
      <dgm:prSet presAssocID="{FFB3D93C-E365-4820-89FB-84AE8FFD0F6B}" presName="parentText" presStyleLbl="node1" presStyleIdx="0" presStyleCnt="3">
        <dgm:presLayoutVars>
          <dgm:chMax val="0"/>
          <dgm:bulletEnabled val="1"/>
        </dgm:presLayoutVars>
      </dgm:prSet>
      <dgm:spPr/>
      <dgm:t>
        <a:bodyPr/>
        <a:lstStyle/>
        <a:p>
          <a:endParaRPr lang="pt-BR"/>
        </a:p>
      </dgm:t>
    </dgm:pt>
    <dgm:pt modelId="{5F0E096E-8EED-47D5-AFD2-3B7A342699C4}" type="pres">
      <dgm:prSet presAssocID="{FFB3D93C-E365-4820-89FB-84AE8FFD0F6B}" presName="negativeSpace" presStyleCnt="0"/>
      <dgm:spPr/>
    </dgm:pt>
    <dgm:pt modelId="{95DF8873-21C1-4FE5-BA0C-2B9D47DB9271}" type="pres">
      <dgm:prSet presAssocID="{FFB3D93C-E365-4820-89FB-84AE8FFD0F6B}" presName="childText" presStyleLbl="conFgAcc1" presStyleIdx="0" presStyleCnt="3">
        <dgm:presLayoutVars>
          <dgm:bulletEnabled val="1"/>
        </dgm:presLayoutVars>
      </dgm:prSet>
      <dgm:spPr/>
    </dgm:pt>
    <dgm:pt modelId="{9B989393-0051-4C46-BDCF-37524C5F58A9}" type="pres">
      <dgm:prSet presAssocID="{990FE379-3DDC-4191-9F9D-21F35297C6DA}" presName="spaceBetweenRectangles" presStyleCnt="0"/>
      <dgm:spPr/>
    </dgm:pt>
    <dgm:pt modelId="{1966845F-5707-4621-AA23-5A610F39BBCF}" type="pres">
      <dgm:prSet presAssocID="{3AC9A671-899C-411F-9AB9-92DF7C7326E1}" presName="parentLin" presStyleCnt="0"/>
      <dgm:spPr/>
    </dgm:pt>
    <dgm:pt modelId="{0E57B6BC-742D-4B16-926D-A6DDB01D5A1A}" type="pres">
      <dgm:prSet presAssocID="{3AC9A671-899C-411F-9AB9-92DF7C7326E1}" presName="parentLeftMargin" presStyleLbl="node1" presStyleIdx="0" presStyleCnt="3"/>
      <dgm:spPr/>
      <dgm:t>
        <a:bodyPr/>
        <a:lstStyle/>
        <a:p>
          <a:endParaRPr lang="pt-BR"/>
        </a:p>
      </dgm:t>
    </dgm:pt>
    <dgm:pt modelId="{794BFE53-D332-4234-991C-F0F1C40FAD38}" type="pres">
      <dgm:prSet presAssocID="{3AC9A671-899C-411F-9AB9-92DF7C7326E1}" presName="parentText" presStyleLbl="node1" presStyleIdx="1" presStyleCnt="3">
        <dgm:presLayoutVars>
          <dgm:chMax val="0"/>
          <dgm:bulletEnabled val="1"/>
        </dgm:presLayoutVars>
      </dgm:prSet>
      <dgm:spPr/>
      <dgm:t>
        <a:bodyPr/>
        <a:lstStyle/>
        <a:p>
          <a:endParaRPr lang="pt-BR"/>
        </a:p>
      </dgm:t>
    </dgm:pt>
    <dgm:pt modelId="{AD9565C3-51A0-4D34-A24E-F97739633265}" type="pres">
      <dgm:prSet presAssocID="{3AC9A671-899C-411F-9AB9-92DF7C7326E1}" presName="negativeSpace" presStyleCnt="0"/>
      <dgm:spPr/>
    </dgm:pt>
    <dgm:pt modelId="{FF062AFA-AEF1-4D08-8FDB-DA876487995D}" type="pres">
      <dgm:prSet presAssocID="{3AC9A671-899C-411F-9AB9-92DF7C7326E1}" presName="childText" presStyleLbl="conFgAcc1" presStyleIdx="1" presStyleCnt="3">
        <dgm:presLayoutVars>
          <dgm:bulletEnabled val="1"/>
        </dgm:presLayoutVars>
      </dgm:prSet>
      <dgm:spPr/>
    </dgm:pt>
    <dgm:pt modelId="{BB797378-48D1-4FC5-B453-C57FD16D45CC}" type="pres">
      <dgm:prSet presAssocID="{FB253555-5ED8-48A8-9220-099BDFFCC658}" presName="spaceBetweenRectangles" presStyleCnt="0"/>
      <dgm:spPr/>
    </dgm:pt>
    <dgm:pt modelId="{79E50738-729C-4BB4-9AA7-4E8C5DDE97C9}" type="pres">
      <dgm:prSet presAssocID="{C23FB6B4-30A8-4D7A-BDFC-52F93F570B67}" presName="parentLin" presStyleCnt="0"/>
      <dgm:spPr/>
    </dgm:pt>
    <dgm:pt modelId="{12D5BC56-240D-480C-9659-96AE86ED2E6F}" type="pres">
      <dgm:prSet presAssocID="{C23FB6B4-30A8-4D7A-BDFC-52F93F570B67}" presName="parentLeftMargin" presStyleLbl="node1" presStyleIdx="1" presStyleCnt="3"/>
      <dgm:spPr/>
      <dgm:t>
        <a:bodyPr/>
        <a:lstStyle/>
        <a:p>
          <a:endParaRPr lang="pt-BR"/>
        </a:p>
      </dgm:t>
    </dgm:pt>
    <dgm:pt modelId="{349DB757-F2E5-4CE6-9E4D-0C503A20EE31}" type="pres">
      <dgm:prSet presAssocID="{C23FB6B4-30A8-4D7A-BDFC-52F93F570B67}" presName="parentText" presStyleLbl="node1" presStyleIdx="2" presStyleCnt="3">
        <dgm:presLayoutVars>
          <dgm:chMax val="0"/>
          <dgm:bulletEnabled val="1"/>
        </dgm:presLayoutVars>
      </dgm:prSet>
      <dgm:spPr/>
      <dgm:t>
        <a:bodyPr/>
        <a:lstStyle/>
        <a:p>
          <a:endParaRPr lang="pt-BR"/>
        </a:p>
      </dgm:t>
    </dgm:pt>
    <dgm:pt modelId="{8078F831-2DED-4B92-89CF-A17CA0FAFA5E}" type="pres">
      <dgm:prSet presAssocID="{C23FB6B4-30A8-4D7A-BDFC-52F93F570B67}" presName="negativeSpace" presStyleCnt="0"/>
      <dgm:spPr/>
    </dgm:pt>
    <dgm:pt modelId="{CB46D3AF-D46F-4143-A6C7-A11AD97E765E}" type="pres">
      <dgm:prSet presAssocID="{C23FB6B4-30A8-4D7A-BDFC-52F93F570B67}" presName="childText" presStyleLbl="conFgAcc1" presStyleIdx="2" presStyleCnt="3">
        <dgm:presLayoutVars>
          <dgm:bulletEnabled val="1"/>
        </dgm:presLayoutVars>
      </dgm:prSet>
      <dgm:spPr/>
    </dgm:pt>
  </dgm:ptLst>
  <dgm:cxnLst>
    <dgm:cxn modelId="{6789A06C-96B1-4876-BD3F-1D466E2F6268}" type="presOf" srcId="{3AC9A671-899C-411F-9AB9-92DF7C7326E1}" destId="{794BFE53-D332-4234-991C-F0F1C40FAD38}" srcOrd="1" destOrd="0" presId="urn:microsoft.com/office/officeart/2005/8/layout/list1"/>
    <dgm:cxn modelId="{1AA2D1F2-1EB0-4099-965B-6EEC3A889150}" srcId="{CBA23351-72AB-4C80-9E98-DE7F52C170FE}" destId="{3AC9A671-899C-411F-9AB9-92DF7C7326E1}" srcOrd="1" destOrd="0" parTransId="{6EF413F3-0F12-40A6-84E9-FFE3E43D8DAE}" sibTransId="{FB253555-5ED8-48A8-9220-099BDFFCC658}"/>
    <dgm:cxn modelId="{DFD7A286-D20C-4F3A-948A-D89700DE76D9}" type="presOf" srcId="{CBA23351-72AB-4C80-9E98-DE7F52C170FE}" destId="{A77F158F-99AD-48D8-B2F9-DA0606AEB085}" srcOrd="0" destOrd="0" presId="urn:microsoft.com/office/officeart/2005/8/layout/list1"/>
    <dgm:cxn modelId="{BC7933DB-8520-4577-8F3D-CD1902AABECF}" type="presOf" srcId="{C23FB6B4-30A8-4D7A-BDFC-52F93F570B67}" destId="{349DB757-F2E5-4CE6-9E4D-0C503A20EE31}" srcOrd="1" destOrd="0" presId="urn:microsoft.com/office/officeart/2005/8/layout/list1"/>
    <dgm:cxn modelId="{517F154F-BA46-4071-8E22-9574B750E3B1}" type="presOf" srcId="{FFB3D93C-E365-4820-89FB-84AE8FFD0F6B}" destId="{FC24FC6A-A10A-4271-A258-E5D04E2D5F87}" srcOrd="0" destOrd="0" presId="urn:microsoft.com/office/officeart/2005/8/layout/list1"/>
    <dgm:cxn modelId="{D5E3FCD5-13B5-48AC-90E3-9900D45447B9}" srcId="{CBA23351-72AB-4C80-9E98-DE7F52C170FE}" destId="{FFB3D93C-E365-4820-89FB-84AE8FFD0F6B}" srcOrd="0" destOrd="0" parTransId="{198F1703-1A09-4809-AF48-6E73C5AA131E}" sibTransId="{990FE379-3DDC-4191-9F9D-21F35297C6DA}"/>
    <dgm:cxn modelId="{DD34E49F-0511-4D9A-87C5-6D0FE5A00A98}" type="presOf" srcId="{3AC9A671-899C-411F-9AB9-92DF7C7326E1}" destId="{0E57B6BC-742D-4B16-926D-A6DDB01D5A1A}" srcOrd="0" destOrd="0" presId="urn:microsoft.com/office/officeart/2005/8/layout/list1"/>
    <dgm:cxn modelId="{527C6E5F-9132-4520-908E-3C35F9ED9D85}" type="presOf" srcId="{FFB3D93C-E365-4820-89FB-84AE8FFD0F6B}" destId="{B8B4B957-9752-4D07-BA6D-262F4E3D406C}" srcOrd="1" destOrd="0" presId="urn:microsoft.com/office/officeart/2005/8/layout/list1"/>
    <dgm:cxn modelId="{96DC8A04-143E-478D-81D1-3717B48EB9E5}" srcId="{CBA23351-72AB-4C80-9E98-DE7F52C170FE}" destId="{C23FB6B4-30A8-4D7A-BDFC-52F93F570B67}" srcOrd="2" destOrd="0" parTransId="{8C54A39B-E937-4482-9CE0-6BFF8879298B}" sibTransId="{A89D7290-2F6C-43EC-925D-FCE09DCB5A9F}"/>
    <dgm:cxn modelId="{EFA6E809-0530-4D30-807A-AC4C54FBE416}" type="presOf" srcId="{C23FB6B4-30A8-4D7A-BDFC-52F93F570B67}" destId="{12D5BC56-240D-480C-9659-96AE86ED2E6F}" srcOrd="0" destOrd="0" presId="urn:microsoft.com/office/officeart/2005/8/layout/list1"/>
    <dgm:cxn modelId="{DF129617-C4D4-4FB4-9002-4FB2C0B9DB91}" type="presParOf" srcId="{A77F158F-99AD-48D8-B2F9-DA0606AEB085}" destId="{1C74609B-FECE-4482-AB52-3C2AA618FBE8}" srcOrd="0" destOrd="0" presId="urn:microsoft.com/office/officeart/2005/8/layout/list1"/>
    <dgm:cxn modelId="{5CC16A5D-A153-44B7-926E-52BD7E949D66}" type="presParOf" srcId="{1C74609B-FECE-4482-AB52-3C2AA618FBE8}" destId="{FC24FC6A-A10A-4271-A258-E5D04E2D5F87}" srcOrd="0" destOrd="0" presId="urn:microsoft.com/office/officeart/2005/8/layout/list1"/>
    <dgm:cxn modelId="{9D7D3FFC-FE1C-4ECC-8D33-F30D2E6E9877}" type="presParOf" srcId="{1C74609B-FECE-4482-AB52-3C2AA618FBE8}" destId="{B8B4B957-9752-4D07-BA6D-262F4E3D406C}" srcOrd="1" destOrd="0" presId="urn:microsoft.com/office/officeart/2005/8/layout/list1"/>
    <dgm:cxn modelId="{B008AFD5-C14E-4645-B727-F8EEE87A6599}" type="presParOf" srcId="{A77F158F-99AD-48D8-B2F9-DA0606AEB085}" destId="{5F0E096E-8EED-47D5-AFD2-3B7A342699C4}" srcOrd="1" destOrd="0" presId="urn:microsoft.com/office/officeart/2005/8/layout/list1"/>
    <dgm:cxn modelId="{7986D695-0F31-483F-B988-AE1301B6C201}" type="presParOf" srcId="{A77F158F-99AD-48D8-B2F9-DA0606AEB085}" destId="{95DF8873-21C1-4FE5-BA0C-2B9D47DB9271}" srcOrd="2" destOrd="0" presId="urn:microsoft.com/office/officeart/2005/8/layout/list1"/>
    <dgm:cxn modelId="{AAE3FC45-43AF-462D-85A9-084316BB23B2}" type="presParOf" srcId="{A77F158F-99AD-48D8-B2F9-DA0606AEB085}" destId="{9B989393-0051-4C46-BDCF-37524C5F58A9}" srcOrd="3" destOrd="0" presId="urn:microsoft.com/office/officeart/2005/8/layout/list1"/>
    <dgm:cxn modelId="{30796C6A-A7BF-4DA2-98AB-F890CF9F4758}" type="presParOf" srcId="{A77F158F-99AD-48D8-B2F9-DA0606AEB085}" destId="{1966845F-5707-4621-AA23-5A610F39BBCF}" srcOrd="4" destOrd="0" presId="urn:microsoft.com/office/officeart/2005/8/layout/list1"/>
    <dgm:cxn modelId="{57E4B73A-ABDB-46BA-976C-9E2CEA80CD37}" type="presParOf" srcId="{1966845F-5707-4621-AA23-5A610F39BBCF}" destId="{0E57B6BC-742D-4B16-926D-A6DDB01D5A1A}" srcOrd="0" destOrd="0" presId="urn:microsoft.com/office/officeart/2005/8/layout/list1"/>
    <dgm:cxn modelId="{4554AABE-776A-4F08-BD81-A4A000CB2742}" type="presParOf" srcId="{1966845F-5707-4621-AA23-5A610F39BBCF}" destId="{794BFE53-D332-4234-991C-F0F1C40FAD38}" srcOrd="1" destOrd="0" presId="urn:microsoft.com/office/officeart/2005/8/layout/list1"/>
    <dgm:cxn modelId="{79A24382-9E8A-40CB-B856-FCE4EF7BE15F}" type="presParOf" srcId="{A77F158F-99AD-48D8-B2F9-DA0606AEB085}" destId="{AD9565C3-51A0-4D34-A24E-F97739633265}" srcOrd="5" destOrd="0" presId="urn:microsoft.com/office/officeart/2005/8/layout/list1"/>
    <dgm:cxn modelId="{18098887-2ACB-41AC-B5B0-A4A386F34052}" type="presParOf" srcId="{A77F158F-99AD-48D8-B2F9-DA0606AEB085}" destId="{FF062AFA-AEF1-4D08-8FDB-DA876487995D}" srcOrd="6" destOrd="0" presId="urn:microsoft.com/office/officeart/2005/8/layout/list1"/>
    <dgm:cxn modelId="{496C5BD8-F485-4ECF-9E2C-428A3B8CAE6B}" type="presParOf" srcId="{A77F158F-99AD-48D8-B2F9-DA0606AEB085}" destId="{BB797378-48D1-4FC5-B453-C57FD16D45CC}" srcOrd="7" destOrd="0" presId="urn:microsoft.com/office/officeart/2005/8/layout/list1"/>
    <dgm:cxn modelId="{3C37B5BE-DCC4-4092-B6F3-44FBBB672847}" type="presParOf" srcId="{A77F158F-99AD-48D8-B2F9-DA0606AEB085}" destId="{79E50738-729C-4BB4-9AA7-4E8C5DDE97C9}" srcOrd="8" destOrd="0" presId="urn:microsoft.com/office/officeart/2005/8/layout/list1"/>
    <dgm:cxn modelId="{FE43F4EB-D842-4256-9748-6B737020533D}" type="presParOf" srcId="{79E50738-729C-4BB4-9AA7-4E8C5DDE97C9}" destId="{12D5BC56-240D-480C-9659-96AE86ED2E6F}" srcOrd="0" destOrd="0" presId="urn:microsoft.com/office/officeart/2005/8/layout/list1"/>
    <dgm:cxn modelId="{F685D489-2FE7-4AD0-9FD7-BBEDCD1B693A}" type="presParOf" srcId="{79E50738-729C-4BB4-9AA7-4E8C5DDE97C9}" destId="{349DB757-F2E5-4CE6-9E4D-0C503A20EE31}" srcOrd="1" destOrd="0" presId="urn:microsoft.com/office/officeart/2005/8/layout/list1"/>
    <dgm:cxn modelId="{BD8C5FC4-A607-48D9-9795-EF95C7D0696F}" type="presParOf" srcId="{A77F158F-99AD-48D8-B2F9-DA0606AEB085}" destId="{8078F831-2DED-4B92-89CF-A17CA0FAFA5E}" srcOrd="9" destOrd="0" presId="urn:microsoft.com/office/officeart/2005/8/layout/list1"/>
    <dgm:cxn modelId="{42955995-FF25-4234-8A96-6B013599639E}" type="presParOf" srcId="{A77F158F-99AD-48D8-B2F9-DA0606AEB085}" destId="{CB46D3AF-D46F-4143-A6C7-A11AD97E765E}"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D48FB3-1C60-41F5-B0CC-00D61B97EE68}"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pt-BR"/>
        </a:p>
      </dgm:t>
    </dgm:pt>
    <dgm:pt modelId="{634122B9-274E-4F6B-A0BC-F2F932B8EB9B}">
      <dgm:prSet phldrT="[Texto]"/>
      <dgm:spPr/>
      <dgm:t>
        <a:bodyPr/>
        <a:lstStyle/>
        <a:p>
          <a:r>
            <a:rPr lang="pt-BR" dirty="0" smtClean="0"/>
            <a:t>10</a:t>
          </a:r>
          <a:endParaRPr lang="pt-BR" dirty="0"/>
        </a:p>
      </dgm:t>
    </dgm:pt>
    <dgm:pt modelId="{DE6072E8-8721-4090-9564-FB472E44042B}" type="parTrans" cxnId="{6FDA9036-E747-46B8-8FE5-FF7A18317882}">
      <dgm:prSet/>
      <dgm:spPr/>
      <dgm:t>
        <a:bodyPr/>
        <a:lstStyle/>
        <a:p>
          <a:endParaRPr lang="pt-BR"/>
        </a:p>
      </dgm:t>
    </dgm:pt>
    <dgm:pt modelId="{775865F2-EC7B-42B9-BD45-444801D184E4}" type="sibTrans" cxnId="{6FDA9036-E747-46B8-8FE5-FF7A18317882}">
      <dgm:prSet/>
      <dgm:spPr/>
      <dgm:t>
        <a:bodyPr/>
        <a:lstStyle/>
        <a:p>
          <a:endParaRPr lang="pt-BR"/>
        </a:p>
      </dgm:t>
    </dgm:pt>
    <dgm:pt modelId="{D940BD5D-9F25-4E10-96CD-31F538634CD1}">
      <dgm:prSet phldrT="[Texto]"/>
      <dgm:spPr/>
      <dgm:t>
        <a:bodyPr/>
        <a:lstStyle/>
        <a:p>
          <a:pPr algn="just" rtl="0"/>
          <a:r>
            <a:rPr lang="pt-BR" dirty="0" smtClean="0"/>
            <a:t>Proporção de mulheres com avaliação de risco para câncer de colo de útero</a:t>
          </a:r>
          <a:endParaRPr lang="pt-BR" dirty="0"/>
        </a:p>
      </dgm:t>
    </dgm:pt>
    <dgm:pt modelId="{D5E2E6A1-150C-48DE-868C-9A41DD57F062}" type="parTrans" cxnId="{3D33F86A-76F3-4E24-9E07-3BAFD76C2121}">
      <dgm:prSet/>
      <dgm:spPr/>
      <dgm:t>
        <a:bodyPr/>
        <a:lstStyle/>
        <a:p>
          <a:endParaRPr lang="pt-BR"/>
        </a:p>
      </dgm:t>
    </dgm:pt>
    <dgm:pt modelId="{0B2F437A-C5D4-4394-8ADF-5B9D6C41D4E0}" type="sibTrans" cxnId="{3D33F86A-76F3-4E24-9E07-3BAFD76C2121}">
      <dgm:prSet/>
      <dgm:spPr/>
      <dgm:t>
        <a:bodyPr/>
        <a:lstStyle/>
        <a:p>
          <a:endParaRPr lang="pt-BR"/>
        </a:p>
      </dgm:t>
    </dgm:pt>
    <dgm:pt modelId="{1C5FE56C-6F26-4A80-AC16-2F92322F54EF}">
      <dgm:prSet phldrT="[Texto]"/>
      <dgm:spPr/>
      <dgm:t>
        <a:bodyPr/>
        <a:lstStyle/>
        <a:p>
          <a:r>
            <a:rPr lang="pt-BR" dirty="0" smtClean="0"/>
            <a:t>11</a:t>
          </a:r>
          <a:endParaRPr lang="pt-BR" dirty="0"/>
        </a:p>
      </dgm:t>
    </dgm:pt>
    <dgm:pt modelId="{19554062-81AB-4273-95D7-74E66965E009}" type="parTrans" cxnId="{765C9581-943E-43E1-A16D-348F3DF61E09}">
      <dgm:prSet/>
      <dgm:spPr/>
      <dgm:t>
        <a:bodyPr/>
        <a:lstStyle/>
        <a:p>
          <a:endParaRPr lang="pt-BR"/>
        </a:p>
      </dgm:t>
    </dgm:pt>
    <dgm:pt modelId="{8931B896-35A5-4ECA-8A46-2C850540BCDC}" type="sibTrans" cxnId="{765C9581-943E-43E1-A16D-348F3DF61E09}">
      <dgm:prSet/>
      <dgm:spPr/>
      <dgm:t>
        <a:bodyPr/>
        <a:lstStyle/>
        <a:p>
          <a:endParaRPr lang="pt-BR"/>
        </a:p>
      </dgm:t>
    </dgm:pt>
    <dgm:pt modelId="{81AE3E96-03D2-4664-B920-9B981FF0BD53}">
      <dgm:prSet phldrT="[Texto]"/>
      <dgm:spPr/>
      <dgm:t>
        <a:bodyPr/>
        <a:lstStyle/>
        <a:p>
          <a:pPr algn="just" rtl="0"/>
          <a:r>
            <a:rPr lang="pt-BR" dirty="0" smtClean="0"/>
            <a:t>Proporção de mulheres com avaliação de risco para câncer de mama</a:t>
          </a:r>
          <a:endParaRPr lang="pt-BR" dirty="0"/>
        </a:p>
      </dgm:t>
    </dgm:pt>
    <dgm:pt modelId="{6E976D08-1ADF-4214-B277-C3B72B025048}" type="parTrans" cxnId="{A28A7C70-CEAD-4B3C-9CA3-2C8272B8DB57}">
      <dgm:prSet/>
      <dgm:spPr/>
      <dgm:t>
        <a:bodyPr/>
        <a:lstStyle/>
        <a:p>
          <a:endParaRPr lang="pt-BR"/>
        </a:p>
      </dgm:t>
    </dgm:pt>
    <dgm:pt modelId="{7EDF398B-68DE-4BAD-B291-86600F683262}" type="sibTrans" cxnId="{A28A7C70-CEAD-4B3C-9CA3-2C8272B8DB57}">
      <dgm:prSet/>
      <dgm:spPr/>
      <dgm:t>
        <a:bodyPr/>
        <a:lstStyle/>
        <a:p>
          <a:endParaRPr lang="pt-BR"/>
        </a:p>
      </dgm:t>
    </dgm:pt>
    <dgm:pt modelId="{88E26F44-7172-4655-AD0A-C349E582FC5E}" type="pres">
      <dgm:prSet presAssocID="{34D48FB3-1C60-41F5-B0CC-00D61B97EE68}" presName="linearFlow" presStyleCnt="0">
        <dgm:presLayoutVars>
          <dgm:dir/>
          <dgm:animLvl val="lvl"/>
          <dgm:resizeHandles val="exact"/>
        </dgm:presLayoutVars>
      </dgm:prSet>
      <dgm:spPr/>
      <dgm:t>
        <a:bodyPr/>
        <a:lstStyle/>
        <a:p>
          <a:endParaRPr lang="pt-BR"/>
        </a:p>
      </dgm:t>
    </dgm:pt>
    <dgm:pt modelId="{5DFB466A-9F74-4DBA-B901-8EC8DD90CF4D}" type="pres">
      <dgm:prSet presAssocID="{634122B9-274E-4F6B-A0BC-F2F932B8EB9B}" presName="composite" presStyleCnt="0"/>
      <dgm:spPr/>
    </dgm:pt>
    <dgm:pt modelId="{DEF9A6FE-E55D-4FC0-94FE-3ACB279C1C4B}" type="pres">
      <dgm:prSet presAssocID="{634122B9-274E-4F6B-A0BC-F2F932B8EB9B}" presName="parentText" presStyleLbl="alignNode1" presStyleIdx="0" presStyleCnt="2">
        <dgm:presLayoutVars>
          <dgm:chMax val="1"/>
          <dgm:bulletEnabled val="1"/>
        </dgm:presLayoutVars>
      </dgm:prSet>
      <dgm:spPr/>
      <dgm:t>
        <a:bodyPr/>
        <a:lstStyle/>
        <a:p>
          <a:endParaRPr lang="pt-BR"/>
        </a:p>
      </dgm:t>
    </dgm:pt>
    <dgm:pt modelId="{646FE7CF-AAE5-4C62-9F36-51B911DD0A3A}" type="pres">
      <dgm:prSet presAssocID="{634122B9-274E-4F6B-A0BC-F2F932B8EB9B}" presName="descendantText" presStyleLbl="alignAcc1" presStyleIdx="0" presStyleCnt="2">
        <dgm:presLayoutVars>
          <dgm:bulletEnabled val="1"/>
        </dgm:presLayoutVars>
      </dgm:prSet>
      <dgm:spPr/>
      <dgm:t>
        <a:bodyPr/>
        <a:lstStyle/>
        <a:p>
          <a:endParaRPr lang="pt-BR"/>
        </a:p>
      </dgm:t>
    </dgm:pt>
    <dgm:pt modelId="{11359A10-8E95-4B4A-94B1-7A780754EC0E}" type="pres">
      <dgm:prSet presAssocID="{775865F2-EC7B-42B9-BD45-444801D184E4}" presName="sp" presStyleCnt="0"/>
      <dgm:spPr/>
    </dgm:pt>
    <dgm:pt modelId="{7D650607-C80D-4CF0-A8AB-5A7C767E7E72}" type="pres">
      <dgm:prSet presAssocID="{1C5FE56C-6F26-4A80-AC16-2F92322F54EF}" presName="composite" presStyleCnt="0"/>
      <dgm:spPr/>
    </dgm:pt>
    <dgm:pt modelId="{23C95072-0DF8-4C2A-BF64-4AB9295B0604}" type="pres">
      <dgm:prSet presAssocID="{1C5FE56C-6F26-4A80-AC16-2F92322F54EF}" presName="parentText" presStyleLbl="alignNode1" presStyleIdx="1" presStyleCnt="2">
        <dgm:presLayoutVars>
          <dgm:chMax val="1"/>
          <dgm:bulletEnabled val="1"/>
        </dgm:presLayoutVars>
      </dgm:prSet>
      <dgm:spPr/>
      <dgm:t>
        <a:bodyPr/>
        <a:lstStyle/>
        <a:p>
          <a:endParaRPr lang="pt-BR"/>
        </a:p>
      </dgm:t>
    </dgm:pt>
    <dgm:pt modelId="{D9137A47-FB2C-46AB-AAAB-C4673AF7B173}" type="pres">
      <dgm:prSet presAssocID="{1C5FE56C-6F26-4A80-AC16-2F92322F54EF}" presName="descendantText" presStyleLbl="alignAcc1" presStyleIdx="1" presStyleCnt="2">
        <dgm:presLayoutVars>
          <dgm:bulletEnabled val="1"/>
        </dgm:presLayoutVars>
      </dgm:prSet>
      <dgm:spPr/>
      <dgm:t>
        <a:bodyPr/>
        <a:lstStyle/>
        <a:p>
          <a:endParaRPr lang="pt-BR"/>
        </a:p>
      </dgm:t>
    </dgm:pt>
  </dgm:ptLst>
  <dgm:cxnLst>
    <dgm:cxn modelId="{12863804-0CC6-4B48-A328-491580E5608A}" type="presOf" srcId="{34D48FB3-1C60-41F5-B0CC-00D61B97EE68}" destId="{88E26F44-7172-4655-AD0A-C349E582FC5E}" srcOrd="0" destOrd="0" presId="urn:microsoft.com/office/officeart/2005/8/layout/chevron2"/>
    <dgm:cxn modelId="{7D8F8DE7-9ACB-4DE5-B3D0-A245126EEB9D}" type="presOf" srcId="{1C5FE56C-6F26-4A80-AC16-2F92322F54EF}" destId="{23C95072-0DF8-4C2A-BF64-4AB9295B0604}" srcOrd="0" destOrd="0" presId="urn:microsoft.com/office/officeart/2005/8/layout/chevron2"/>
    <dgm:cxn modelId="{A28A7C70-CEAD-4B3C-9CA3-2C8272B8DB57}" srcId="{1C5FE56C-6F26-4A80-AC16-2F92322F54EF}" destId="{81AE3E96-03D2-4664-B920-9B981FF0BD53}" srcOrd="0" destOrd="0" parTransId="{6E976D08-1ADF-4214-B277-C3B72B025048}" sibTransId="{7EDF398B-68DE-4BAD-B291-86600F683262}"/>
    <dgm:cxn modelId="{2AA9777C-CBA6-4178-BA39-87F23E3049F2}" type="presOf" srcId="{634122B9-274E-4F6B-A0BC-F2F932B8EB9B}" destId="{DEF9A6FE-E55D-4FC0-94FE-3ACB279C1C4B}" srcOrd="0" destOrd="0" presId="urn:microsoft.com/office/officeart/2005/8/layout/chevron2"/>
    <dgm:cxn modelId="{FE87B4E3-ED9B-452C-8245-C0EA9A062487}" type="presOf" srcId="{81AE3E96-03D2-4664-B920-9B981FF0BD53}" destId="{D9137A47-FB2C-46AB-AAAB-C4673AF7B173}" srcOrd="0" destOrd="0" presId="urn:microsoft.com/office/officeart/2005/8/layout/chevron2"/>
    <dgm:cxn modelId="{3D33F86A-76F3-4E24-9E07-3BAFD76C2121}" srcId="{634122B9-274E-4F6B-A0BC-F2F932B8EB9B}" destId="{D940BD5D-9F25-4E10-96CD-31F538634CD1}" srcOrd="0" destOrd="0" parTransId="{D5E2E6A1-150C-48DE-868C-9A41DD57F062}" sibTransId="{0B2F437A-C5D4-4394-8ADF-5B9D6C41D4E0}"/>
    <dgm:cxn modelId="{765C9581-943E-43E1-A16D-348F3DF61E09}" srcId="{34D48FB3-1C60-41F5-B0CC-00D61B97EE68}" destId="{1C5FE56C-6F26-4A80-AC16-2F92322F54EF}" srcOrd="1" destOrd="0" parTransId="{19554062-81AB-4273-95D7-74E66965E009}" sibTransId="{8931B896-35A5-4ECA-8A46-2C850540BCDC}"/>
    <dgm:cxn modelId="{3EDE0BF3-D7AF-4CE2-A1B2-A5CF6745D849}" type="presOf" srcId="{D940BD5D-9F25-4E10-96CD-31F538634CD1}" destId="{646FE7CF-AAE5-4C62-9F36-51B911DD0A3A}" srcOrd="0" destOrd="0" presId="urn:microsoft.com/office/officeart/2005/8/layout/chevron2"/>
    <dgm:cxn modelId="{6FDA9036-E747-46B8-8FE5-FF7A18317882}" srcId="{34D48FB3-1C60-41F5-B0CC-00D61B97EE68}" destId="{634122B9-274E-4F6B-A0BC-F2F932B8EB9B}" srcOrd="0" destOrd="0" parTransId="{DE6072E8-8721-4090-9564-FB472E44042B}" sibTransId="{775865F2-EC7B-42B9-BD45-444801D184E4}"/>
    <dgm:cxn modelId="{D62AA153-5795-483B-8284-CA67B73D0ED6}" type="presParOf" srcId="{88E26F44-7172-4655-AD0A-C349E582FC5E}" destId="{5DFB466A-9F74-4DBA-B901-8EC8DD90CF4D}" srcOrd="0" destOrd="0" presId="urn:microsoft.com/office/officeart/2005/8/layout/chevron2"/>
    <dgm:cxn modelId="{34BF6A00-E656-44F1-9AFD-50014C8572EC}" type="presParOf" srcId="{5DFB466A-9F74-4DBA-B901-8EC8DD90CF4D}" destId="{DEF9A6FE-E55D-4FC0-94FE-3ACB279C1C4B}" srcOrd="0" destOrd="0" presId="urn:microsoft.com/office/officeart/2005/8/layout/chevron2"/>
    <dgm:cxn modelId="{3E84AE8D-A0C0-4E49-AE87-FB6D4BD8AE68}" type="presParOf" srcId="{5DFB466A-9F74-4DBA-B901-8EC8DD90CF4D}" destId="{646FE7CF-AAE5-4C62-9F36-51B911DD0A3A}" srcOrd="1" destOrd="0" presId="urn:microsoft.com/office/officeart/2005/8/layout/chevron2"/>
    <dgm:cxn modelId="{DE952D80-008E-4847-9DD6-29CADA55433B}" type="presParOf" srcId="{88E26F44-7172-4655-AD0A-C349E582FC5E}" destId="{11359A10-8E95-4B4A-94B1-7A780754EC0E}" srcOrd="1" destOrd="0" presId="urn:microsoft.com/office/officeart/2005/8/layout/chevron2"/>
    <dgm:cxn modelId="{644C61A9-F301-41EE-BFE6-A619108A1AE6}" type="presParOf" srcId="{88E26F44-7172-4655-AD0A-C349E582FC5E}" destId="{7D650607-C80D-4CF0-A8AB-5A7C767E7E72}" srcOrd="2" destOrd="0" presId="urn:microsoft.com/office/officeart/2005/8/layout/chevron2"/>
    <dgm:cxn modelId="{77963961-3F84-408B-AB54-9ADEAB1A482B}" type="presParOf" srcId="{7D650607-C80D-4CF0-A8AB-5A7C767E7E72}" destId="{23C95072-0DF8-4C2A-BF64-4AB9295B0604}" srcOrd="0" destOrd="0" presId="urn:microsoft.com/office/officeart/2005/8/layout/chevron2"/>
    <dgm:cxn modelId="{0FA91521-733C-4179-A74A-0470B385D244}" type="presParOf" srcId="{7D650607-C80D-4CF0-A8AB-5A7C767E7E72}" destId="{D9137A47-FB2C-46AB-AAAB-C4673AF7B17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626BEB-30E8-4AFE-8A83-097BF5FB1A70}" type="doc">
      <dgm:prSet loTypeId="urn:microsoft.com/office/officeart/2005/8/layout/bProcess3" loCatId="process" qsTypeId="urn:microsoft.com/office/officeart/2005/8/quickstyle/simple2" qsCatId="simple" csTypeId="urn:microsoft.com/office/officeart/2005/8/colors/accent0_3" csCatId="mainScheme" phldr="1"/>
      <dgm:spPr/>
      <dgm:t>
        <a:bodyPr/>
        <a:lstStyle/>
        <a:p>
          <a:endParaRPr lang="pt-BR"/>
        </a:p>
      </dgm:t>
    </dgm:pt>
    <dgm:pt modelId="{0B8A98F6-1CCC-46DA-8550-AFCB1D19D5C3}">
      <dgm:prSet phldrT="[Texto]" custT="1"/>
      <dgm:spPr/>
      <dgm:t>
        <a:bodyPr/>
        <a:lstStyle/>
        <a:p>
          <a:r>
            <a:rPr lang="pt-BR" sz="2400" b="1" dirty="0" smtClean="0">
              <a:effectLst/>
            </a:rPr>
            <a:t>Capacitá-la para seguir recomendações do MS relativas ao planejamento familiar</a:t>
          </a:r>
          <a:endParaRPr lang="pt-BR" sz="2400" b="1" dirty="0">
            <a:effectLst/>
          </a:endParaRPr>
        </a:p>
      </dgm:t>
    </dgm:pt>
    <dgm:pt modelId="{7CD9B437-DE8F-4EA4-8AA0-C62669B76819}" type="parTrans" cxnId="{8E7FE380-892D-4CF5-A247-55768158B87B}">
      <dgm:prSet/>
      <dgm:spPr/>
      <dgm:t>
        <a:bodyPr/>
        <a:lstStyle/>
        <a:p>
          <a:endParaRPr lang="pt-BR" b="1">
            <a:solidFill>
              <a:schemeClr val="bg1"/>
            </a:solidFill>
            <a:effectLst/>
          </a:endParaRPr>
        </a:p>
      </dgm:t>
    </dgm:pt>
    <dgm:pt modelId="{023ADFF4-88F1-445A-B88F-6CB425DE7CD5}" type="sibTrans" cxnId="{8E7FE380-892D-4CF5-A247-55768158B87B}">
      <dgm:prSet/>
      <dgm:spPr/>
      <dgm:t>
        <a:bodyPr/>
        <a:lstStyle/>
        <a:p>
          <a:endParaRPr lang="pt-BR" b="1">
            <a:solidFill>
              <a:schemeClr val="bg1"/>
            </a:solidFill>
            <a:effectLst/>
          </a:endParaRPr>
        </a:p>
      </dgm:t>
    </dgm:pt>
    <dgm:pt modelId="{0AAD095A-E245-4425-A8A8-5A490C3CDF2D}">
      <dgm:prSet phldrT="[Texto]" custT="1"/>
      <dgm:spPr/>
      <dgm:t>
        <a:bodyPr/>
        <a:lstStyle/>
        <a:p>
          <a:r>
            <a:rPr lang="pt-BR" sz="2800" b="1" dirty="0" smtClean="0">
              <a:effectLst/>
            </a:rPr>
            <a:t>Maior integração, motivação entre os profissionais </a:t>
          </a:r>
          <a:endParaRPr lang="pt-BR" sz="2800" b="1" dirty="0">
            <a:solidFill>
              <a:schemeClr val="bg1"/>
            </a:solidFill>
            <a:effectLst/>
          </a:endParaRPr>
        </a:p>
      </dgm:t>
    </dgm:pt>
    <dgm:pt modelId="{B55E24F7-73FB-4C3A-B7C5-0046C1999A98}" type="parTrans" cxnId="{AF2E5C68-E763-4ECE-A1B0-67EC1931A4F6}">
      <dgm:prSet/>
      <dgm:spPr/>
      <dgm:t>
        <a:bodyPr/>
        <a:lstStyle/>
        <a:p>
          <a:endParaRPr lang="pt-BR" b="1">
            <a:solidFill>
              <a:schemeClr val="bg1"/>
            </a:solidFill>
            <a:effectLst/>
          </a:endParaRPr>
        </a:p>
      </dgm:t>
    </dgm:pt>
    <dgm:pt modelId="{EBD963BA-E9F9-4C24-9676-365D04B19F36}" type="sibTrans" cxnId="{AF2E5C68-E763-4ECE-A1B0-67EC1931A4F6}">
      <dgm:prSet/>
      <dgm:spPr/>
      <dgm:t>
        <a:bodyPr/>
        <a:lstStyle/>
        <a:p>
          <a:endParaRPr lang="pt-BR" b="1">
            <a:solidFill>
              <a:schemeClr val="bg1"/>
            </a:solidFill>
            <a:effectLst/>
          </a:endParaRPr>
        </a:p>
      </dgm:t>
    </dgm:pt>
    <dgm:pt modelId="{6B2D49F3-72D9-42E0-9DA5-254D971BE824}">
      <dgm:prSet phldrT="[Texto]" custT="1"/>
      <dgm:spPr/>
      <dgm:t>
        <a:bodyPr/>
        <a:lstStyle/>
        <a:p>
          <a:r>
            <a:rPr lang="pt-BR" sz="2400" b="1" dirty="0" err="1" smtClean="0"/>
            <a:t>Pactuação</a:t>
          </a:r>
          <a:r>
            <a:rPr lang="pt-BR" sz="2400" b="1" dirty="0" smtClean="0"/>
            <a:t> com a equipe sobre papel de cada membro nas ações </a:t>
          </a:r>
          <a:endParaRPr lang="pt-BR" sz="2400" b="1" dirty="0">
            <a:solidFill>
              <a:schemeClr val="bg1"/>
            </a:solidFill>
            <a:effectLst/>
          </a:endParaRPr>
        </a:p>
      </dgm:t>
    </dgm:pt>
    <dgm:pt modelId="{4362DE9A-60C4-4FB0-BFBE-0239290AF72C}" type="parTrans" cxnId="{DDD85C18-79BB-47A5-A8C5-4458F0D02747}">
      <dgm:prSet/>
      <dgm:spPr/>
      <dgm:t>
        <a:bodyPr/>
        <a:lstStyle/>
        <a:p>
          <a:endParaRPr lang="pt-BR" b="1">
            <a:solidFill>
              <a:schemeClr val="bg1"/>
            </a:solidFill>
            <a:effectLst/>
          </a:endParaRPr>
        </a:p>
      </dgm:t>
    </dgm:pt>
    <dgm:pt modelId="{6DAE8BED-5A20-4887-98A6-585CFD332424}" type="sibTrans" cxnId="{DDD85C18-79BB-47A5-A8C5-4458F0D02747}">
      <dgm:prSet/>
      <dgm:spPr/>
      <dgm:t>
        <a:bodyPr/>
        <a:lstStyle/>
        <a:p>
          <a:endParaRPr lang="pt-BR" b="1">
            <a:solidFill>
              <a:schemeClr val="bg1"/>
            </a:solidFill>
            <a:effectLst/>
          </a:endParaRPr>
        </a:p>
      </dgm:t>
    </dgm:pt>
    <dgm:pt modelId="{C01915CC-4E9B-4B43-A56E-85E2177EAB2D}">
      <dgm:prSet phldrT="[Texto]" custT="1"/>
      <dgm:spPr/>
      <dgm:t>
        <a:bodyPr/>
        <a:lstStyle/>
        <a:p>
          <a:r>
            <a:rPr lang="pt-BR" sz="2400" b="1" dirty="0" smtClean="0"/>
            <a:t>Entrevistas com alguns membros sobre projeto de intervenção em planejamento familiar</a:t>
          </a:r>
          <a:endParaRPr lang="pt-BR" sz="2400" b="1" dirty="0">
            <a:solidFill>
              <a:schemeClr val="bg1"/>
            </a:solidFill>
            <a:effectLst/>
          </a:endParaRPr>
        </a:p>
      </dgm:t>
    </dgm:pt>
    <dgm:pt modelId="{30B2CDE5-D181-44FE-9360-33F070896A74}" type="parTrans" cxnId="{2716709A-207D-4614-8B33-8892ABFD5445}">
      <dgm:prSet/>
      <dgm:spPr/>
      <dgm:t>
        <a:bodyPr/>
        <a:lstStyle/>
        <a:p>
          <a:endParaRPr lang="pt-BR" b="1">
            <a:solidFill>
              <a:schemeClr val="bg1"/>
            </a:solidFill>
            <a:effectLst/>
          </a:endParaRPr>
        </a:p>
      </dgm:t>
    </dgm:pt>
    <dgm:pt modelId="{17BB9DEA-197C-4B0E-87D4-3DDE670824FC}" type="sibTrans" cxnId="{2716709A-207D-4614-8B33-8892ABFD5445}">
      <dgm:prSet/>
      <dgm:spPr/>
      <dgm:t>
        <a:bodyPr/>
        <a:lstStyle/>
        <a:p>
          <a:endParaRPr lang="pt-BR" b="1">
            <a:solidFill>
              <a:schemeClr val="bg1"/>
            </a:solidFill>
            <a:effectLst/>
          </a:endParaRPr>
        </a:p>
      </dgm:t>
    </dgm:pt>
    <dgm:pt modelId="{0B599F8B-4FD9-4067-B158-087C13BDFEA9}" type="pres">
      <dgm:prSet presAssocID="{85626BEB-30E8-4AFE-8A83-097BF5FB1A70}" presName="Name0" presStyleCnt="0">
        <dgm:presLayoutVars>
          <dgm:dir/>
          <dgm:resizeHandles val="exact"/>
        </dgm:presLayoutVars>
      </dgm:prSet>
      <dgm:spPr/>
      <dgm:t>
        <a:bodyPr/>
        <a:lstStyle/>
        <a:p>
          <a:endParaRPr lang="pt-BR"/>
        </a:p>
      </dgm:t>
    </dgm:pt>
    <dgm:pt modelId="{A1AA5975-087C-4737-A9E4-30EA6FD546E5}" type="pres">
      <dgm:prSet presAssocID="{0B8A98F6-1CCC-46DA-8550-AFCB1D19D5C3}" presName="node" presStyleLbl="node1" presStyleIdx="0" presStyleCnt="4" custScaleX="131704" custScaleY="128707">
        <dgm:presLayoutVars>
          <dgm:bulletEnabled val="1"/>
        </dgm:presLayoutVars>
      </dgm:prSet>
      <dgm:spPr/>
      <dgm:t>
        <a:bodyPr/>
        <a:lstStyle/>
        <a:p>
          <a:endParaRPr lang="pt-BR"/>
        </a:p>
      </dgm:t>
    </dgm:pt>
    <dgm:pt modelId="{9A55B747-5354-4996-8FAF-93D56937EC1A}" type="pres">
      <dgm:prSet presAssocID="{023ADFF4-88F1-445A-B88F-6CB425DE7CD5}" presName="sibTrans" presStyleLbl="sibTrans1D1" presStyleIdx="0" presStyleCnt="3"/>
      <dgm:spPr/>
      <dgm:t>
        <a:bodyPr/>
        <a:lstStyle/>
        <a:p>
          <a:endParaRPr lang="pt-BR"/>
        </a:p>
      </dgm:t>
    </dgm:pt>
    <dgm:pt modelId="{8AE288DA-66A6-402F-918A-F8AC92BDFEF9}" type="pres">
      <dgm:prSet presAssocID="{023ADFF4-88F1-445A-B88F-6CB425DE7CD5}" presName="connectorText" presStyleLbl="sibTrans1D1" presStyleIdx="0" presStyleCnt="3"/>
      <dgm:spPr/>
      <dgm:t>
        <a:bodyPr/>
        <a:lstStyle/>
        <a:p>
          <a:endParaRPr lang="pt-BR"/>
        </a:p>
      </dgm:t>
    </dgm:pt>
    <dgm:pt modelId="{0DF9F15C-93FA-4AF9-B8E8-7A71C714AB14}" type="pres">
      <dgm:prSet presAssocID="{0AAD095A-E245-4425-A8A8-5A490C3CDF2D}" presName="node" presStyleLbl="node1" presStyleIdx="1" presStyleCnt="4" custScaleX="166275" custLinFactNeighborX="31546" custLinFactNeighborY="120">
        <dgm:presLayoutVars>
          <dgm:bulletEnabled val="1"/>
        </dgm:presLayoutVars>
      </dgm:prSet>
      <dgm:spPr/>
      <dgm:t>
        <a:bodyPr/>
        <a:lstStyle/>
        <a:p>
          <a:endParaRPr lang="pt-BR"/>
        </a:p>
      </dgm:t>
    </dgm:pt>
    <dgm:pt modelId="{F4DBFE06-C2FC-4177-9B3A-A5E46AD2B6BF}" type="pres">
      <dgm:prSet presAssocID="{EBD963BA-E9F9-4C24-9676-365D04B19F36}" presName="sibTrans" presStyleLbl="sibTrans1D1" presStyleIdx="1" presStyleCnt="3"/>
      <dgm:spPr/>
      <dgm:t>
        <a:bodyPr/>
        <a:lstStyle/>
        <a:p>
          <a:endParaRPr lang="pt-BR"/>
        </a:p>
      </dgm:t>
    </dgm:pt>
    <dgm:pt modelId="{8C388844-481A-4414-8687-37CDD27090C4}" type="pres">
      <dgm:prSet presAssocID="{EBD963BA-E9F9-4C24-9676-365D04B19F36}" presName="connectorText" presStyleLbl="sibTrans1D1" presStyleIdx="1" presStyleCnt="3"/>
      <dgm:spPr/>
      <dgm:t>
        <a:bodyPr/>
        <a:lstStyle/>
        <a:p>
          <a:endParaRPr lang="pt-BR"/>
        </a:p>
      </dgm:t>
    </dgm:pt>
    <dgm:pt modelId="{3C4F8E89-F05C-429E-9255-35B54CF2D86A}" type="pres">
      <dgm:prSet presAssocID="{6B2D49F3-72D9-42E0-9DA5-254D971BE824}" presName="node" presStyleLbl="node1" presStyleIdx="2" presStyleCnt="4" custScaleX="109866" custScaleY="113929">
        <dgm:presLayoutVars>
          <dgm:bulletEnabled val="1"/>
        </dgm:presLayoutVars>
      </dgm:prSet>
      <dgm:spPr/>
      <dgm:t>
        <a:bodyPr/>
        <a:lstStyle/>
        <a:p>
          <a:endParaRPr lang="pt-BR"/>
        </a:p>
      </dgm:t>
    </dgm:pt>
    <dgm:pt modelId="{153A4693-4DE5-42DE-8888-F1B891579144}" type="pres">
      <dgm:prSet presAssocID="{6DAE8BED-5A20-4887-98A6-585CFD332424}" presName="sibTrans" presStyleLbl="sibTrans1D1" presStyleIdx="2" presStyleCnt="3"/>
      <dgm:spPr/>
      <dgm:t>
        <a:bodyPr/>
        <a:lstStyle/>
        <a:p>
          <a:endParaRPr lang="pt-BR"/>
        </a:p>
      </dgm:t>
    </dgm:pt>
    <dgm:pt modelId="{65E1F766-65F9-4D0D-A64B-F88B1F1573FD}" type="pres">
      <dgm:prSet presAssocID="{6DAE8BED-5A20-4887-98A6-585CFD332424}" presName="connectorText" presStyleLbl="sibTrans1D1" presStyleIdx="2" presStyleCnt="3"/>
      <dgm:spPr/>
      <dgm:t>
        <a:bodyPr/>
        <a:lstStyle/>
        <a:p>
          <a:endParaRPr lang="pt-BR"/>
        </a:p>
      </dgm:t>
    </dgm:pt>
    <dgm:pt modelId="{0894351F-E55A-4D62-BE35-D346FB97CB50}" type="pres">
      <dgm:prSet presAssocID="{C01915CC-4E9B-4B43-A56E-85E2177EAB2D}" presName="node" presStyleLbl="node1" presStyleIdx="3" presStyleCnt="4" custScaleX="147928">
        <dgm:presLayoutVars>
          <dgm:bulletEnabled val="1"/>
        </dgm:presLayoutVars>
      </dgm:prSet>
      <dgm:spPr/>
      <dgm:t>
        <a:bodyPr/>
        <a:lstStyle/>
        <a:p>
          <a:endParaRPr lang="pt-BR"/>
        </a:p>
      </dgm:t>
    </dgm:pt>
  </dgm:ptLst>
  <dgm:cxnLst>
    <dgm:cxn modelId="{DDD85C18-79BB-47A5-A8C5-4458F0D02747}" srcId="{85626BEB-30E8-4AFE-8A83-097BF5FB1A70}" destId="{6B2D49F3-72D9-42E0-9DA5-254D971BE824}" srcOrd="2" destOrd="0" parTransId="{4362DE9A-60C4-4FB0-BFBE-0239290AF72C}" sibTransId="{6DAE8BED-5A20-4887-98A6-585CFD332424}"/>
    <dgm:cxn modelId="{907C0529-8802-43CF-91A6-3A9CE7D3FE68}" type="presOf" srcId="{6DAE8BED-5A20-4887-98A6-585CFD332424}" destId="{153A4693-4DE5-42DE-8888-F1B891579144}" srcOrd="0" destOrd="0" presId="urn:microsoft.com/office/officeart/2005/8/layout/bProcess3"/>
    <dgm:cxn modelId="{E22AA4FD-D90F-43C7-BE97-FDE85517C9F7}" type="presOf" srcId="{6B2D49F3-72D9-42E0-9DA5-254D971BE824}" destId="{3C4F8E89-F05C-429E-9255-35B54CF2D86A}" srcOrd="0" destOrd="0" presId="urn:microsoft.com/office/officeart/2005/8/layout/bProcess3"/>
    <dgm:cxn modelId="{44DEE3CB-28BB-43F6-8159-16FA1C2A38A0}" type="presOf" srcId="{C01915CC-4E9B-4B43-A56E-85E2177EAB2D}" destId="{0894351F-E55A-4D62-BE35-D346FB97CB50}" srcOrd="0" destOrd="0" presId="urn:microsoft.com/office/officeart/2005/8/layout/bProcess3"/>
    <dgm:cxn modelId="{08E0C1CE-0A1A-42EB-9F23-407EDE3454AF}" type="presOf" srcId="{023ADFF4-88F1-445A-B88F-6CB425DE7CD5}" destId="{9A55B747-5354-4996-8FAF-93D56937EC1A}" srcOrd="0" destOrd="0" presId="urn:microsoft.com/office/officeart/2005/8/layout/bProcess3"/>
    <dgm:cxn modelId="{EC8ADDF1-005F-4B52-80E8-43FEFBD130F8}" type="presOf" srcId="{0B8A98F6-1CCC-46DA-8550-AFCB1D19D5C3}" destId="{A1AA5975-087C-4737-A9E4-30EA6FD546E5}" srcOrd="0" destOrd="0" presId="urn:microsoft.com/office/officeart/2005/8/layout/bProcess3"/>
    <dgm:cxn modelId="{604F5F64-6E88-4EAF-A6E3-32DADF1B2005}" type="presOf" srcId="{EBD963BA-E9F9-4C24-9676-365D04B19F36}" destId="{F4DBFE06-C2FC-4177-9B3A-A5E46AD2B6BF}" srcOrd="0" destOrd="0" presId="urn:microsoft.com/office/officeart/2005/8/layout/bProcess3"/>
    <dgm:cxn modelId="{1C80EDC5-D141-4EFA-AB77-2B37B96A2061}" type="presOf" srcId="{85626BEB-30E8-4AFE-8A83-097BF5FB1A70}" destId="{0B599F8B-4FD9-4067-B158-087C13BDFEA9}" srcOrd="0" destOrd="0" presId="urn:microsoft.com/office/officeart/2005/8/layout/bProcess3"/>
    <dgm:cxn modelId="{E49CB7CD-6413-469E-A880-E619FE579D62}" type="presOf" srcId="{EBD963BA-E9F9-4C24-9676-365D04B19F36}" destId="{8C388844-481A-4414-8687-37CDD27090C4}" srcOrd="1" destOrd="0" presId="urn:microsoft.com/office/officeart/2005/8/layout/bProcess3"/>
    <dgm:cxn modelId="{BE32455B-5ED4-448B-8B04-82BCE2D8D027}" type="presOf" srcId="{6DAE8BED-5A20-4887-98A6-585CFD332424}" destId="{65E1F766-65F9-4D0D-A64B-F88B1F1573FD}" srcOrd="1" destOrd="0" presId="urn:microsoft.com/office/officeart/2005/8/layout/bProcess3"/>
    <dgm:cxn modelId="{8E7FE380-892D-4CF5-A247-55768158B87B}" srcId="{85626BEB-30E8-4AFE-8A83-097BF5FB1A70}" destId="{0B8A98F6-1CCC-46DA-8550-AFCB1D19D5C3}" srcOrd="0" destOrd="0" parTransId="{7CD9B437-DE8F-4EA4-8AA0-C62669B76819}" sibTransId="{023ADFF4-88F1-445A-B88F-6CB425DE7CD5}"/>
    <dgm:cxn modelId="{2716709A-207D-4614-8B33-8892ABFD5445}" srcId="{85626BEB-30E8-4AFE-8A83-097BF5FB1A70}" destId="{C01915CC-4E9B-4B43-A56E-85E2177EAB2D}" srcOrd="3" destOrd="0" parTransId="{30B2CDE5-D181-44FE-9360-33F070896A74}" sibTransId="{17BB9DEA-197C-4B0E-87D4-3DDE670824FC}"/>
    <dgm:cxn modelId="{98BE0FE7-3139-414E-BF17-42417A5BC38C}" type="presOf" srcId="{0AAD095A-E245-4425-A8A8-5A490C3CDF2D}" destId="{0DF9F15C-93FA-4AF9-B8E8-7A71C714AB14}" srcOrd="0" destOrd="0" presId="urn:microsoft.com/office/officeart/2005/8/layout/bProcess3"/>
    <dgm:cxn modelId="{0EAB62E1-1A0C-4593-A5CE-A1B240F50D92}" type="presOf" srcId="{023ADFF4-88F1-445A-B88F-6CB425DE7CD5}" destId="{8AE288DA-66A6-402F-918A-F8AC92BDFEF9}" srcOrd="1" destOrd="0" presId="urn:microsoft.com/office/officeart/2005/8/layout/bProcess3"/>
    <dgm:cxn modelId="{AF2E5C68-E763-4ECE-A1B0-67EC1931A4F6}" srcId="{85626BEB-30E8-4AFE-8A83-097BF5FB1A70}" destId="{0AAD095A-E245-4425-A8A8-5A490C3CDF2D}" srcOrd="1" destOrd="0" parTransId="{B55E24F7-73FB-4C3A-B7C5-0046C1999A98}" sibTransId="{EBD963BA-E9F9-4C24-9676-365D04B19F36}"/>
    <dgm:cxn modelId="{06C05EAF-3D01-49A6-A326-B73B030CDF31}" type="presParOf" srcId="{0B599F8B-4FD9-4067-B158-087C13BDFEA9}" destId="{A1AA5975-087C-4737-A9E4-30EA6FD546E5}" srcOrd="0" destOrd="0" presId="urn:microsoft.com/office/officeart/2005/8/layout/bProcess3"/>
    <dgm:cxn modelId="{8C9E6EE7-975B-4F26-8CC7-DE995DEFBAE9}" type="presParOf" srcId="{0B599F8B-4FD9-4067-B158-087C13BDFEA9}" destId="{9A55B747-5354-4996-8FAF-93D56937EC1A}" srcOrd="1" destOrd="0" presId="urn:microsoft.com/office/officeart/2005/8/layout/bProcess3"/>
    <dgm:cxn modelId="{FC0B9780-E68E-4DDD-BDC6-B193C4432943}" type="presParOf" srcId="{9A55B747-5354-4996-8FAF-93D56937EC1A}" destId="{8AE288DA-66A6-402F-918A-F8AC92BDFEF9}" srcOrd="0" destOrd="0" presId="urn:microsoft.com/office/officeart/2005/8/layout/bProcess3"/>
    <dgm:cxn modelId="{BFC33863-9BA6-425E-8B41-94898C641778}" type="presParOf" srcId="{0B599F8B-4FD9-4067-B158-087C13BDFEA9}" destId="{0DF9F15C-93FA-4AF9-B8E8-7A71C714AB14}" srcOrd="2" destOrd="0" presId="urn:microsoft.com/office/officeart/2005/8/layout/bProcess3"/>
    <dgm:cxn modelId="{1C2769CD-AE91-48C9-B0CE-0C27B8F6DB18}" type="presParOf" srcId="{0B599F8B-4FD9-4067-B158-087C13BDFEA9}" destId="{F4DBFE06-C2FC-4177-9B3A-A5E46AD2B6BF}" srcOrd="3" destOrd="0" presId="urn:microsoft.com/office/officeart/2005/8/layout/bProcess3"/>
    <dgm:cxn modelId="{4D15DB41-2B79-41A6-8191-436A44D44424}" type="presParOf" srcId="{F4DBFE06-C2FC-4177-9B3A-A5E46AD2B6BF}" destId="{8C388844-481A-4414-8687-37CDD27090C4}" srcOrd="0" destOrd="0" presId="urn:microsoft.com/office/officeart/2005/8/layout/bProcess3"/>
    <dgm:cxn modelId="{E18856B9-3ADB-44E7-A1A9-4F8A95F7A12F}" type="presParOf" srcId="{0B599F8B-4FD9-4067-B158-087C13BDFEA9}" destId="{3C4F8E89-F05C-429E-9255-35B54CF2D86A}" srcOrd="4" destOrd="0" presId="urn:microsoft.com/office/officeart/2005/8/layout/bProcess3"/>
    <dgm:cxn modelId="{4D511D06-EE1F-4419-B826-77B6BE7682B9}" type="presParOf" srcId="{0B599F8B-4FD9-4067-B158-087C13BDFEA9}" destId="{153A4693-4DE5-42DE-8888-F1B891579144}" srcOrd="5" destOrd="0" presId="urn:microsoft.com/office/officeart/2005/8/layout/bProcess3"/>
    <dgm:cxn modelId="{336C744A-29C5-42DB-B5D3-48C13E103626}" type="presParOf" srcId="{153A4693-4DE5-42DE-8888-F1B891579144}" destId="{65E1F766-65F9-4D0D-A64B-F88B1F1573FD}" srcOrd="0" destOrd="0" presId="urn:microsoft.com/office/officeart/2005/8/layout/bProcess3"/>
    <dgm:cxn modelId="{348B21D3-9287-44F7-8856-DB30E4783998}" type="presParOf" srcId="{0B599F8B-4FD9-4067-B158-087C13BDFEA9}" destId="{0894351F-E55A-4D62-BE35-D346FB97CB50}" srcOrd="6"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71388B-0608-4D37-83A3-B6615C5B5DC2}" type="doc">
      <dgm:prSet loTypeId="urn:microsoft.com/office/officeart/2005/8/layout/process4" loCatId="list" qsTypeId="urn:microsoft.com/office/officeart/2005/8/quickstyle/3d2" qsCatId="3D" csTypeId="urn:microsoft.com/office/officeart/2005/8/colors/accent0_3" csCatId="mainScheme" phldr="1"/>
      <dgm:spPr/>
      <dgm:t>
        <a:bodyPr/>
        <a:lstStyle/>
        <a:p>
          <a:endParaRPr lang="pt-BR"/>
        </a:p>
      </dgm:t>
    </dgm:pt>
    <dgm:pt modelId="{A802FEF5-8610-4373-A696-326DF2FF16BD}">
      <dgm:prSet phldrT="[Texto]" custT="1"/>
      <dgm:spPr/>
      <dgm:t>
        <a:bodyPr/>
        <a:lstStyle/>
        <a:p>
          <a:pPr algn="ctr"/>
          <a:r>
            <a:rPr lang="pt-BR" sz="2800" b="1" dirty="0" smtClean="0">
              <a:effectLst>
                <a:outerShdw blurRad="38100" dist="38100" dir="2700000" algn="tl">
                  <a:srgbClr val="000000">
                    <a:alpha val="43137"/>
                  </a:srgbClr>
                </a:outerShdw>
              </a:effectLst>
            </a:rPr>
            <a:t>Garantiu uma atenção mais integral a saúde.</a:t>
          </a:r>
          <a:endParaRPr lang="pt-BR" sz="2800" b="1" dirty="0">
            <a:effectLst>
              <a:outerShdw blurRad="38100" dist="38100" dir="2700000" algn="tl">
                <a:srgbClr val="000000">
                  <a:alpha val="43137"/>
                </a:srgbClr>
              </a:outerShdw>
            </a:effectLst>
          </a:endParaRPr>
        </a:p>
      </dgm:t>
    </dgm:pt>
    <dgm:pt modelId="{3C1108E8-B4C4-41EE-929F-86680B64D9D1}" type="parTrans" cxnId="{FE602D2A-8825-4E7E-9A28-BF9199487E5A}">
      <dgm:prSet/>
      <dgm:spPr/>
      <dgm:t>
        <a:bodyPr/>
        <a:lstStyle/>
        <a:p>
          <a:pPr algn="ctr"/>
          <a:endParaRPr lang="pt-BR" sz="2800" b="1">
            <a:effectLst>
              <a:outerShdw blurRad="38100" dist="38100" dir="2700000" algn="tl">
                <a:srgbClr val="000000">
                  <a:alpha val="43137"/>
                </a:srgbClr>
              </a:outerShdw>
            </a:effectLst>
          </a:endParaRPr>
        </a:p>
      </dgm:t>
    </dgm:pt>
    <dgm:pt modelId="{F9B17767-AA2F-48C4-B379-691B0F335CF1}" type="sibTrans" cxnId="{FE602D2A-8825-4E7E-9A28-BF9199487E5A}">
      <dgm:prSet/>
      <dgm:spPr/>
      <dgm:t>
        <a:bodyPr/>
        <a:lstStyle/>
        <a:p>
          <a:pPr algn="ctr"/>
          <a:endParaRPr lang="pt-BR" sz="2800" b="1">
            <a:effectLst>
              <a:outerShdw blurRad="38100" dist="38100" dir="2700000" algn="tl">
                <a:srgbClr val="000000">
                  <a:alpha val="43137"/>
                </a:srgbClr>
              </a:outerShdw>
            </a:effectLst>
          </a:endParaRPr>
        </a:p>
      </dgm:t>
    </dgm:pt>
    <dgm:pt modelId="{C030DEF1-CE5B-4B2A-872D-719C4FF27442}">
      <dgm:prSet phldrT="[Texto]" custT="1"/>
      <dgm:spPr/>
      <dgm:t>
        <a:bodyPr/>
        <a:lstStyle/>
        <a:p>
          <a:pPr algn="ctr"/>
          <a:r>
            <a:rPr lang="pt-BR" sz="2800" b="1" dirty="0" smtClean="0">
              <a:effectLst>
                <a:outerShdw blurRad="38100" dist="38100" dir="2700000" algn="tl">
                  <a:srgbClr val="000000">
                    <a:alpha val="43137"/>
                  </a:srgbClr>
                </a:outerShdw>
              </a:effectLst>
            </a:rPr>
            <a:t>Gerou informações para a aquisição de conhecimentos</a:t>
          </a:r>
        </a:p>
      </dgm:t>
    </dgm:pt>
    <dgm:pt modelId="{AF1D4D02-9DB4-45AC-A355-11CCD9841050}" type="parTrans" cxnId="{BBB6A8BB-FBD1-43DA-BFA3-A5CCD08366EE}">
      <dgm:prSet/>
      <dgm:spPr/>
      <dgm:t>
        <a:bodyPr/>
        <a:lstStyle/>
        <a:p>
          <a:pPr algn="ctr"/>
          <a:endParaRPr lang="pt-BR" sz="2800" b="1">
            <a:effectLst>
              <a:outerShdw blurRad="38100" dist="38100" dir="2700000" algn="tl">
                <a:srgbClr val="000000">
                  <a:alpha val="43137"/>
                </a:srgbClr>
              </a:outerShdw>
            </a:effectLst>
          </a:endParaRPr>
        </a:p>
      </dgm:t>
    </dgm:pt>
    <dgm:pt modelId="{CFF17C4F-D30D-4DF0-B111-808C518064C1}" type="sibTrans" cxnId="{BBB6A8BB-FBD1-43DA-BFA3-A5CCD08366EE}">
      <dgm:prSet/>
      <dgm:spPr/>
      <dgm:t>
        <a:bodyPr/>
        <a:lstStyle/>
        <a:p>
          <a:pPr algn="ctr"/>
          <a:endParaRPr lang="pt-BR" sz="2800" b="1">
            <a:effectLst>
              <a:outerShdw blurRad="38100" dist="38100" dir="2700000" algn="tl">
                <a:srgbClr val="000000">
                  <a:alpha val="43137"/>
                </a:srgbClr>
              </a:outerShdw>
            </a:effectLst>
          </a:endParaRPr>
        </a:p>
      </dgm:t>
    </dgm:pt>
    <dgm:pt modelId="{675F9042-7732-427A-BB24-644A67866EF1}">
      <dgm:prSet phldrT="[Texto]" custT="1"/>
      <dgm:spPr/>
      <dgm:t>
        <a:bodyPr/>
        <a:lstStyle/>
        <a:p>
          <a:pPr algn="ctr"/>
          <a:r>
            <a:rPr lang="pt-BR" sz="2800" b="1" dirty="0" smtClean="0">
              <a:effectLst>
                <a:outerShdw blurRad="38100" dist="38100" dir="2700000" algn="tl">
                  <a:srgbClr val="000000">
                    <a:alpha val="43137"/>
                  </a:srgbClr>
                </a:outerShdw>
              </a:effectLst>
            </a:rPr>
            <a:t>Realização de oficinas de orientações, esclarecimento para as mulheres da área.</a:t>
          </a:r>
          <a:endParaRPr lang="pt-BR" sz="2800" b="1" dirty="0">
            <a:effectLst>
              <a:outerShdw blurRad="38100" dist="38100" dir="2700000" algn="tl">
                <a:srgbClr val="000000">
                  <a:alpha val="43137"/>
                </a:srgbClr>
              </a:outerShdw>
            </a:effectLst>
          </a:endParaRPr>
        </a:p>
      </dgm:t>
    </dgm:pt>
    <dgm:pt modelId="{88DC66AD-2280-4B4A-9A78-4108375F7E51}" type="sibTrans" cxnId="{4E50719D-BAA1-482A-9331-9E3A76993E8F}">
      <dgm:prSet/>
      <dgm:spPr/>
      <dgm:t>
        <a:bodyPr/>
        <a:lstStyle/>
        <a:p>
          <a:pPr algn="ctr"/>
          <a:endParaRPr lang="pt-BR" sz="2800" b="1">
            <a:effectLst>
              <a:outerShdw blurRad="38100" dist="38100" dir="2700000" algn="tl">
                <a:srgbClr val="000000">
                  <a:alpha val="43137"/>
                </a:srgbClr>
              </a:outerShdw>
            </a:effectLst>
          </a:endParaRPr>
        </a:p>
      </dgm:t>
    </dgm:pt>
    <dgm:pt modelId="{7556B4E3-2BAD-49F4-9382-5FDFF80831ED}" type="parTrans" cxnId="{4E50719D-BAA1-482A-9331-9E3A76993E8F}">
      <dgm:prSet/>
      <dgm:spPr/>
      <dgm:t>
        <a:bodyPr/>
        <a:lstStyle/>
        <a:p>
          <a:pPr algn="ctr"/>
          <a:endParaRPr lang="pt-BR" sz="2800" b="1">
            <a:effectLst>
              <a:outerShdw blurRad="38100" dist="38100" dir="2700000" algn="tl">
                <a:srgbClr val="000000">
                  <a:alpha val="43137"/>
                </a:srgbClr>
              </a:outerShdw>
            </a:effectLst>
          </a:endParaRPr>
        </a:p>
      </dgm:t>
    </dgm:pt>
    <dgm:pt modelId="{189462A1-ACC3-42CF-92BF-6F7B242D4304}" type="pres">
      <dgm:prSet presAssocID="{6A71388B-0608-4D37-83A3-B6615C5B5DC2}" presName="Name0" presStyleCnt="0">
        <dgm:presLayoutVars>
          <dgm:dir/>
          <dgm:animLvl val="lvl"/>
          <dgm:resizeHandles val="exact"/>
        </dgm:presLayoutVars>
      </dgm:prSet>
      <dgm:spPr/>
      <dgm:t>
        <a:bodyPr/>
        <a:lstStyle/>
        <a:p>
          <a:endParaRPr lang="pt-BR"/>
        </a:p>
      </dgm:t>
    </dgm:pt>
    <dgm:pt modelId="{00FBDB36-ECA1-456F-AAFA-1C414EC1D29B}" type="pres">
      <dgm:prSet presAssocID="{675F9042-7732-427A-BB24-644A67866EF1}" presName="boxAndChildren" presStyleCnt="0"/>
      <dgm:spPr/>
    </dgm:pt>
    <dgm:pt modelId="{AC6E22A7-8674-4CB5-A60A-DF9868393C94}" type="pres">
      <dgm:prSet presAssocID="{675F9042-7732-427A-BB24-644A67866EF1}" presName="parentTextBox" presStyleLbl="node1" presStyleIdx="0" presStyleCnt="3"/>
      <dgm:spPr/>
      <dgm:t>
        <a:bodyPr/>
        <a:lstStyle/>
        <a:p>
          <a:endParaRPr lang="pt-BR"/>
        </a:p>
      </dgm:t>
    </dgm:pt>
    <dgm:pt modelId="{E940A170-FD28-4D1E-BA1C-C20DBE34B070}" type="pres">
      <dgm:prSet presAssocID="{CFF17C4F-D30D-4DF0-B111-808C518064C1}" presName="sp" presStyleCnt="0"/>
      <dgm:spPr/>
    </dgm:pt>
    <dgm:pt modelId="{24F5D727-608A-4179-B491-FF61C2A017DE}" type="pres">
      <dgm:prSet presAssocID="{C030DEF1-CE5B-4B2A-872D-719C4FF27442}" presName="arrowAndChildren" presStyleCnt="0"/>
      <dgm:spPr/>
    </dgm:pt>
    <dgm:pt modelId="{5EB71F98-8B66-4C77-8E68-0DB100D224B6}" type="pres">
      <dgm:prSet presAssocID="{C030DEF1-CE5B-4B2A-872D-719C4FF27442}" presName="parentTextArrow" presStyleLbl="node1" presStyleIdx="1" presStyleCnt="3"/>
      <dgm:spPr/>
      <dgm:t>
        <a:bodyPr/>
        <a:lstStyle/>
        <a:p>
          <a:endParaRPr lang="pt-BR"/>
        </a:p>
      </dgm:t>
    </dgm:pt>
    <dgm:pt modelId="{A8D091C7-41B2-4A91-B74B-386C16A398CF}" type="pres">
      <dgm:prSet presAssocID="{F9B17767-AA2F-48C4-B379-691B0F335CF1}" presName="sp" presStyleCnt="0"/>
      <dgm:spPr/>
    </dgm:pt>
    <dgm:pt modelId="{CBA7CFEA-B21D-4970-865D-CA2165C6D59F}" type="pres">
      <dgm:prSet presAssocID="{A802FEF5-8610-4373-A696-326DF2FF16BD}" presName="arrowAndChildren" presStyleCnt="0"/>
      <dgm:spPr/>
    </dgm:pt>
    <dgm:pt modelId="{A39883FA-2B29-4717-BEE2-9AACD6DE00B8}" type="pres">
      <dgm:prSet presAssocID="{A802FEF5-8610-4373-A696-326DF2FF16BD}" presName="parentTextArrow" presStyleLbl="node1" presStyleIdx="2" presStyleCnt="3"/>
      <dgm:spPr/>
      <dgm:t>
        <a:bodyPr/>
        <a:lstStyle/>
        <a:p>
          <a:endParaRPr lang="pt-BR"/>
        </a:p>
      </dgm:t>
    </dgm:pt>
  </dgm:ptLst>
  <dgm:cxnLst>
    <dgm:cxn modelId="{1665781D-7F26-4589-8727-4DE537504A0D}" type="presOf" srcId="{675F9042-7732-427A-BB24-644A67866EF1}" destId="{AC6E22A7-8674-4CB5-A60A-DF9868393C94}" srcOrd="0" destOrd="0" presId="urn:microsoft.com/office/officeart/2005/8/layout/process4"/>
    <dgm:cxn modelId="{4E50719D-BAA1-482A-9331-9E3A76993E8F}" srcId="{6A71388B-0608-4D37-83A3-B6615C5B5DC2}" destId="{675F9042-7732-427A-BB24-644A67866EF1}" srcOrd="2" destOrd="0" parTransId="{7556B4E3-2BAD-49F4-9382-5FDFF80831ED}" sibTransId="{88DC66AD-2280-4B4A-9A78-4108375F7E51}"/>
    <dgm:cxn modelId="{FE602D2A-8825-4E7E-9A28-BF9199487E5A}" srcId="{6A71388B-0608-4D37-83A3-B6615C5B5DC2}" destId="{A802FEF5-8610-4373-A696-326DF2FF16BD}" srcOrd="0" destOrd="0" parTransId="{3C1108E8-B4C4-41EE-929F-86680B64D9D1}" sibTransId="{F9B17767-AA2F-48C4-B379-691B0F335CF1}"/>
    <dgm:cxn modelId="{7CFC5AC9-E19C-4C76-A3BC-C447DBFC0C04}" type="presOf" srcId="{6A71388B-0608-4D37-83A3-B6615C5B5DC2}" destId="{189462A1-ACC3-42CF-92BF-6F7B242D4304}" srcOrd="0" destOrd="0" presId="urn:microsoft.com/office/officeart/2005/8/layout/process4"/>
    <dgm:cxn modelId="{EE3AC6F9-4E50-448C-87AD-A8F1CFD2C6F6}" type="presOf" srcId="{C030DEF1-CE5B-4B2A-872D-719C4FF27442}" destId="{5EB71F98-8B66-4C77-8E68-0DB100D224B6}" srcOrd="0" destOrd="0" presId="urn:microsoft.com/office/officeart/2005/8/layout/process4"/>
    <dgm:cxn modelId="{E0E37F4E-58ED-4583-B64C-5FB3A5D18874}" type="presOf" srcId="{A802FEF5-8610-4373-A696-326DF2FF16BD}" destId="{A39883FA-2B29-4717-BEE2-9AACD6DE00B8}" srcOrd="0" destOrd="0" presId="urn:microsoft.com/office/officeart/2005/8/layout/process4"/>
    <dgm:cxn modelId="{BBB6A8BB-FBD1-43DA-BFA3-A5CCD08366EE}" srcId="{6A71388B-0608-4D37-83A3-B6615C5B5DC2}" destId="{C030DEF1-CE5B-4B2A-872D-719C4FF27442}" srcOrd="1" destOrd="0" parTransId="{AF1D4D02-9DB4-45AC-A355-11CCD9841050}" sibTransId="{CFF17C4F-D30D-4DF0-B111-808C518064C1}"/>
    <dgm:cxn modelId="{C432FB3D-725D-497A-AC0B-8D1EBC265811}" type="presParOf" srcId="{189462A1-ACC3-42CF-92BF-6F7B242D4304}" destId="{00FBDB36-ECA1-456F-AAFA-1C414EC1D29B}" srcOrd="0" destOrd="0" presId="urn:microsoft.com/office/officeart/2005/8/layout/process4"/>
    <dgm:cxn modelId="{C1CB8115-0E98-46F4-9F6C-8A690310BF0A}" type="presParOf" srcId="{00FBDB36-ECA1-456F-AAFA-1C414EC1D29B}" destId="{AC6E22A7-8674-4CB5-A60A-DF9868393C94}" srcOrd="0" destOrd="0" presId="urn:microsoft.com/office/officeart/2005/8/layout/process4"/>
    <dgm:cxn modelId="{6FE75ECE-7243-48D0-B247-F9DAC2EDF3A3}" type="presParOf" srcId="{189462A1-ACC3-42CF-92BF-6F7B242D4304}" destId="{E940A170-FD28-4D1E-BA1C-C20DBE34B070}" srcOrd="1" destOrd="0" presId="urn:microsoft.com/office/officeart/2005/8/layout/process4"/>
    <dgm:cxn modelId="{0AD181C0-A80A-4746-A44B-CCFB5E25C3E3}" type="presParOf" srcId="{189462A1-ACC3-42CF-92BF-6F7B242D4304}" destId="{24F5D727-608A-4179-B491-FF61C2A017DE}" srcOrd="2" destOrd="0" presId="urn:microsoft.com/office/officeart/2005/8/layout/process4"/>
    <dgm:cxn modelId="{59238E9A-85F1-4500-B2CC-161DB794CA97}" type="presParOf" srcId="{24F5D727-608A-4179-B491-FF61C2A017DE}" destId="{5EB71F98-8B66-4C77-8E68-0DB100D224B6}" srcOrd="0" destOrd="0" presId="urn:microsoft.com/office/officeart/2005/8/layout/process4"/>
    <dgm:cxn modelId="{C19EF689-6465-46E9-9010-3356D68549A1}" type="presParOf" srcId="{189462A1-ACC3-42CF-92BF-6F7B242D4304}" destId="{A8D091C7-41B2-4A91-B74B-386C16A398CF}" srcOrd="3" destOrd="0" presId="urn:microsoft.com/office/officeart/2005/8/layout/process4"/>
    <dgm:cxn modelId="{957D50C6-C132-4100-8EC6-DA0711D09FA8}" type="presParOf" srcId="{189462A1-ACC3-42CF-92BF-6F7B242D4304}" destId="{CBA7CFEA-B21D-4970-865D-CA2165C6D59F}" srcOrd="4" destOrd="0" presId="urn:microsoft.com/office/officeart/2005/8/layout/process4"/>
    <dgm:cxn modelId="{78325476-0747-464D-B2D9-8B8457647102}" type="presParOf" srcId="{CBA7CFEA-B21D-4970-865D-CA2165C6D59F}" destId="{A39883FA-2B29-4717-BEE2-9AACD6DE00B8}"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E9A0F1-E624-412C-9AAC-654F1A6EAE46}" type="doc">
      <dgm:prSet loTypeId="urn:microsoft.com/office/officeart/2005/8/layout/arrow6" loCatId="process" qsTypeId="urn:microsoft.com/office/officeart/2005/8/quickstyle/3d1" qsCatId="3D" csTypeId="urn:microsoft.com/office/officeart/2005/8/colors/accent1_2" csCatId="accent1" phldr="1"/>
      <dgm:spPr/>
      <dgm:t>
        <a:bodyPr/>
        <a:lstStyle/>
        <a:p>
          <a:endParaRPr lang="pt-BR"/>
        </a:p>
      </dgm:t>
    </dgm:pt>
    <dgm:pt modelId="{81251C4A-5981-484E-A384-F1CFBD7EF3C5}">
      <dgm:prSet phldrT="[Texto]"/>
      <dgm:spPr/>
      <dgm:t>
        <a:bodyPr/>
        <a:lstStyle/>
        <a:p>
          <a:r>
            <a:rPr lang="pt-BR" b="1" dirty="0" smtClean="0">
              <a:effectLst>
                <a:outerShdw blurRad="38100" dist="38100" dir="2700000" algn="tl">
                  <a:srgbClr val="000000">
                    <a:alpha val="43137"/>
                  </a:srgbClr>
                </a:outerShdw>
              </a:effectLst>
            </a:rPr>
            <a:t>Expandir a intervenção para as duas equipes</a:t>
          </a:r>
          <a:endParaRPr lang="pt-BR" b="1" dirty="0">
            <a:effectLst>
              <a:outerShdw blurRad="38100" dist="38100" dir="2700000" algn="tl">
                <a:srgbClr val="000000">
                  <a:alpha val="43137"/>
                </a:srgbClr>
              </a:outerShdw>
            </a:effectLst>
          </a:endParaRPr>
        </a:p>
      </dgm:t>
    </dgm:pt>
    <dgm:pt modelId="{AFD5D160-668A-40B5-94A7-D081FC059475}" type="parTrans" cxnId="{0227A4BF-57BC-4C06-A3B3-D9DCCA1893EA}">
      <dgm:prSet/>
      <dgm:spPr/>
      <dgm:t>
        <a:bodyPr/>
        <a:lstStyle/>
        <a:p>
          <a:endParaRPr lang="pt-BR" b="1">
            <a:effectLst>
              <a:outerShdw blurRad="38100" dist="38100" dir="2700000" algn="tl">
                <a:srgbClr val="000000">
                  <a:alpha val="43137"/>
                </a:srgbClr>
              </a:outerShdw>
            </a:effectLst>
          </a:endParaRPr>
        </a:p>
      </dgm:t>
    </dgm:pt>
    <dgm:pt modelId="{435BE8FB-DE07-40C1-BC03-A80D854F1530}" type="sibTrans" cxnId="{0227A4BF-57BC-4C06-A3B3-D9DCCA1893EA}">
      <dgm:prSet/>
      <dgm:spPr/>
      <dgm:t>
        <a:bodyPr/>
        <a:lstStyle/>
        <a:p>
          <a:endParaRPr lang="pt-BR" b="1">
            <a:effectLst>
              <a:outerShdw blurRad="38100" dist="38100" dir="2700000" algn="tl">
                <a:srgbClr val="000000">
                  <a:alpha val="43137"/>
                </a:srgbClr>
              </a:outerShdw>
            </a:effectLst>
          </a:endParaRPr>
        </a:p>
      </dgm:t>
    </dgm:pt>
    <dgm:pt modelId="{73AE22A3-58CB-422E-A385-C6B69660F382}">
      <dgm:prSet phldrT="[Texto]"/>
      <dgm:spPr/>
      <dgm:t>
        <a:bodyPr/>
        <a:lstStyle/>
        <a:p>
          <a:r>
            <a:rPr lang="pt-BR" b="1" dirty="0" smtClean="0">
              <a:effectLst>
                <a:outerShdw blurRad="38100" dist="38100" dir="2700000" algn="tl">
                  <a:srgbClr val="000000">
                    <a:alpha val="43137"/>
                  </a:srgbClr>
                </a:outerShdw>
              </a:effectLst>
            </a:rPr>
            <a:t>Sensibilizar os profissionais que não participaram a contento</a:t>
          </a:r>
          <a:endParaRPr lang="pt-BR" b="1" dirty="0">
            <a:effectLst>
              <a:outerShdw blurRad="38100" dist="38100" dir="2700000" algn="tl">
                <a:srgbClr val="000000">
                  <a:alpha val="43137"/>
                </a:srgbClr>
              </a:outerShdw>
            </a:effectLst>
          </a:endParaRPr>
        </a:p>
      </dgm:t>
    </dgm:pt>
    <dgm:pt modelId="{8EEDE097-BD1D-47E4-8EC8-26D460444A87}" type="parTrans" cxnId="{37458B64-18D3-46AA-A948-636E47D0D2DA}">
      <dgm:prSet/>
      <dgm:spPr/>
      <dgm:t>
        <a:bodyPr/>
        <a:lstStyle/>
        <a:p>
          <a:endParaRPr lang="pt-BR" b="1">
            <a:effectLst>
              <a:outerShdw blurRad="38100" dist="38100" dir="2700000" algn="tl">
                <a:srgbClr val="000000">
                  <a:alpha val="43137"/>
                </a:srgbClr>
              </a:outerShdw>
            </a:effectLst>
          </a:endParaRPr>
        </a:p>
      </dgm:t>
    </dgm:pt>
    <dgm:pt modelId="{3C7C72BB-2E04-4151-B638-A167BDBDEAC2}" type="sibTrans" cxnId="{37458B64-18D3-46AA-A948-636E47D0D2DA}">
      <dgm:prSet/>
      <dgm:spPr/>
      <dgm:t>
        <a:bodyPr/>
        <a:lstStyle/>
        <a:p>
          <a:endParaRPr lang="pt-BR" b="1">
            <a:effectLst>
              <a:outerShdw blurRad="38100" dist="38100" dir="2700000" algn="tl">
                <a:srgbClr val="000000">
                  <a:alpha val="43137"/>
                </a:srgbClr>
              </a:outerShdw>
            </a:effectLst>
          </a:endParaRPr>
        </a:p>
      </dgm:t>
    </dgm:pt>
    <dgm:pt modelId="{980E5153-2C46-429F-B1DD-602B134C7529}" type="pres">
      <dgm:prSet presAssocID="{C9E9A0F1-E624-412C-9AAC-654F1A6EAE46}" presName="compositeShape" presStyleCnt="0">
        <dgm:presLayoutVars>
          <dgm:chMax val="2"/>
          <dgm:dir/>
          <dgm:resizeHandles val="exact"/>
        </dgm:presLayoutVars>
      </dgm:prSet>
      <dgm:spPr/>
      <dgm:t>
        <a:bodyPr/>
        <a:lstStyle/>
        <a:p>
          <a:endParaRPr lang="pt-BR"/>
        </a:p>
      </dgm:t>
    </dgm:pt>
    <dgm:pt modelId="{118B300F-A231-499A-B99A-0A3B6796F5AD}" type="pres">
      <dgm:prSet presAssocID="{C9E9A0F1-E624-412C-9AAC-654F1A6EAE46}" presName="ribbon" presStyleLbl="node1" presStyleIdx="0" presStyleCnt="1"/>
      <dgm:spPr/>
    </dgm:pt>
    <dgm:pt modelId="{EB46230E-8B35-4FF7-B12F-630E3465B2B2}" type="pres">
      <dgm:prSet presAssocID="{C9E9A0F1-E624-412C-9AAC-654F1A6EAE46}" presName="leftArrowText" presStyleLbl="node1" presStyleIdx="0" presStyleCnt="1">
        <dgm:presLayoutVars>
          <dgm:chMax val="0"/>
          <dgm:bulletEnabled val="1"/>
        </dgm:presLayoutVars>
      </dgm:prSet>
      <dgm:spPr/>
      <dgm:t>
        <a:bodyPr/>
        <a:lstStyle/>
        <a:p>
          <a:endParaRPr lang="pt-BR"/>
        </a:p>
      </dgm:t>
    </dgm:pt>
    <dgm:pt modelId="{C7A7936D-E69E-4D50-93F1-DB4ED23F66C1}" type="pres">
      <dgm:prSet presAssocID="{C9E9A0F1-E624-412C-9AAC-654F1A6EAE46}" presName="rightArrowText" presStyleLbl="node1" presStyleIdx="0" presStyleCnt="1">
        <dgm:presLayoutVars>
          <dgm:chMax val="0"/>
          <dgm:bulletEnabled val="1"/>
        </dgm:presLayoutVars>
      </dgm:prSet>
      <dgm:spPr/>
      <dgm:t>
        <a:bodyPr/>
        <a:lstStyle/>
        <a:p>
          <a:endParaRPr lang="pt-BR"/>
        </a:p>
      </dgm:t>
    </dgm:pt>
  </dgm:ptLst>
  <dgm:cxnLst>
    <dgm:cxn modelId="{5C99AAFC-6071-44D5-B5EE-463D931C8E6B}" type="presOf" srcId="{81251C4A-5981-484E-A384-F1CFBD7EF3C5}" destId="{EB46230E-8B35-4FF7-B12F-630E3465B2B2}" srcOrd="0" destOrd="0" presId="urn:microsoft.com/office/officeart/2005/8/layout/arrow6"/>
    <dgm:cxn modelId="{37458B64-18D3-46AA-A948-636E47D0D2DA}" srcId="{C9E9A0F1-E624-412C-9AAC-654F1A6EAE46}" destId="{73AE22A3-58CB-422E-A385-C6B69660F382}" srcOrd="1" destOrd="0" parTransId="{8EEDE097-BD1D-47E4-8EC8-26D460444A87}" sibTransId="{3C7C72BB-2E04-4151-B638-A167BDBDEAC2}"/>
    <dgm:cxn modelId="{0227A4BF-57BC-4C06-A3B3-D9DCCA1893EA}" srcId="{C9E9A0F1-E624-412C-9AAC-654F1A6EAE46}" destId="{81251C4A-5981-484E-A384-F1CFBD7EF3C5}" srcOrd="0" destOrd="0" parTransId="{AFD5D160-668A-40B5-94A7-D081FC059475}" sibTransId="{435BE8FB-DE07-40C1-BC03-A80D854F1530}"/>
    <dgm:cxn modelId="{521BB27D-C387-4592-8B71-44238C53F2A0}" type="presOf" srcId="{73AE22A3-58CB-422E-A385-C6B69660F382}" destId="{C7A7936D-E69E-4D50-93F1-DB4ED23F66C1}" srcOrd="0" destOrd="0" presId="urn:microsoft.com/office/officeart/2005/8/layout/arrow6"/>
    <dgm:cxn modelId="{438CF37C-8496-4196-8E30-2E9D92997F88}" type="presOf" srcId="{C9E9A0F1-E624-412C-9AAC-654F1A6EAE46}" destId="{980E5153-2C46-429F-B1DD-602B134C7529}" srcOrd="0" destOrd="0" presId="urn:microsoft.com/office/officeart/2005/8/layout/arrow6"/>
    <dgm:cxn modelId="{F78A27A8-FBAC-4A16-B468-FD8382238C9D}" type="presParOf" srcId="{980E5153-2C46-429F-B1DD-602B134C7529}" destId="{118B300F-A231-499A-B99A-0A3B6796F5AD}" srcOrd="0" destOrd="0" presId="urn:microsoft.com/office/officeart/2005/8/layout/arrow6"/>
    <dgm:cxn modelId="{82088EB6-65D0-4D86-8445-AAA62FB83265}" type="presParOf" srcId="{980E5153-2C46-429F-B1DD-602B134C7529}" destId="{EB46230E-8B35-4FF7-B12F-630E3465B2B2}" srcOrd="1" destOrd="0" presId="urn:microsoft.com/office/officeart/2005/8/layout/arrow6"/>
    <dgm:cxn modelId="{203E38ED-B6F0-43AC-979A-13BF4216C252}" type="presParOf" srcId="{980E5153-2C46-429F-B1DD-602B134C7529}" destId="{C7A7936D-E69E-4D50-93F1-DB4ED23F66C1}"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745C7-9093-403D-8DCB-B2633807EB89}"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pt-BR"/>
        </a:p>
      </dgm:t>
    </dgm:pt>
    <dgm:pt modelId="{C882FD2F-9D5F-4657-980F-3C6581F14CE2}">
      <dgm:prSet phldrT="[Texto]" custT="1"/>
      <dgm:spPr/>
      <dgm:t>
        <a:bodyPr/>
        <a:lstStyle/>
        <a:p>
          <a:r>
            <a:rPr lang="pt-BR" sz="2000" b="1" dirty="0" smtClean="0">
              <a:effectLst>
                <a:outerShdw blurRad="38100" dist="38100" dir="2700000" algn="tl">
                  <a:srgbClr val="000000">
                    <a:alpha val="43137"/>
                  </a:srgbClr>
                </a:outerShdw>
              </a:effectLst>
            </a:rPr>
            <a:t>Recife/População 1.537.704 hab.</a:t>
          </a:r>
          <a:endParaRPr lang="pt-BR" sz="2000" b="1" dirty="0">
            <a:effectLst>
              <a:outerShdw blurRad="38100" dist="38100" dir="2700000" algn="tl">
                <a:srgbClr val="000000">
                  <a:alpha val="43137"/>
                </a:srgbClr>
              </a:outerShdw>
            </a:effectLst>
          </a:endParaRPr>
        </a:p>
      </dgm:t>
    </dgm:pt>
    <dgm:pt modelId="{1715E62A-505C-4095-B382-71FEFE457013}" type="parTrans" cxnId="{C50B00F6-6672-4E8D-8F03-C02A2E6AC1EB}">
      <dgm:prSet/>
      <dgm:spPr/>
      <dgm:t>
        <a:bodyPr/>
        <a:lstStyle/>
        <a:p>
          <a:endParaRPr lang="pt-BR" sz="2000" b="1">
            <a:effectLst>
              <a:outerShdw blurRad="38100" dist="38100" dir="2700000" algn="tl">
                <a:srgbClr val="000000">
                  <a:alpha val="43137"/>
                </a:srgbClr>
              </a:outerShdw>
            </a:effectLst>
          </a:endParaRPr>
        </a:p>
      </dgm:t>
    </dgm:pt>
    <dgm:pt modelId="{987A1F55-2480-46EA-897A-72769DC65715}" type="sibTrans" cxnId="{C50B00F6-6672-4E8D-8F03-C02A2E6AC1EB}">
      <dgm:prSet/>
      <dgm:spPr/>
      <dgm:t>
        <a:bodyPr/>
        <a:lstStyle/>
        <a:p>
          <a:endParaRPr lang="pt-BR" sz="2000" b="1">
            <a:effectLst>
              <a:outerShdw blurRad="38100" dist="38100" dir="2700000" algn="tl">
                <a:srgbClr val="000000">
                  <a:alpha val="43137"/>
                </a:srgbClr>
              </a:outerShdw>
            </a:effectLst>
          </a:endParaRPr>
        </a:p>
      </dgm:t>
    </dgm:pt>
    <dgm:pt modelId="{5159EDB6-E2F7-4A30-AE80-DB887B1FD9D2}">
      <dgm:prSet phldrT="[Texto]" custT="1"/>
      <dgm:spPr/>
      <dgm:t>
        <a:bodyPr/>
        <a:lstStyle/>
        <a:p>
          <a:r>
            <a:rPr lang="pt-BR" sz="2000" b="1" dirty="0" smtClean="0">
              <a:solidFill>
                <a:schemeClr val="bg1"/>
              </a:solidFill>
              <a:effectLst>
                <a:outerShdw blurRad="38100" dist="38100" dir="2700000" algn="tl">
                  <a:srgbClr val="000000">
                    <a:alpha val="43137"/>
                  </a:srgbClr>
                </a:outerShdw>
              </a:effectLst>
            </a:rPr>
            <a:t>6 RPA: 1 Centro, 2 Norte, </a:t>
          </a:r>
        </a:p>
        <a:p>
          <a:r>
            <a:rPr lang="pt-BR" sz="2000" b="1" dirty="0" smtClean="0">
              <a:solidFill>
                <a:schemeClr val="bg1"/>
              </a:solidFill>
              <a:effectLst>
                <a:outerShdw blurRad="38100" dist="38100" dir="2700000" algn="tl">
                  <a:srgbClr val="000000">
                    <a:alpha val="43137"/>
                  </a:srgbClr>
                </a:outerShdw>
              </a:effectLst>
            </a:rPr>
            <a:t>3 Nordeste, 4 Oeste, </a:t>
          </a:r>
        </a:p>
        <a:p>
          <a:r>
            <a:rPr lang="pt-BR" sz="2000" b="1" dirty="0" smtClean="0">
              <a:solidFill>
                <a:schemeClr val="bg1"/>
              </a:solidFill>
              <a:effectLst>
                <a:outerShdw blurRad="38100" dist="38100" dir="2700000" algn="tl">
                  <a:srgbClr val="000000">
                    <a:alpha val="43137"/>
                  </a:srgbClr>
                </a:outerShdw>
              </a:effectLst>
            </a:rPr>
            <a:t>5 Sudoeste e 6 Sul </a:t>
          </a:r>
          <a:endParaRPr lang="pt-BR" sz="2000" b="1" dirty="0">
            <a:solidFill>
              <a:schemeClr val="bg1"/>
            </a:solidFill>
            <a:effectLst>
              <a:outerShdw blurRad="38100" dist="38100" dir="2700000" algn="tl">
                <a:srgbClr val="000000">
                  <a:alpha val="43137"/>
                </a:srgbClr>
              </a:outerShdw>
            </a:effectLst>
          </a:endParaRPr>
        </a:p>
      </dgm:t>
    </dgm:pt>
    <dgm:pt modelId="{7424E049-DA4E-4D2B-AEE3-FF1AB7509FF0}" type="parTrans" cxnId="{37E7414F-5243-4645-B869-D7B8992C5C34}">
      <dgm:prSet/>
      <dgm:spPr/>
      <dgm:t>
        <a:bodyPr/>
        <a:lstStyle/>
        <a:p>
          <a:endParaRPr lang="pt-BR" sz="2000" b="1">
            <a:effectLst>
              <a:outerShdw blurRad="38100" dist="38100" dir="2700000" algn="tl">
                <a:srgbClr val="000000">
                  <a:alpha val="43137"/>
                </a:srgbClr>
              </a:outerShdw>
            </a:effectLst>
          </a:endParaRPr>
        </a:p>
      </dgm:t>
    </dgm:pt>
    <dgm:pt modelId="{29DE247E-C973-47DE-B51F-E9A90925291E}" type="sibTrans" cxnId="{37E7414F-5243-4645-B869-D7B8992C5C34}">
      <dgm:prSet/>
      <dgm:spPr/>
      <dgm:t>
        <a:bodyPr/>
        <a:lstStyle/>
        <a:p>
          <a:endParaRPr lang="pt-BR" sz="2000" b="1">
            <a:effectLst>
              <a:outerShdw blurRad="38100" dist="38100" dir="2700000" algn="tl">
                <a:srgbClr val="000000">
                  <a:alpha val="43137"/>
                </a:srgbClr>
              </a:outerShdw>
            </a:effectLst>
          </a:endParaRPr>
        </a:p>
      </dgm:t>
    </dgm:pt>
    <dgm:pt modelId="{3E27C708-A6A3-4F4A-8765-C0D9355F32AD}">
      <dgm:prSet phldrT="[Texto]" custT="1"/>
      <dgm:spPr/>
      <dgm:t>
        <a:bodyPr/>
        <a:lstStyle/>
        <a:p>
          <a:r>
            <a:rPr lang="pt-BR" sz="2000" b="1" dirty="0" smtClean="0">
              <a:effectLst>
                <a:outerShdw blurRad="38100" dist="38100" dir="2700000" algn="tl">
                  <a:srgbClr val="000000">
                    <a:alpha val="43137"/>
                  </a:srgbClr>
                </a:outerShdw>
              </a:effectLst>
            </a:rPr>
            <a:t>3 Microrregiões/RPA</a:t>
          </a:r>
          <a:endParaRPr lang="pt-BR" sz="2000" b="1" dirty="0">
            <a:effectLst>
              <a:outerShdw blurRad="38100" dist="38100" dir="2700000" algn="tl">
                <a:srgbClr val="000000">
                  <a:alpha val="43137"/>
                </a:srgbClr>
              </a:outerShdw>
            </a:effectLst>
          </a:endParaRPr>
        </a:p>
      </dgm:t>
    </dgm:pt>
    <dgm:pt modelId="{70832660-8D7F-4692-BD57-691548F12653}" type="parTrans" cxnId="{62160BC0-4BFE-45A8-B0BA-C785D4ED13D4}">
      <dgm:prSet/>
      <dgm:spPr/>
      <dgm:t>
        <a:bodyPr/>
        <a:lstStyle/>
        <a:p>
          <a:endParaRPr lang="pt-BR" sz="2000" b="1">
            <a:effectLst>
              <a:outerShdw blurRad="38100" dist="38100" dir="2700000" algn="tl">
                <a:srgbClr val="000000">
                  <a:alpha val="43137"/>
                </a:srgbClr>
              </a:outerShdw>
            </a:effectLst>
          </a:endParaRPr>
        </a:p>
      </dgm:t>
    </dgm:pt>
    <dgm:pt modelId="{23917975-87B9-44F7-8E5F-82DC7D1C2579}" type="sibTrans" cxnId="{62160BC0-4BFE-45A8-B0BA-C785D4ED13D4}">
      <dgm:prSet/>
      <dgm:spPr/>
      <dgm:t>
        <a:bodyPr/>
        <a:lstStyle/>
        <a:p>
          <a:endParaRPr lang="pt-BR" sz="2000" b="1">
            <a:effectLst>
              <a:outerShdw blurRad="38100" dist="38100" dir="2700000" algn="tl">
                <a:srgbClr val="000000">
                  <a:alpha val="43137"/>
                </a:srgbClr>
              </a:outerShdw>
            </a:effectLst>
          </a:endParaRPr>
        </a:p>
      </dgm:t>
    </dgm:pt>
    <dgm:pt modelId="{2BF18DD1-946A-4A39-A8DB-82F98D701BF7}">
      <dgm:prSet phldrT="[Texto]" custT="1"/>
      <dgm:spPr/>
      <dgm:t>
        <a:bodyPr/>
        <a:lstStyle/>
        <a:p>
          <a:r>
            <a:rPr lang="pt-BR" sz="2000" b="1" dirty="0" smtClean="0">
              <a:solidFill>
                <a:schemeClr val="bg1"/>
              </a:solidFill>
              <a:effectLst>
                <a:outerShdw blurRad="38100" dist="38100" dir="2700000" algn="tl">
                  <a:srgbClr val="000000">
                    <a:alpha val="43137"/>
                  </a:srgbClr>
                </a:outerShdw>
              </a:effectLst>
            </a:rPr>
            <a:t>251 Equipes de</a:t>
          </a:r>
        </a:p>
        <a:p>
          <a:r>
            <a:rPr lang="pt-BR" sz="2000" b="1" dirty="0" smtClean="0">
              <a:solidFill>
                <a:schemeClr val="bg1"/>
              </a:solidFill>
              <a:effectLst>
                <a:outerShdw blurRad="38100" dist="38100" dir="2700000" algn="tl">
                  <a:srgbClr val="000000">
                    <a:alpha val="43137"/>
                  </a:srgbClr>
                </a:outerShdw>
              </a:effectLst>
            </a:rPr>
            <a:t>Saúde da Família</a:t>
          </a:r>
          <a:endParaRPr lang="pt-BR" sz="2000" b="1" dirty="0">
            <a:solidFill>
              <a:schemeClr val="bg1"/>
            </a:solidFill>
            <a:effectLst>
              <a:outerShdw blurRad="38100" dist="38100" dir="2700000" algn="tl">
                <a:srgbClr val="000000">
                  <a:alpha val="43137"/>
                </a:srgbClr>
              </a:outerShdw>
            </a:effectLst>
          </a:endParaRPr>
        </a:p>
      </dgm:t>
    </dgm:pt>
    <dgm:pt modelId="{F8950112-216F-4EB1-8959-DF1643A51E14}" type="parTrans" cxnId="{2AA07EF0-2B7A-4C8B-8894-641D3755F0FB}">
      <dgm:prSet/>
      <dgm:spPr/>
      <dgm:t>
        <a:bodyPr/>
        <a:lstStyle/>
        <a:p>
          <a:endParaRPr lang="pt-BR" sz="2000" b="1">
            <a:effectLst>
              <a:outerShdw blurRad="38100" dist="38100" dir="2700000" algn="tl">
                <a:srgbClr val="000000">
                  <a:alpha val="43137"/>
                </a:srgbClr>
              </a:outerShdw>
            </a:effectLst>
          </a:endParaRPr>
        </a:p>
      </dgm:t>
    </dgm:pt>
    <dgm:pt modelId="{764463B6-FB90-4463-BC93-3AC739D489EC}" type="sibTrans" cxnId="{2AA07EF0-2B7A-4C8B-8894-641D3755F0FB}">
      <dgm:prSet/>
      <dgm:spPr/>
      <dgm:t>
        <a:bodyPr/>
        <a:lstStyle/>
        <a:p>
          <a:endParaRPr lang="pt-BR" sz="2000" b="1">
            <a:effectLst>
              <a:outerShdw blurRad="38100" dist="38100" dir="2700000" algn="tl">
                <a:srgbClr val="000000">
                  <a:alpha val="43137"/>
                </a:srgbClr>
              </a:outerShdw>
            </a:effectLst>
          </a:endParaRPr>
        </a:p>
      </dgm:t>
    </dgm:pt>
    <dgm:pt modelId="{24DE2487-4585-4674-873D-85764A177FEC}">
      <dgm:prSet phldrT="[Texto]" custT="1"/>
      <dgm:spPr/>
      <dgm:t>
        <a:bodyPr/>
        <a:lstStyle/>
        <a:p>
          <a:r>
            <a:rPr lang="pt-BR" sz="2000" b="1" dirty="0" smtClean="0">
              <a:effectLst>
                <a:outerShdw blurRad="38100" dist="38100" dir="2700000" algn="tl">
                  <a:srgbClr val="000000">
                    <a:alpha val="43137"/>
                  </a:srgbClr>
                </a:outerShdw>
              </a:effectLst>
            </a:rPr>
            <a:t>91 Equipes de Saúde Bucal  Modalidade 1</a:t>
          </a:r>
          <a:endParaRPr lang="pt-BR" sz="2000" b="1" dirty="0">
            <a:effectLst>
              <a:outerShdw blurRad="38100" dist="38100" dir="2700000" algn="tl">
                <a:srgbClr val="000000">
                  <a:alpha val="43137"/>
                </a:srgbClr>
              </a:outerShdw>
            </a:effectLst>
          </a:endParaRPr>
        </a:p>
      </dgm:t>
    </dgm:pt>
    <dgm:pt modelId="{ACE56976-15CC-4281-A811-287CB8252CAA}" type="parTrans" cxnId="{C26406BC-21AE-4C1D-A6DC-AC1287340A67}">
      <dgm:prSet/>
      <dgm:spPr/>
      <dgm:t>
        <a:bodyPr/>
        <a:lstStyle/>
        <a:p>
          <a:endParaRPr lang="pt-BR" sz="2000" b="1">
            <a:effectLst>
              <a:outerShdw blurRad="38100" dist="38100" dir="2700000" algn="tl">
                <a:srgbClr val="000000">
                  <a:alpha val="43137"/>
                </a:srgbClr>
              </a:outerShdw>
            </a:effectLst>
          </a:endParaRPr>
        </a:p>
      </dgm:t>
    </dgm:pt>
    <dgm:pt modelId="{AC869123-8A6E-4C7E-9B3D-3684C3FFEE99}" type="sibTrans" cxnId="{C26406BC-21AE-4C1D-A6DC-AC1287340A67}">
      <dgm:prSet/>
      <dgm:spPr/>
      <dgm:t>
        <a:bodyPr/>
        <a:lstStyle/>
        <a:p>
          <a:endParaRPr lang="pt-BR" sz="2000" b="1">
            <a:effectLst>
              <a:outerShdw blurRad="38100" dist="38100" dir="2700000" algn="tl">
                <a:srgbClr val="000000">
                  <a:alpha val="43137"/>
                </a:srgbClr>
              </a:outerShdw>
            </a:effectLst>
          </a:endParaRPr>
        </a:p>
      </dgm:t>
    </dgm:pt>
    <dgm:pt modelId="{9A6672CB-38E6-45D9-9E0A-E2441ADDA44E}" type="pres">
      <dgm:prSet presAssocID="{922745C7-9093-403D-8DCB-B2633807EB89}" presName="Name0" presStyleCnt="0">
        <dgm:presLayoutVars>
          <dgm:dir/>
          <dgm:resizeHandles val="exact"/>
        </dgm:presLayoutVars>
      </dgm:prSet>
      <dgm:spPr/>
      <dgm:t>
        <a:bodyPr/>
        <a:lstStyle/>
        <a:p>
          <a:endParaRPr lang="pt-BR"/>
        </a:p>
      </dgm:t>
    </dgm:pt>
    <dgm:pt modelId="{8FEFB030-E2E7-4E52-A303-AD2242FF1D55}" type="pres">
      <dgm:prSet presAssocID="{922745C7-9093-403D-8DCB-B2633807EB89}" presName="cycle" presStyleCnt="0"/>
      <dgm:spPr/>
    </dgm:pt>
    <dgm:pt modelId="{173E2ACC-8304-436A-A5A3-478FCD44C0D0}" type="pres">
      <dgm:prSet presAssocID="{C882FD2F-9D5F-4657-980F-3C6581F14CE2}" presName="nodeFirstNode" presStyleLbl="node1" presStyleIdx="0" presStyleCnt="5" custScaleX="113172" custScaleY="69127">
        <dgm:presLayoutVars>
          <dgm:bulletEnabled val="1"/>
        </dgm:presLayoutVars>
      </dgm:prSet>
      <dgm:spPr/>
      <dgm:t>
        <a:bodyPr/>
        <a:lstStyle/>
        <a:p>
          <a:endParaRPr lang="pt-BR"/>
        </a:p>
      </dgm:t>
    </dgm:pt>
    <dgm:pt modelId="{8DC5D7FD-7BDF-48B5-87EA-2DFF934E43E0}" type="pres">
      <dgm:prSet presAssocID="{987A1F55-2480-46EA-897A-72769DC65715}" presName="sibTransFirstNode" presStyleLbl="bgShp" presStyleIdx="0" presStyleCnt="1"/>
      <dgm:spPr/>
      <dgm:t>
        <a:bodyPr/>
        <a:lstStyle/>
        <a:p>
          <a:endParaRPr lang="pt-BR"/>
        </a:p>
      </dgm:t>
    </dgm:pt>
    <dgm:pt modelId="{9AB8F89C-23E4-45A4-8EA1-9BC28468AE9B}" type="pres">
      <dgm:prSet presAssocID="{5159EDB6-E2F7-4A30-AE80-DB887B1FD9D2}" presName="nodeFollowingNodes" presStyleLbl="node1" presStyleIdx="1" presStyleCnt="5" custScaleX="144579" custScaleY="115089">
        <dgm:presLayoutVars>
          <dgm:bulletEnabled val="1"/>
        </dgm:presLayoutVars>
      </dgm:prSet>
      <dgm:spPr/>
      <dgm:t>
        <a:bodyPr/>
        <a:lstStyle/>
        <a:p>
          <a:endParaRPr lang="pt-BR"/>
        </a:p>
      </dgm:t>
    </dgm:pt>
    <dgm:pt modelId="{6C731A45-9916-41DE-9BDB-5BB1E9A5E26A}" type="pres">
      <dgm:prSet presAssocID="{3E27C708-A6A3-4F4A-8765-C0D9355F32AD}" presName="nodeFollowingNodes" presStyleLbl="node1" presStyleIdx="2" presStyleCnt="5" custScaleX="143067" custScaleY="56107" custRadScaleRad="99852" custRadScaleInc="-48975">
        <dgm:presLayoutVars>
          <dgm:bulletEnabled val="1"/>
        </dgm:presLayoutVars>
      </dgm:prSet>
      <dgm:spPr/>
      <dgm:t>
        <a:bodyPr/>
        <a:lstStyle/>
        <a:p>
          <a:endParaRPr lang="pt-BR"/>
        </a:p>
      </dgm:t>
    </dgm:pt>
    <dgm:pt modelId="{DFAF7AF1-CE4F-482A-B37E-0C125F55A645}" type="pres">
      <dgm:prSet presAssocID="{2BF18DD1-946A-4A39-A8DB-82F98D701BF7}" presName="nodeFollowingNodes" presStyleLbl="node1" presStyleIdx="3" presStyleCnt="5" custScaleX="122847" custScaleY="66710" custRadScaleRad="88056" custRadScaleInc="-45586">
        <dgm:presLayoutVars>
          <dgm:bulletEnabled val="1"/>
        </dgm:presLayoutVars>
      </dgm:prSet>
      <dgm:spPr/>
      <dgm:t>
        <a:bodyPr/>
        <a:lstStyle/>
        <a:p>
          <a:endParaRPr lang="pt-BR"/>
        </a:p>
      </dgm:t>
    </dgm:pt>
    <dgm:pt modelId="{2919293C-468E-4905-9287-7A4F50F1AE75}" type="pres">
      <dgm:prSet presAssocID="{24DE2487-4585-4674-873D-85764A177FEC}" presName="nodeFollowingNodes" presStyleLbl="node1" presStyleIdx="4" presStyleCnt="5" custScaleY="86985" custRadScaleRad="115669" custRadScaleInc="-55542">
        <dgm:presLayoutVars>
          <dgm:bulletEnabled val="1"/>
        </dgm:presLayoutVars>
      </dgm:prSet>
      <dgm:spPr/>
      <dgm:t>
        <a:bodyPr/>
        <a:lstStyle/>
        <a:p>
          <a:endParaRPr lang="pt-BR"/>
        </a:p>
      </dgm:t>
    </dgm:pt>
  </dgm:ptLst>
  <dgm:cxnLst>
    <dgm:cxn modelId="{234722C8-F019-4387-9A3C-8B9B00D812CE}" type="presOf" srcId="{3E27C708-A6A3-4F4A-8765-C0D9355F32AD}" destId="{6C731A45-9916-41DE-9BDB-5BB1E9A5E26A}" srcOrd="0" destOrd="0" presId="urn:microsoft.com/office/officeart/2005/8/layout/cycle3"/>
    <dgm:cxn modelId="{F55FE0A3-CE82-4DE8-A24C-35D9ECA74A88}" type="presOf" srcId="{5159EDB6-E2F7-4A30-AE80-DB887B1FD9D2}" destId="{9AB8F89C-23E4-45A4-8EA1-9BC28468AE9B}" srcOrd="0" destOrd="0" presId="urn:microsoft.com/office/officeart/2005/8/layout/cycle3"/>
    <dgm:cxn modelId="{863AA739-EE2F-4BFF-998C-D91CA471268A}" type="presOf" srcId="{24DE2487-4585-4674-873D-85764A177FEC}" destId="{2919293C-468E-4905-9287-7A4F50F1AE75}" srcOrd="0" destOrd="0" presId="urn:microsoft.com/office/officeart/2005/8/layout/cycle3"/>
    <dgm:cxn modelId="{C50B00F6-6672-4E8D-8F03-C02A2E6AC1EB}" srcId="{922745C7-9093-403D-8DCB-B2633807EB89}" destId="{C882FD2F-9D5F-4657-980F-3C6581F14CE2}" srcOrd="0" destOrd="0" parTransId="{1715E62A-505C-4095-B382-71FEFE457013}" sibTransId="{987A1F55-2480-46EA-897A-72769DC65715}"/>
    <dgm:cxn modelId="{62160BC0-4BFE-45A8-B0BA-C785D4ED13D4}" srcId="{922745C7-9093-403D-8DCB-B2633807EB89}" destId="{3E27C708-A6A3-4F4A-8765-C0D9355F32AD}" srcOrd="2" destOrd="0" parTransId="{70832660-8D7F-4692-BD57-691548F12653}" sibTransId="{23917975-87B9-44F7-8E5F-82DC7D1C2579}"/>
    <dgm:cxn modelId="{C63677A9-3234-42F9-981B-D9B49440B194}" type="presOf" srcId="{2BF18DD1-946A-4A39-A8DB-82F98D701BF7}" destId="{DFAF7AF1-CE4F-482A-B37E-0C125F55A645}" srcOrd="0" destOrd="0" presId="urn:microsoft.com/office/officeart/2005/8/layout/cycle3"/>
    <dgm:cxn modelId="{CCF4D8BF-EBC9-48BF-B4DF-92A544F14EA2}" type="presOf" srcId="{922745C7-9093-403D-8DCB-B2633807EB89}" destId="{9A6672CB-38E6-45D9-9E0A-E2441ADDA44E}" srcOrd="0" destOrd="0" presId="urn:microsoft.com/office/officeart/2005/8/layout/cycle3"/>
    <dgm:cxn modelId="{8D677A11-6D03-4CC0-92F2-F985F478010C}" type="presOf" srcId="{987A1F55-2480-46EA-897A-72769DC65715}" destId="{8DC5D7FD-7BDF-48B5-87EA-2DFF934E43E0}" srcOrd="0" destOrd="0" presId="urn:microsoft.com/office/officeart/2005/8/layout/cycle3"/>
    <dgm:cxn modelId="{E2C8C521-013C-481F-99A3-E439DECA59E8}" type="presOf" srcId="{C882FD2F-9D5F-4657-980F-3C6581F14CE2}" destId="{173E2ACC-8304-436A-A5A3-478FCD44C0D0}" srcOrd="0" destOrd="0" presId="urn:microsoft.com/office/officeart/2005/8/layout/cycle3"/>
    <dgm:cxn modelId="{2AA07EF0-2B7A-4C8B-8894-641D3755F0FB}" srcId="{922745C7-9093-403D-8DCB-B2633807EB89}" destId="{2BF18DD1-946A-4A39-A8DB-82F98D701BF7}" srcOrd="3" destOrd="0" parTransId="{F8950112-216F-4EB1-8959-DF1643A51E14}" sibTransId="{764463B6-FB90-4463-BC93-3AC739D489EC}"/>
    <dgm:cxn modelId="{C26406BC-21AE-4C1D-A6DC-AC1287340A67}" srcId="{922745C7-9093-403D-8DCB-B2633807EB89}" destId="{24DE2487-4585-4674-873D-85764A177FEC}" srcOrd="4" destOrd="0" parTransId="{ACE56976-15CC-4281-A811-287CB8252CAA}" sibTransId="{AC869123-8A6E-4C7E-9B3D-3684C3FFEE99}"/>
    <dgm:cxn modelId="{37E7414F-5243-4645-B869-D7B8992C5C34}" srcId="{922745C7-9093-403D-8DCB-B2633807EB89}" destId="{5159EDB6-E2F7-4A30-AE80-DB887B1FD9D2}" srcOrd="1" destOrd="0" parTransId="{7424E049-DA4E-4D2B-AEE3-FF1AB7509FF0}" sibTransId="{29DE247E-C973-47DE-B51F-E9A90925291E}"/>
    <dgm:cxn modelId="{F7FCA301-D8FA-4CCE-82D6-D2CF37352945}" type="presParOf" srcId="{9A6672CB-38E6-45D9-9E0A-E2441ADDA44E}" destId="{8FEFB030-E2E7-4E52-A303-AD2242FF1D55}" srcOrd="0" destOrd="0" presId="urn:microsoft.com/office/officeart/2005/8/layout/cycle3"/>
    <dgm:cxn modelId="{DE5E3370-6ED6-49A4-8EF3-F4BB7044018E}" type="presParOf" srcId="{8FEFB030-E2E7-4E52-A303-AD2242FF1D55}" destId="{173E2ACC-8304-436A-A5A3-478FCD44C0D0}" srcOrd="0" destOrd="0" presId="urn:microsoft.com/office/officeart/2005/8/layout/cycle3"/>
    <dgm:cxn modelId="{0A03E9D5-4C62-470A-B9CC-DA447130EF06}" type="presParOf" srcId="{8FEFB030-E2E7-4E52-A303-AD2242FF1D55}" destId="{8DC5D7FD-7BDF-48B5-87EA-2DFF934E43E0}" srcOrd="1" destOrd="0" presId="urn:microsoft.com/office/officeart/2005/8/layout/cycle3"/>
    <dgm:cxn modelId="{D866EBA7-02D3-4ABE-A4C9-D8BDA381FDCD}" type="presParOf" srcId="{8FEFB030-E2E7-4E52-A303-AD2242FF1D55}" destId="{9AB8F89C-23E4-45A4-8EA1-9BC28468AE9B}" srcOrd="2" destOrd="0" presId="urn:microsoft.com/office/officeart/2005/8/layout/cycle3"/>
    <dgm:cxn modelId="{6740C5D9-73E7-4E52-B393-AF18F633FE19}" type="presParOf" srcId="{8FEFB030-E2E7-4E52-A303-AD2242FF1D55}" destId="{6C731A45-9916-41DE-9BDB-5BB1E9A5E26A}" srcOrd="3" destOrd="0" presId="urn:microsoft.com/office/officeart/2005/8/layout/cycle3"/>
    <dgm:cxn modelId="{3543847C-7960-4C11-9C78-B503542FD4B6}" type="presParOf" srcId="{8FEFB030-E2E7-4E52-A303-AD2242FF1D55}" destId="{DFAF7AF1-CE4F-482A-B37E-0C125F55A645}" srcOrd="4" destOrd="0" presId="urn:microsoft.com/office/officeart/2005/8/layout/cycle3"/>
    <dgm:cxn modelId="{383F0E63-DA9F-49D4-8B79-B0D87C8F4997}" type="presParOf" srcId="{8FEFB030-E2E7-4E52-A303-AD2242FF1D55}" destId="{2919293C-468E-4905-9287-7A4F50F1AE75}"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745C7-9093-403D-8DCB-B2633807EB89}"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pt-BR"/>
        </a:p>
      </dgm:t>
    </dgm:pt>
    <dgm:pt modelId="{C882FD2F-9D5F-4657-980F-3C6581F14CE2}">
      <dgm:prSet phldrT="[Texto]" custT="1"/>
      <dgm:spPr/>
      <dgm:t>
        <a:bodyPr/>
        <a:lstStyle/>
        <a:p>
          <a:r>
            <a:rPr lang="pt-BR" sz="2400" b="1" dirty="0" smtClean="0">
              <a:effectLst>
                <a:outerShdw blurRad="38100" dist="38100" dir="2700000" algn="tl">
                  <a:srgbClr val="000000">
                    <a:alpha val="43137"/>
                  </a:srgbClr>
                </a:outerShdw>
              </a:effectLst>
            </a:rPr>
            <a:t>39 Unidades Tradicionais de Saúde</a:t>
          </a:r>
          <a:endParaRPr lang="pt-BR" sz="2400" b="1" dirty="0">
            <a:effectLst>
              <a:outerShdw blurRad="38100" dist="38100" dir="2700000" algn="tl">
                <a:srgbClr val="000000">
                  <a:alpha val="43137"/>
                </a:srgbClr>
              </a:outerShdw>
            </a:effectLst>
          </a:endParaRPr>
        </a:p>
      </dgm:t>
    </dgm:pt>
    <dgm:pt modelId="{1715E62A-505C-4095-B382-71FEFE457013}" type="parTrans" cxnId="{C50B00F6-6672-4E8D-8F03-C02A2E6AC1EB}">
      <dgm:prSet/>
      <dgm:spPr/>
      <dgm:t>
        <a:bodyPr/>
        <a:lstStyle/>
        <a:p>
          <a:endParaRPr lang="pt-BR" sz="2400" b="1">
            <a:solidFill>
              <a:schemeClr val="bg1"/>
            </a:solidFill>
            <a:effectLst>
              <a:outerShdw blurRad="38100" dist="38100" dir="2700000" algn="tl">
                <a:srgbClr val="000000">
                  <a:alpha val="43137"/>
                </a:srgbClr>
              </a:outerShdw>
            </a:effectLst>
          </a:endParaRPr>
        </a:p>
      </dgm:t>
    </dgm:pt>
    <dgm:pt modelId="{987A1F55-2480-46EA-897A-72769DC65715}" type="sibTrans" cxnId="{C50B00F6-6672-4E8D-8F03-C02A2E6AC1EB}">
      <dgm:prSet/>
      <dgm:spPr/>
      <dgm:t>
        <a:bodyPr/>
        <a:lstStyle/>
        <a:p>
          <a:endParaRPr lang="pt-BR" sz="2400" b="1">
            <a:solidFill>
              <a:schemeClr val="bg1"/>
            </a:solidFill>
            <a:effectLst>
              <a:outerShdw blurRad="38100" dist="38100" dir="2700000" algn="tl">
                <a:srgbClr val="000000">
                  <a:alpha val="43137"/>
                </a:srgbClr>
              </a:outerShdw>
            </a:effectLst>
          </a:endParaRPr>
        </a:p>
      </dgm:t>
    </dgm:pt>
    <dgm:pt modelId="{5159EDB6-E2F7-4A30-AE80-DB887B1FD9D2}">
      <dgm:prSet phldrT="[Texto]" custT="1"/>
      <dgm:spPr/>
      <dgm:t>
        <a:bodyPr/>
        <a:lstStyle/>
        <a:p>
          <a:r>
            <a:rPr lang="pt-BR" sz="2400" b="1" dirty="0" smtClean="0">
              <a:effectLst>
                <a:outerShdw blurRad="38100" dist="38100" dir="2700000" algn="tl">
                  <a:srgbClr val="000000">
                    <a:alpha val="43137"/>
                  </a:srgbClr>
                </a:outerShdw>
              </a:effectLst>
            </a:rPr>
            <a:t>6 Policlínicas</a:t>
          </a:r>
          <a:endParaRPr lang="pt-BR" sz="2400" b="1" dirty="0">
            <a:effectLst>
              <a:outerShdw blurRad="38100" dist="38100" dir="2700000" algn="tl">
                <a:srgbClr val="000000">
                  <a:alpha val="43137"/>
                </a:srgbClr>
              </a:outerShdw>
            </a:effectLst>
          </a:endParaRPr>
        </a:p>
      </dgm:t>
    </dgm:pt>
    <dgm:pt modelId="{7424E049-DA4E-4D2B-AEE3-FF1AB7509FF0}" type="parTrans" cxnId="{37E7414F-5243-4645-B869-D7B8992C5C34}">
      <dgm:prSet/>
      <dgm:spPr/>
      <dgm:t>
        <a:bodyPr/>
        <a:lstStyle/>
        <a:p>
          <a:endParaRPr lang="pt-BR" sz="2400" b="1">
            <a:solidFill>
              <a:schemeClr val="bg1"/>
            </a:solidFill>
            <a:effectLst>
              <a:outerShdw blurRad="38100" dist="38100" dir="2700000" algn="tl">
                <a:srgbClr val="000000">
                  <a:alpha val="43137"/>
                </a:srgbClr>
              </a:outerShdw>
            </a:effectLst>
          </a:endParaRPr>
        </a:p>
      </dgm:t>
    </dgm:pt>
    <dgm:pt modelId="{29DE247E-C973-47DE-B51F-E9A90925291E}" type="sibTrans" cxnId="{37E7414F-5243-4645-B869-D7B8992C5C34}">
      <dgm:prSet/>
      <dgm:spPr/>
      <dgm:t>
        <a:bodyPr/>
        <a:lstStyle/>
        <a:p>
          <a:endParaRPr lang="pt-BR" sz="2400" b="1">
            <a:solidFill>
              <a:schemeClr val="bg1"/>
            </a:solidFill>
            <a:effectLst>
              <a:outerShdw blurRad="38100" dist="38100" dir="2700000" algn="tl">
                <a:srgbClr val="000000">
                  <a:alpha val="43137"/>
                </a:srgbClr>
              </a:outerShdw>
            </a:effectLst>
          </a:endParaRPr>
        </a:p>
      </dgm:t>
    </dgm:pt>
    <dgm:pt modelId="{3E27C708-A6A3-4F4A-8765-C0D9355F32AD}">
      <dgm:prSet phldrT="[Texto]" custT="1"/>
      <dgm:spPr/>
      <dgm:t>
        <a:bodyPr/>
        <a:lstStyle/>
        <a:p>
          <a:r>
            <a:rPr lang="pt-BR" sz="2400" b="1" smtClean="0">
              <a:effectLst>
                <a:outerShdw blurRad="38100" dist="38100" dir="2700000" algn="tl">
                  <a:srgbClr val="000000">
                    <a:alpha val="43137"/>
                  </a:srgbClr>
                </a:outerShdw>
              </a:effectLst>
            </a:rPr>
            <a:t>2 Maternidades </a:t>
          </a:r>
          <a:endParaRPr lang="pt-BR" sz="2400" b="1" dirty="0">
            <a:effectLst>
              <a:outerShdw blurRad="38100" dist="38100" dir="2700000" algn="tl">
                <a:srgbClr val="000000">
                  <a:alpha val="43137"/>
                </a:srgbClr>
              </a:outerShdw>
            </a:effectLst>
          </a:endParaRPr>
        </a:p>
      </dgm:t>
    </dgm:pt>
    <dgm:pt modelId="{70832660-8D7F-4692-BD57-691548F12653}" type="parTrans" cxnId="{62160BC0-4BFE-45A8-B0BA-C785D4ED13D4}">
      <dgm:prSet/>
      <dgm:spPr/>
      <dgm:t>
        <a:bodyPr/>
        <a:lstStyle/>
        <a:p>
          <a:endParaRPr lang="pt-BR" sz="2400" b="1">
            <a:solidFill>
              <a:schemeClr val="bg1"/>
            </a:solidFill>
            <a:effectLst>
              <a:outerShdw blurRad="38100" dist="38100" dir="2700000" algn="tl">
                <a:srgbClr val="000000">
                  <a:alpha val="43137"/>
                </a:srgbClr>
              </a:outerShdw>
            </a:effectLst>
          </a:endParaRPr>
        </a:p>
      </dgm:t>
    </dgm:pt>
    <dgm:pt modelId="{23917975-87B9-44F7-8E5F-82DC7D1C2579}" type="sibTrans" cxnId="{62160BC0-4BFE-45A8-B0BA-C785D4ED13D4}">
      <dgm:prSet/>
      <dgm:spPr/>
      <dgm:t>
        <a:bodyPr/>
        <a:lstStyle/>
        <a:p>
          <a:endParaRPr lang="pt-BR" sz="2400" b="1">
            <a:solidFill>
              <a:schemeClr val="bg1"/>
            </a:solidFill>
            <a:effectLst>
              <a:outerShdw blurRad="38100" dist="38100" dir="2700000" algn="tl">
                <a:srgbClr val="000000">
                  <a:alpha val="43137"/>
                </a:srgbClr>
              </a:outerShdw>
            </a:effectLst>
          </a:endParaRPr>
        </a:p>
      </dgm:t>
    </dgm:pt>
    <dgm:pt modelId="{2BF18DD1-946A-4A39-A8DB-82F98D701BF7}">
      <dgm:prSet phldrT="[Texto]" custT="1"/>
      <dgm:spPr/>
      <dgm:t>
        <a:bodyPr/>
        <a:lstStyle/>
        <a:p>
          <a:r>
            <a:rPr lang="pt-BR" sz="2400" b="1" dirty="0" smtClean="0">
              <a:effectLst>
                <a:outerShdw blurRad="38100" dist="38100" dir="2700000" algn="tl">
                  <a:srgbClr val="000000">
                    <a:alpha val="43137"/>
                  </a:srgbClr>
                </a:outerShdw>
              </a:effectLst>
            </a:rPr>
            <a:t>6 Centros de Especialidade Odontológica (CEO) </a:t>
          </a:r>
          <a:endParaRPr lang="pt-BR" sz="2400" b="1" dirty="0">
            <a:effectLst>
              <a:outerShdw blurRad="38100" dist="38100" dir="2700000" algn="tl">
                <a:srgbClr val="000000">
                  <a:alpha val="43137"/>
                </a:srgbClr>
              </a:outerShdw>
            </a:effectLst>
          </a:endParaRPr>
        </a:p>
      </dgm:t>
    </dgm:pt>
    <dgm:pt modelId="{F8950112-216F-4EB1-8959-DF1643A51E14}" type="parTrans" cxnId="{2AA07EF0-2B7A-4C8B-8894-641D3755F0FB}">
      <dgm:prSet/>
      <dgm:spPr/>
      <dgm:t>
        <a:bodyPr/>
        <a:lstStyle/>
        <a:p>
          <a:endParaRPr lang="pt-BR" sz="2400" b="1">
            <a:solidFill>
              <a:schemeClr val="bg1"/>
            </a:solidFill>
            <a:effectLst>
              <a:outerShdw blurRad="38100" dist="38100" dir="2700000" algn="tl">
                <a:srgbClr val="000000">
                  <a:alpha val="43137"/>
                </a:srgbClr>
              </a:outerShdw>
            </a:effectLst>
          </a:endParaRPr>
        </a:p>
      </dgm:t>
    </dgm:pt>
    <dgm:pt modelId="{764463B6-FB90-4463-BC93-3AC739D489EC}" type="sibTrans" cxnId="{2AA07EF0-2B7A-4C8B-8894-641D3755F0FB}">
      <dgm:prSet/>
      <dgm:spPr/>
      <dgm:t>
        <a:bodyPr/>
        <a:lstStyle/>
        <a:p>
          <a:endParaRPr lang="pt-BR" sz="2400" b="1">
            <a:solidFill>
              <a:schemeClr val="bg1"/>
            </a:solidFill>
            <a:effectLst>
              <a:outerShdw blurRad="38100" dist="38100" dir="2700000" algn="tl">
                <a:srgbClr val="000000">
                  <a:alpha val="43137"/>
                </a:srgbClr>
              </a:outerShdw>
            </a:effectLst>
          </a:endParaRPr>
        </a:p>
      </dgm:t>
    </dgm:pt>
    <dgm:pt modelId="{24DE2487-4585-4674-873D-85764A177FEC}">
      <dgm:prSet phldrT="[Texto]" custT="1"/>
      <dgm:spPr/>
      <dgm:t>
        <a:bodyPr/>
        <a:lstStyle/>
        <a:p>
          <a:r>
            <a:rPr lang="pt-BR" sz="2400" b="1" smtClean="0">
              <a:effectLst>
                <a:outerShdw blurRad="38100" dist="38100" dir="2700000" algn="tl">
                  <a:srgbClr val="000000">
                    <a:alpha val="43137"/>
                  </a:srgbClr>
                </a:outerShdw>
              </a:effectLst>
            </a:rPr>
            <a:t>SAD</a:t>
          </a:r>
          <a:endParaRPr lang="pt-BR" sz="2400" b="1" dirty="0">
            <a:effectLst>
              <a:outerShdw blurRad="38100" dist="38100" dir="2700000" algn="tl">
                <a:srgbClr val="000000">
                  <a:alpha val="43137"/>
                </a:srgbClr>
              </a:outerShdw>
            </a:effectLst>
          </a:endParaRPr>
        </a:p>
      </dgm:t>
    </dgm:pt>
    <dgm:pt modelId="{ACE56976-15CC-4281-A811-287CB8252CAA}" type="parTrans" cxnId="{C26406BC-21AE-4C1D-A6DC-AC1287340A67}">
      <dgm:prSet/>
      <dgm:spPr/>
      <dgm:t>
        <a:bodyPr/>
        <a:lstStyle/>
        <a:p>
          <a:endParaRPr lang="pt-BR" sz="2400" b="1">
            <a:solidFill>
              <a:schemeClr val="bg1"/>
            </a:solidFill>
            <a:effectLst>
              <a:outerShdw blurRad="38100" dist="38100" dir="2700000" algn="tl">
                <a:srgbClr val="000000">
                  <a:alpha val="43137"/>
                </a:srgbClr>
              </a:outerShdw>
            </a:effectLst>
          </a:endParaRPr>
        </a:p>
      </dgm:t>
    </dgm:pt>
    <dgm:pt modelId="{AC869123-8A6E-4C7E-9B3D-3684C3FFEE99}" type="sibTrans" cxnId="{C26406BC-21AE-4C1D-A6DC-AC1287340A67}">
      <dgm:prSet/>
      <dgm:spPr/>
      <dgm:t>
        <a:bodyPr/>
        <a:lstStyle/>
        <a:p>
          <a:endParaRPr lang="pt-BR" sz="2400" b="1">
            <a:solidFill>
              <a:schemeClr val="bg1"/>
            </a:solidFill>
            <a:effectLst>
              <a:outerShdw blurRad="38100" dist="38100" dir="2700000" algn="tl">
                <a:srgbClr val="000000">
                  <a:alpha val="43137"/>
                </a:srgbClr>
              </a:outerShdw>
            </a:effectLst>
          </a:endParaRPr>
        </a:p>
      </dgm:t>
    </dgm:pt>
    <dgm:pt modelId="{9A6672CB-38E6-45D9-9E0A-E2441ADDA44E}" type="pres">
      <dgm:prSet presAssocID="{922745C7-9093-403D-8DCB-B2633807EB89}" presName="Name0" presStyleCnt="0">
        <dgm:presLayoutVars>
          <dgm:dir/>
          <dgm:resizeHandles val="exact"/>
        </dgm:presLayoutVars>
      </dgm:prSet>
      <dgm:spPr/>
      <dgm:t>
        <a:bodyPr/>
        <a:lstStyle/>
        <a:p>
          <a:endParaRPr lang="pt-BR"/>
        </a:p>
      </dgm:t>
    </dgm:pt>
    <dgm:pt modelId="{8FEFB030-E2E7-4E52-A303-AD2242FF1D55}" type="pres">
      <dgm:prSet presAssocID="{922745C7-9093-403D-8DCB-B2633807EB89}" presName="cycle" presStyleCnt="0"/>
      <dgm:spPr/>
    </dgm:pt>
    <dgm:pt modelId="{173E2ACC-8304-436A-A5A3-478FCD44C0D0}" type="pres">
      <dgm:prSet presAssocID="{C882FD2F-9D5F-4657-980F-3C6581F14CE2}" presName="nodeFirstNode" presStyleLbl="node1" presStyleIdx="0" presStyleCnt="5" custScaleX="113172" custScaleY="119997">
        <dgm:presLayoutVars>
          <dgm:bulletEnabled val="1"/>
        </dgm:presLayoutVars>
      </dgm:prSet>
      <dgm:spPr/>
      <dgm:t>
        <a:bodyPr/>
        <a:lstStyle/>
        <a:p>
          <a:endParaRPr lang="pt-BR"/>
        </a:p>
      </dgm:t>
    </dgm:pt>
    <dgm:pt modelId="{8DC5D7FD-7BDF-48B5-87EA-2DFF934E43E0}" type="pres">
      <dgm:prSet presAssocID="{987A1F55-2480-46EA-897A-72769DC65715}" presName="sibTransFirstNode" presStyleLbl="bgShp" presStyleIdx="0" presStyleCnt="1"/>
      <dgm:spPr/>
      <dgm:t>
        <a:bodyPr/>
        <a:lstStyle/>
        <a:p>
          <a:endParaRPr lang="pt-BR"/>
        </a:p>
      </dgm:t>
    </dgm:pt>
    <dgm:pt modelId="{9AB8F89C-23E4-45A4-8EA1-9BC28468AE9B}" type="pres">
      <dgm:prSet presAssocID="{5159EDB6-E2F7-4A30-AE80-DB887B1FD9D2}" presName="nodeFollowingNodes" presStyleLbl="node1" presStyleIdx="1" presStyleCnt="5" custScaleX="144579" custScaleY="53012">
        <dgm:presLayoutVars>
          <dgm:bulletEnabled val="1"/>
        </dgm:presLayoutVars>
      </dgm:prSet>
      <dgm:spPr/>
      <dgm:t>
        <a:bodyPr/>
        <a:lstStyle/>
        <a:p>
          <a:endParaRPr lang="pt-BR"/>
        </a:p>
      </dgm:t>
    </dgm:pt>
    <dgm:pt modelId="{6C731A45-9916-41DE-9BDB-5BB1E9A5E26A}" type="pres">
      <dgm:prSet presAssocID="{3E27C708-A6A3-4F4A-8765-C0D9355F32AD}" presName="nodeFollowingNodes" presStyleLbl="node1" presStyleIdx="2" presStyleCnt="5" custScaleX="143067" custScaleY="56107" custRadScaleRad="97038" custRadScaleInc="-68181">
        <dgm:presLayoutVars>
          <dgm:bulletEnabled val="1"/>
        </dgm:presLayoutVars>
      </dgm:prSet>
      <dgm:spPr/>
      <dgm:t>
        <a:bodyPr/>
        <a:lstStyle/>
        <a:p>
          <a:endParaRPr lang="pt-BR"/>
        </a:p>
      </dgm:t>
    </dgm:pt>
    <dgm:pt modelId="{DFAF7AF1-CE4F-482A-B37E-0C125F55A645}" type="pres">
      <dgm:prSet presAssocID="{2BF18DD1-946A-4A39-A8DB-82F98D701BF7}" presName="nodeFollowingNodes" presStyleLbl="node1" presStyleIdx="3" presStyleCnt="5" custScaleX="159037" custScaleY="97382" custRadScaleRad="80001" custRadScaleInc="-40902">
        <dgm:presLayoutVars>
          <dgm:bulletEnabled val="1"/>
        </dgm:presLayoutVars>
      </dgm:prSet>
      <dgm:spPr/>
      <dgm:t>
        <a:bodyPr/>
        <a:lstStyle/>
        <a:p>
          <a:endParaRPr lang="pt-BR"/>
        </a:p>
      </dgm:t>
    </dgm:pt>
    <dgm:pt modelId="{2919293C-468E-4905-9287-7A4F50F1AE75}" type="pres">
      <dgm:prSet presAssocID="{24DE2487-4585-4674-873D-85764A177FEC}" presName="nodeFollowingNodes" presStyleLbl="node1" presStyleIdx="4" presStyleCnt="5" custScaleY="86985" custRadScaleRad="116432" custRadScaleInc="-15703">
        <dgm:presLayoutVars>
          <dgm:bulletEnabled val="1"/>
        </dgm:presLayoutVars>
      </dgm:prSet>
      <dgm:spPr/>
      <dgm:t>
        <a:bodyPr/>
        <a:lstStyle/>
        <a:p>
          <a:endParaRPr lang="pt-BR"/>
        </a:p>
      </dgm:t>
    </dgm:pt>
  </dgm:ptLst>
  <dgm:cxnLst>
    <dgm:cxn modelId="{3BD2A1F3-F100-46E1-A4D9-E951261F87BF}" type="presOf" srcId="{3E27C708-A6A3-4F4A-8765-C0D9355F32AD}" destId="{6C731A45-9916-41DE-9BDB-5BB1E9A5E26A}" srcOrd="0" destOrd="0" presId="urn:microsoft.com/office/officeart/2005/8/layout/cycle3"/>
    <dgm:cxn modelId="{76D3E157-4F2D-4F77-81B9-3AB311B55E0F}" type="presOf" srcId="{24DE2487-4585-4674-873D-85764A177FEC}" destId="{2919293C-468E-4905-9287-7A4F50F1AE75}" srcOrd="0" destOrd="0" presId="urn:microsoft.com/office/officeart/2005/8/layout/cycle3"/>
    <dgm:cxn modelId="{C50B00F6-6672-4E8D-8F03-C02A2E6AC1EB}" srcId="{922745C7-9093-403D-8DCB-B2633807EB89}" destId="{C882FD2F-9D5F-4657-980F-3C6581F14CE2}" srcOrd="0" destOrd="0" parTransId="{1715E62A-505C-4095-B382-71FEFE457013}" sibTransId="{987A1F55-2480-46EA-897A-72769DC65715}"/>
    <dgm:cxn modelId="{C8305976-C42C-4304-97C0-D0E6185F50C7}" type="presOf" srcId="{5159EDB6-E2F7-4A30-AE80-DB887B1FD9D2}" destId="{9AB8F89C-23E4-45A4-8EA1-9BC28468AE9B}" srcOrd="0" destOrd="0" presId="urn:microsoft.com/office/officeart/2005/8/layout/cycle3"/>
    <dgm:cxn modelId="{62160BC0-4BFE-45A8-B0BA-C785D4ED13D4}" srcId="{922745C7-9093-403D-8DCB-B2633807EB89}" destId="{3E27C708-A6A3-4F4A-8765-C0D9355F32AD}" srcOrd="2" destOrd="0" parTransId="{70832660-8D7F-4692-BD57-691548F12653}" sibTransId="{23917975-87B9-44F7-8E5F-82DC7D1C2579}"/>
    <dgm:cxn modelId="{914A924C-7AC5-4F36-B09F-E193C5CA0CA3}" type="presOf" srcId="{987A1F55-2480-46EA-897A-72769DC65715}" destId="{8DC5D7FD-7BDF-48B5-87EA-2DFF934E43E0}" srcOrd="0" destOrd="0" presId="urn:microsoft.com/office/officeart/2005/8/layout/cycle3"/>
    <dgm:cxn modelId="{6B7F7923-6A52-4E33-9834-607D61A7C73D}" type="presOf" srcId="{C882FD2F-9D5F-4657-980F-3C6581F14CE2}" destId="{173E2ACC-8304-436A-A5A3-478FCD44C0D0}" srcOrd="0" destOrd="0" presId="urn:microsoft.com/office/officeart/2005/8/layout/cycle3"/>
    <dgm:cxn modelId="{28E6F066-8F21-4EEE-95C4-1A0000ED2783}" type="presOf" srcId="{2BF18DD1-946A-4A39-A8DB-82F98D701BF7}" destId="{DFAF7AF1-CE4F-482A-B37E-0C125F55A645}" srcOrd="0" destOrd="0" presId="urn:microsoft.com/office/officeart/2005/8/layout/cycle3"/>
    <dgm:cxn modelId="{98CFC56A-DA9D-48ED-B08C-1A903F9DC694}" type="presOf" srcId="{922745C7-9093-403D-8DCB-B2633807EB89}" destId="{9A6672CB-38E6-45D9-9E0A-E2441ADDA44E}" srcOrd="0" destOrd="0" presId="urn:microsoft.com/office/officeart/2005/8/layout/cycle3"/>
    <dgm:cxn modelId="{2AA07EF0-2B7A-4C8B-8894-641D3755F0FB}" srcId="{922745C7-9093-403D-8DCB-B2633807EB89}" destId="{2BF18DD1-946A-4A39-A8DB-82F98D701BF7}" srcOrd="3" destOrd="0" parTransId="{F8950112-216F-4EB1-8959-DF1643A51E14}" sibTransId="{764463B6-FB90-4463-BC93-3AC739D489EC}"/>
    <dgm:cxn modelId="{C26406BC-21AE-4C1D-A6DC-AC1287340A67}" srcId="{922745C7-9093-403D-8DCB-B2633807EB89}" destId="{24DE2487-4585-4674-873D-85764A177FEC}" srcOrd="4" destOrd="0" parTransId="{ACE56976-15CC-4281-A811-287CB8252CAA}" sibTransId="{AC869123-8A6E-4C7E-9B3D-3684C3FFEE99}"/>
    <dgm:cxn modelId="{37E7414F-5243-4645-B869-D7B8992C5C34}" srcId="{922745C7-9093-403D-8DCB-B2633807EB89}" destId="{5159EDB6-E2F7-4A30-AE80-DB887B1FD9D2}" srcOrd="1" destOrd="0" parTransId="{7424E049-DA4E-4D2B-AEE3-FF1AB7509FF0}" sibTransId="{29DE247E-C973-47DE-B51F-E9A90925291E}"/>
    <dgm:cxn modelId="{8B550B4F-BFD4-4777-84F7-0B0EC4F5483D}" type="presParOf" srcId="{9A6672CB-38E6-45D9-9E0A-E2441ADDA44E}" destId="{8FEFB030-E2E7-4E52-A303-AD2242FF1D55}" srcOrd="0" destOrd="0" presId="urn:microsoft.com/office/officeart/2005/8/layout/cycle3"/>
    <dgm:cxn modelId="{14F8D643-3A14-4973-8A31-9FCFAF3EAB30}" type="presParOf" srcId="{8FEFB030-E2E7-4E52-A303-AD2242FF1D55}" destId="{173E2ACC-8304-436A-A5A3-478FCD44C0D0}" srcOrd="0" destOrd="0" presId="urn:microsoft.com/office/officeart/2005/8/layout/cycle3"/>
    <dgm:cxn modelId="{66817B7B-929D-42F0-A464-F184FB8C7D63}" type="presParOf" srcId="{8FEFB030-E2E7-4E52-A303-AD2242FF1D55}" destId="{8DC5D7FD-7BDF-48B5-87EA-2DFF934E43E0}" srcOrd="1" destOrd="0" presId="urn:microsoft.com/office/officeart/2005/8/layout/cycle3"/>
    <dgm:cxn modelId="{B22DECE4-8E22-49E2-A68B-5ACD4BA89D02}" type="presParOf" srcId="{8FEFB030-E2E7-4E52-A303-AD2242FF1D55}" destId="{9AB8F89C-23E4-45A4-8EA1-9BC28468AE9B}" srcOrd="2" destOrd="0" presId="urn:microsoft.com/office/officeart/2005/8/layout/cycle3"/>
    <dgm:cxn modelId="{4AD1523F-48D4-4E50-9D70-7A74DBC7E706}" type="presParOf" srcId="{8FEFB030-E2E7-4E52-A303-AD2242FF1D55}" destId="{6C731A45-9916-41DE-9BDB-5BB1E9A5E26A}" srcOrd="3" destOrd="0" presId="urn:microsoft.com/office/officeart/2005/8/layout/cycle3"/>
    <dgm:cxn modelId="{F0254C40-B5F3-4E1B-83DB-D27DCF8D94C2}" type="presParOf" srcId="{8FEFB030-E2E7-4E52-A303-AD2242FF1D55}" destId="{DFAF7AF1-CE4F-482A-B37E-0C125F55A645}" srcOrd="4" destOrd="0" presId="urn:microsoft.com/office/officeart/2005/8/layout/cycle3"/>
    <dgm:cxn modelId="{88474A17-E5FB-4362-89E8-665E63283D63}" type="presParOf" srcId="{8FEFB030-E2E7-4E52-A303-AD2242FF1D55}" destId="{2919293C-468E-4905-9287-7A4F50F1AE75}"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7CA27F-999A-4DF7-BFF9-93E36F447755}" type="doc">
      <dgm:prSet loTypeId="urn:microsoft.com/office/officeart/2005/8/layout/default#1" loCatId="list" qsTypeId="urn:microsoft.com/office/officeart/2005/8/quickstyle/simple2" qsCatId="simple" csTypeId="urn:microsoft.com/office/officeart/2005/8/colors/accent0_3" csCatId="mainScheme" phldr="1"/>
      <dgm:spPr/>
      <dgm:t>
        <a:bodyPr/>
        <a:lstStyle/>
        <a:p>
          <a:endParaRPr lang="pt-BR"/>
        </a:p>
      </dgm:t>
    </dgm:pt>
    <dgm:pt modelId="{67145404-2825-43BB-86CF-DDF2AA104116}">
      <dgm:prSet phldrT="[Texto]" custT="1"/>
      <dgm:spPr/>
      <dgm:t>
        <a:bodyPr/>
        <a:lstStyle/>
        <a:p>
          <a:r>
            <a:rPr lang="pt-BR" sz="2400" b="1" dirty="0" smtClean="0">
              <a:effectLst>
                <a:outerShdw blurRad="38100" dist="38100" dir="2700000" algn="tl">
                  <a:srgbClr val="000000">
                    <a:alpha val="43137"/>
                  </a:srgbClr>
                </a:outerShdw>
              </a:effectLst>
            </a:rPr>
            <a:t>USF Situada na ZEIS Caçote</a:t>
          </a:r>
          <a:endParaRPr lang="pt-BR" sz="2400" b="1" dirty="0">
            <a:effectLst>
              <a:outerShdw blurRad="38100" dist="38100" dir="2700000" algn="tl">
                <a:srgbClr val="000000">
                  <a:alpha val="43137"/>
                </a:srgbClr>
              </a:outerShdw>
            </a:effectLst>
          </a:endParaRPr>
        </a:p>
      </dgm:t>
    </dgm:pt>
    <dgm:pt modelId="{DAFFC9FD-4695-4E3F-A6AA-8925D8A860A4}" type="parTrans" cxnId="{CADDBA6C-5E94-4BD7-BFA8-6E3EBDBBC239}">
      <dgm:prSet/>
      <dgm:spPr/>
      <dgm:t>
        <a:bodyPr/>
        <a:lstStyle/>
        <a:p>
          <a:endParaRPr lang="pt-BR" b="1">
            <a:effectLst>
              <a:outerShdw blurRad="38100" dist="38100" dir="2700000" algn="tl">
                <a:srgbClr val="000000">
                  <a:alpha val="43137"/>
                </a:srgbClr>
              </a:outerShdw>
            </a:effectLst>
          </a:endParaRPr>
        </a:p>
      </dgm:t>
    </dgm:pt>
    <dgm:pt modelId="{7EAEE286-7F85-4525-9E5C-C103ED8AB19D}" type="sibTrans" cxnId="{CADDBA6C-5E94-4BD7-BFA8-6E3EBDBBC239}">
      <dgm:prSet/>
      <dgm:spPr/>
      <dgm:t>
        <a:bodyPr/>
        <a:lstStyle/>
        <a:p>
          <a:endParaRPr lang="pt-BR" b="1">
            <a:effectLst>
              <a:outerShdw blurRad="38100" dist="38100" dir="2700000" algn="tl">
                <a:srgbClr val="000000">
                  <a:alpha val="43137"/>
                </a:srgbClr>
              </a:outerShdw>
            </a:effectLst>
          </a:endParaRPr>
        </a:p>
      </dgm:t>
    </dgm:pt>
    <dgm:pt modelId="{F42BACAA-10DF-405E-8BC1-AF0950E656BD}">
      <dgm:prSet phldrT="[Texto]" custT="1"/>
      <dgm:spPr/>
      <dgm:t>
        <a:bodyPr/>
        <a:lstStyle/>
        <a:p>
          <a:r>
            <a:rPr lang="pt-BR" sz="2400" b="1" dirty="0" smtClean="0">
              <a:effectLst>
                <a:outerShdw blurRad="38100" dist="38100" dir="2700000" algn="tl">
                  <a:srgbClr val="000000">
                    <a:alpha val="43137"/>
                  </a:srgbClr>
                </a:outerShdw>
              </a:effectLst>
            </a:rPr>
            <a:t>Média de 2 mil famílias</a:t>
          </a:r>
          <a:endParaRPr lang="pt-BR" sz="2400" b="1" dirty="0">
            <a:effectLst>
              <a:outerShdw blurRad="38100" dist="38100" dir="2700000" algn="tl">
                <a:srgbClr val="000000">
                  <a:alpha val="43137"/>
                </a:srgbClr>
              </a:outerShdw>
            </a:effectLst>
          </a:endParaRPr>
        </a:p>
      </dgm:t>
    </dgm:pt>
    <dgm:pt modelId="{57A813EB-F4D3-45B3-9CBD-EC1D308ACE25}" type="parTrans" cxnId="{E7FEE05F-C6ED-4C3C-B266-933BAB486CAD}">
      <dgm:prSet/>
      <dgm:spPr/>
      <dgm:t>
        <a:bodyPr/>
        <a:lstStyle/>
        <a:p>
          <a:endParaRPr lang="pt-BR" b="1">
            <a:effectLst>
              <a:outerShdw blurRad="38100" dist="38100" dir="2700000" algn="tl">
                <a:srgbClr val="000000">
                  <a:alpha val="43137"/>
                </a:srgbClr>
              </a:outerShdw>
            </a:effectLst>
          </a:endParaRPr>
        </a:p>
      </dgm:t>
    </dgm:pt>
    <dgm:pt modelId="{B036FF55-0A28-47D6-8C57-B4B5C88178EE}" type="sibTrans" cxnId="{E7FEE05F-C6ED-4C3C-B266-933BAB486CAD}">
      <dgm:prSet/>
      <dgm:spPr/>
      <dgm:t>
        <a:bodyPr/>
        <a:lstStyle/>
        <a:p>
          <a:endParaRPr lang="pt-BR" b="1">
            <a:effectLst>
              <a:outerShdw blurRad="38100" dist="38100" dir="2700000" algn="tl">
                <a:srgbClr val="000000">
                  <a:alpha val="43137"/>
                </a:srgbClr>
              </a:outerShdw>
            </a:effectLst>
          </a:endParaRPr>
        </a:p>
      </dgm:t>
    </dgm:pt>
    <dgm:pt modelId="{388EF06D-E61C-429A-AD01-8117D0E0B4D8}">
      <dgm:prSet phldrT="[Texto]" custT="1"/>
      <dgm:spPr/>
      <dgm:t>
        <a:bodyPr/>
        <a:lstStyle/>
        <a:p>
          <a:pPr algn="ctr"/>
          <a:r>
            <a:rPr lang="pt-BR" sz="2400" b="1" dirty="0" smtClean="0">
              <a:effectLst>
                <a:outerShdw blurRad="38100" dist="38100" dir="2700000" algn="tl">
                  <a:srgbClr val="000000">
                    <a:alpha val="43137"/>
                  </a:srgbClr>
                </a:outerShdw>
              </a:effectLst>
            </a:rPr>
            <a:t>Índice de Nascimento</a:t>
          </a:r>
          <a:endParaRPr lang="pt-BR" sz="2400" b="1" dirty="0">
            <a:effectLst>
              <a:outerShdw blurRad="38100" dist="38100" dir="2700000" algn="tl">
                <a:srgbClr val="000000">
                  <a:alpha val="43137"/>
                </a:srgbClr>
              </a:outerShdw>
            </a:effectLst>
          </a:endParaRPr>
        </a:p>
      </dgm:t>
    </dgm:pt>
    <dgm:pt modelId="{6B6B662B-665A-493E-B60D-BE16BE8A5617}" type="parTrans" cxnId="{BA3EC247-46B0-45FD-B610-CF79F657E733}">
      <dgm:prSet/>
      <dgm:spPr/>
      <dgm:t>
        <a:bodyPr/>
        <a:lstStyle/>
        <a:p>
          <a:endParaRPr lang="pt-BR" b="1">
            <a:effectLst>
              <a:outerShdw blurRad="38100" dist="38100" dir="2700000" algn="tl">
                <a:srgbClr val="000000">
                  <a:alpha val="43137"/>
                </a:srgbClr>
              </a:outerShdw>
            </a:effectLst>
          </a:endParaRPr>
        </a:p>
      </dgm:t>
    </dgm:pt>
    <dgm:pt modelId="{1AF8B681-7A30-4A19-90F4-18BA6DAB5A12}" type="sibTrans" cxnId="{BA3EC247-46B0-45FD-B610-CF79F657E733}">
      <dgm:prSet/>
      <dgm:spPr/>
      <dgm:t>
        <a:bodyPr/>
        <a:lstStyle/>
        <a:p>
          <a:endParaRPr lang="pt-BR" b="1">
            <a:effectLst>
              <a:outerShdw blurRad="38100" dist="38100" dir="2700000" algn="tl">
                <a:srgbClr val="000000">
                  <a:alpha val="43137"/>
                </a:srgbClr>
              </a:outerShdw>
            </a:effectLst>
          </a:endParaRPr>
        </a:p>
      </dgm:t>
    </dgm:pt>
    <dgm:pt modelId="{F36A47A7-F0EB-45F7-AD65-0841386BDC15}">
      <dgm:prSet phldrT="[Texto]" custT="1"/>
      <dgm:spPr/>
      <dgm:t>
        <a:bodyPr/>
        <a:lstStyle/>
        <a:p>
          <a:r>
            <a:rPr lang="pt-BR" sz="2800" b="1" dirty="0" smtClean="0">
              <a:effectLst>
                <a:outerShdw blurRad="38100" dist="38100" dir="2700000" algn="tl">
                  <a:srgbClr val="000000">
                    <a:alpha val="43137"/>
                  </a:srgbClr>
                </a:outerShdw>
              </a:effectLst>
            </a:rPr>
            <a:t>IDH</a:t>
          </a:r>
          <a:endParaRPr lang="pt-BR" sz="2000" b="1" dirty="0">
            <a:effectLst>
              <a:outerShdw blurRad="38100" dist="38100" dir="2700000" algn="tl">
                <a:srgbClr val="000000">
                  <a:alpha val="43137"/>
                </a:srgbClr>
              </a:outerShdw>
            </a:effectLst>
          </a:endParaRPr>
        </a:p>
      </dgm:t>
    </dgm:pt>
    <dgm:pt modelId="{416B2932-B1D3-448F-B91A-2BB132693078}" type="parTrans" cxnId="{9F51CBBC-324B-4DAB-83D3-828DBCDE0A0A}">
      <dgm:prSet/>
      <dgm:spPr/>
      <dgm:t>
        <a:bodyPr/>
        <a:lstStyle/>
        <a:p>
          <a:endParaRPr lang="pt-BR" b="1">
            <a:effectLst>
              <a:outerShdw blurRad="38100" dist="38100" dir="2700000" algn="tl">
                <a:srgbClr val="000000">
                  <a:alpha val="43137"/>
                </a:srgbClr>
              </a:outerShdw>
            </a:effectLst>
          </a:endParaRPr>
        </a:p>
      </dgm:t>
    </dgm:pt>
    <dgm:pt modelId="{1864D610-3CEF-43B2-BC29-C48B0E6A2AF1}" type="sibTrans" cxnId="{9F51CBBC-324B-4DAB-83D3-828DBCDE0A0A}">
      <dgm:prSet/>
      <dgm:spPr/>
      <dgm:t>
        <a:bodyPr/>
        <a:lstStyle/>
        <a:p>
          <a:endParaRPr lang="pt-BR" b="1">
            <a:effectLst>
              <a:outerShdw blurRad="38100" dist="38100" dir="2700000" algn="tl">
                <a:srgbClr val="000000">
                  <a:alpha val="43137"/>
                </a:srgbClr>
              </a:outerShdw>
            </a:effectLst>
          </a:endParaRPr>
        </a:p>
      </dgm:t>
    </dgm:pt>
    <dgm:pt modelId="{DB84C424-724E-4145-996E-E2DD7A09F429}">
      <dgm:prSet phldrT="[Texto]" custT="1"/>
      <dgm:spPr/>
      <dgm:t>
        <a:bodyPr/>
        <a:lstStyle/>
        <a:p>
          <a:r>
            <a:rPr lang="pt-BR" sz="2400" b="1" dirty="0" smtClean="0">
              <a:effectLst>
                <a:outerShdw blurRad="38100" dist="38100" dir="2700000" algn="tl">
                  <a:srgbClr val="000000">
                    <a:alpha val="43137"/>
                  </a:srgbClr>
                </a:outerShdw>
              </a:effectLst>
            </a:rPr>
            <a:t>Crescimento desordenado</a:t>
          </a:r>
          <a:endParaRPr lang="pt-BR" sz="2400" b="1" dirty="0">
            <a:effectLst>
              <a:outerShdw blurRad="38100" dist="38100" dir="2700000" algn="tl">
                <a:srgbClr val="000000">
                  <a:alpha val="43137"/>
                </a:srgbClr>
              </a:outerShdw>
            </a:effectLst>
          </a:endParaRPr>
        </a:p>
      </dgm:t>
    </dgm:pt>
    <dgm:pt modelId="{1BF9BB3E-7A4B-4043-A063-1A43F80D99F5}" type="parTrans" cxnId="{70BEEED9-C8C4-4585-91E3-3A2F790B76B9}">
      <dgm:prSet/>
      <dgm:spPr/>
      <dgm:t>
        <a:bodyPr/>
        <a:lstStyle/>
        <a:p>
          <a:endParaRPr lang="pt-BR" b="1">
            <a:effectLst>
              <a:outerShdw blurRad="38100" dist="38100" dir="2700000" algn="tl">
                <a:srgbClr val="000000">
                  <a:alpha val="43137"/>
                </a:srgbClr>
              </a:outerShdw>
            </a:effectLst>
          </a:endParaRPr>
        </a:p>
      </dgm:t>
    </dgm:pt>
    <dgm:pt modelId="{9F979428-BE09-4318-8743-6994E1F6D74E}" type="sibTrans" cxnId="{70BEEED9-C8C4-4585-91E3-3A2F790B76B9}">
      <dgm:prSet/>
      <dgm:spPr/>
      <dgm:t>
        <a:bodyPr/>
        <a:lstStyle/>
        <a:p>
          <a:endParaRPr lang="pt-BR" b="1">
            <a:effectLst>
              <a:outerShdw blurRad="38100" dist="38100" dir="2700000" algn="tl">
                <a:srgbClr val="000000">
                  <a:alpha val="43137"/>
                </a:srgbClr>
              </a:outerShdw>
            </a:effectLst>
          </a:endParaRPr>
        </a:p>
      </dgm:t>
    </dgm:pt>
    <dgm:pt modelId="{B5C16DED-ECF9-4316-B4D6-FAD6D9FE2FCA}">
      <dgm:prSet phldrT="[Texto]" custT="1"/>
      <dgm:spPr/>
      <dgm:t>
        <a:bodyPr/>
        <a:lstStyle/>
        <a:p>
          <a:r>
            <a:rPr lang="pt-BR" sz="2000" b="1" dirty="0" smtClean="0">
              <a:effectLst>
                <a:outerShdw blurRad="38100" dist="38100" dir="2700000" algn="tl">
                  <a:srgbClr val="000000">
                    <a:alpha val="43137"/>
                  </a:srgbClr>
                </a:outerShdw>
              </a:effectLst>
            </a:rPr>
            <a:t>Taxa de Alfabetização da pop. maior e igual a 15 anos = 83,27%</a:t>
          </a:r>
          <a:endParaRPr lang="pt-BR" sz="2000" b="1" dirty="0">
            <a:effectLst>
              <a:outerShdw blurRad="38100" dist="38100" dir="2700000" algn="tl">
                <a:srgbClr val="000000">
                  <a:alpha val="43137"/>
                </a:srgbClr>
              </a:outerShdw>
            </a:effectLst>
          </a:endParaRPr>
        </a:p>
      </dgm:t>
    </dgm:pt>
    <dgm:pt modelId="{BB26A955-326E-4EE5-9B10-56AAD85764EF}" type="parTrans" cxnId="{3CC46575-EB57-423C-94AE-019621EB7A61}">
      <dgm:prSet/>
      <dgm:spPr/>
      <dgm:t>
        <a:bodyPr/>
        <a:lstStyle/>
        <a:p>
          <a:endParaRPr lang="pt-BR"/>
        </a:p>
      </dgm:t>
    </dgm:pt>
    <dgm:pt modelId="{78DFC534-2F7E-4F63-8FF2-F6E782FD5AFB}" type="sibTrans" cxnId="{3CC46575-EB57-423C-94AE-019621EB7A61}">
      <dgm:prSet/>
      <dgm:spPr/>
      <dgm:t>
        <a:bodyPr/>
        <a:lstStyle/>
        <a:p>
          <a:endParaRPr lang="pt-BR"/>
        </a:p>
      </dgm:t>
    </dgm:pt>
    <dgm:pt modelId="{B113296F-6AFA-455F-9FE2-12BD53055F7C}">
      <dgm:prSet phldrT="[Texto]" custT="1"/>
      <dgm:spPr/>
      <dgm:t>
        <a:bodyPr/>
        <a:lstStyle/>
        <a:p>
          <a:r>
            <a:rPr lang="pt-BR" sz="2400" b="1" dirty="0" smtClean="0">
              <a:effectLst>
                <a:outerShdw blurRad="38100" dist="38100" dir="2700000" algn="tl">
                  <a:srgbClr val="000000">
                    <a:alpha val="43137"/>
                  </a:srgbClr>
                </a:outerShdw>
              </a:effectLst>
            </a:rPr>
            <a:t>32% domicílios comandados por mulheres</a:t>
          </a:r>
          <a:endParaRPr lang="pt-BR" sz="3200" b="1" dirty="0">
            <a:effectLst>
              <a:outerShdw blurRad="38100" dist="38100" dir="2700000" algn="tl">
                <a:srgbClr val="000000">
                  <a:alpha val="43137"/>
                </a:srgbClr>
              </a:outerShdw>
            </a:effectLst>
          </a:endParaRPr>
        </a:p>
      </dgm:t>
    </dgm:pt>
    <dgm:pt modelId="{F8641B1A-FD8F-417D-B597-0B50E3ED52A0}" type="parTrans" cxnId="{1B86051F-2B05-4094-8AB1-9E9F63726440}">
      <dgm:prSet/>
      <dgm:spPr/>
      <dgm:t>
        <a:bodyPr/>
        <a:lstStyle/>
        <a:p>
          <a:endParaRPr lang="pt-BR"/>
        </a:p>
      </dgm:t>
    </dgm:pt>
    <dgm:pt modelId="{BDE073E2-D9BC-4F49-9440-24C803E52200}" type="sibTrans" cxnId="{1B86051F-2B05-4094-8AB1-9E9F63726440}">
      <dgm:prSet/>
      <dgm:spPr/>
      <dgm:t>
        <a:bodyPr/>
        <a:lstStyle/>
        <a:p>
          <a:endParaRPr lang="pt-BR"/>
        </a:p>
      </dgm:t>
    </dgm:pt>
    <dgm:pt modelId="{3946DFAE-1F8E-4BCE-A601-7311E3AFE4E8}" type="pres">
      <dgm:prSet presAssocID="{317CA27F-999A-4DF7-BFF9-93E36F447755}" presName="diagram" presStyleCnt="0">
        <dgm:presLayoutVars>
          <dgm:dir/>
          <dgm:resizeHandles val="exact"/>
        </dgm:presLayoutVars>
      </dgm:prSet>
      <dgm:spPr/>
      <dgm:t>
        <a:bodyPr/>
        <a:lstStyle/>
        <a:p>
          <a:endParaRPr lang="pt-BR"/>
        </a:p>
      </dgm:t>
    </dgm:pt>
    <dgm:pt modelId="{4A3F59A0-A917-4798-B7F7-512B802B187C}" type="pres">
      <dgm:prSet presAssocID="{67145404-2825-43BB-86CF-DDF2AA104116}" presName="node" presStyleLbl="node1" presStyleIdx="0" presStyleCnt="7" custScaleX="114570" custScaleY="75826">
        <dgm:presLayoutVars>
          <dgm:bulletEnabled val="1"/>
        </dgm:presLayoutVars>
      </dgm:prSet>
      <dgm:spPr/>
      <dgm:t>
        <a:bodyPr/>
        <a:lstStyle/>
        <a:p>
          <a:endParaRPr lang="pt-BR"/>
        </a:p>
      </dgm:t>
    </dgm:pt>
    <dgm:pt modelId="{8E899A07-E17C-4CCF-A3CD-DE414FC9A0EF}" type="pres">
      <dgm:prSet presAssocID="{7EAEE286-7F85-4525-9E5C-C103ED8AB19D}" presName="sibTrans" presStyleCnt="0"/>
      <dgm:spPr/>
    </dgm:pt>
    <dgm:pt modelId="{5854D1D5-D21A-4F48-8153-1D8D1BCFD830}" type="pres">
      <dgm:prSet presAssocID="{F42BACAA-10DF-405E-8BC1-AF0950E656BD}" presName="node" presStyleLbl="node1" presStyleIdx="1" presStyleCnt="7" custScaleY="64749">
        <dgm:presLayoutVars>
          <dgm:bulletEnabled val="1"/>
        </dgm:presLayoutVars>
      </dgm:prSet>
      <dgm:spPr/>
      <dgm:t>
        <a:bodyPr/>
        <a:lstStyle/>
        <a:p>
          <a:endParaRPr lang="pt-BR"/>
        </a:p>
      </dgm:t>
    </dgm:pt>
    <dgm:pt modelId="{5157AB43-C3CE-4546-8498-CC9F0DC525FF}" type="pres">
      <dgm:prSet presAssocID="{B036FF55-0A28-47D6-8C57-B4B5C88178EE}" presName="sibTrans" presStyleCnt="0"/>
      <dgm:spPr/>
    </dgm:pt>
    <dgm:pt modelId="{FAAEB93C-74A1-4652-9CD3-750A71512E06}" type="pres">
      <dgm:prSet presAssocID="{388EF06D-E61C-429A-AD01-8117D0E0B4D8}" presName="node" presStyleLbl="node1" presStyleIdx="2" presStyleCnt="7" custScaleY="83628">
        <dgm:presLayoutVars>
          <dgm:bulletEnabled val="1"/>
        </dgm:presLayoutVars>
      </dgm:prSet>
      <dgm:spPr/>
      <dgm:t>
        <a:bodyPr/>
        <a:lstStyle/>
        <a:p>
          <a:endParaRPr lang="pt-BR"/>
        </a:p>
      </dgm:t>
    </dgm:pt>
    <dgm:pt modelId="{10DB92EA-7192-4C3C-8C09-DF3CAE537213}" type="pres">
      <dgm:prSet presAssocID="{1AF8B681-7A30-4A19-90F4-18BA6DAB5A12}" presName="sibTrans" presStyleCnt="0"/>
      <dgm:spPr/>
    </dgm:pt>
    <dgm:pt modelId="{120C0E69-5E0A-4534-98AF-DEFB7AB5204D}" type="pres">
      <dgm:prSet presAssocID="{F36A47A7-F0EB-45F7-AD65-0841386BDC15}" presName="node" presStyleLbl="node1" presStyleIdx="3" presStyleCnt="7" custScaleY="72455">
        <dgm:presLayoutVars>
          <dgm:bulletEnabled val="1"/>
        </dgm:presLayoutVars>
      </dgm:prSet>
      <dgm:spPr/>
      <dgm:t>
        <a:bodyPr/>
        <a:lstStyle/>
        <a:p>
          <a:endParaRPr lang="pt-BR"/>
        </a:p>
      </dgm:t>
    </dgm:pt>
    <dgm:pt modelId="{6AB526F8-40B0-4A16-A0A7-6494A4444568}" type="pres">
      <dgm:prSet presAssocID="{1864D610-3CEF-43B2-BC29-C48B0E6A2AF1}" presName="sibTrans" presStyleCnt="0"/>
      <dgm:spPr/>
    </dgm:pt>
    <dgm:pt modelId="{46C21689-5039-44EB-A240-DA2BF1AB3EBE}" type="pres">
      <dgm:prSet presAssocID="{DB84C424-724E-4145-996E-E2DD7A09F429}" presName="node" presStyleLbl="node1" presStyleIdx="4" presStyleCnt="7" custScaleY="65745">
        <dgm:presLayoutVars>
          <dgm:bulletEnabled val="1"/>
        </dgm:presLayoutVars>
      </dgm:prSet>
      <dgm:spPr/>
      <dgm:t>
        <a:bodyPr/>
        <a:lstStyle/>
        <a:p>
          <a:endParaRPr lang="pt-BR"/>
        </a:p>
      </dgm:t>
    </dgm:pt>
    <dgm:pt modelId="{73AFE6C0-EF6B-4B58-A65B-9F51A34CCF6D}" type="pres">
      <dgm:prSet presAssocID="{9F979428-BE09-4318-8743-6994E1F6D74E}" presName="sibTrans" presStyleCnt="0"/>
      <dgm:spPr/>
    </dgm:pt>
    <dgm:pt modelId="{2FFD2269-2E3A-4559-B5A3-2FBC4E6183D6}" type="pres">
      <dgm:prSet presAssocID="{B5C16DED-ECF9-4316-B4D6-FAD6D9FE2FCA}" presName="node" presStyleLbl="node1" presStyleIdx="5" presStyleCnt="7">
        <dgm:presLayoutVars>
          <dgm:bulletEnabled val="1"/>
        </dgm:presLayoutVars>
      </dgm:prSet>
      <dgm:spPr/>
      <dgm:t>
        <a:bodyPr/>
        <a:lstStyle/>
        <a:p>
          <a:endParaRPr lang="pt-BR"/>
        </a:p>
      </dgm:t>
    </dgm:pt>
    <dgm:pt modelId="{0D48F75C-0043-45F2-89E8-A34B7F304421}" type="pres">
      <dgm:prSet presAssocID="{78DFC534-2F7E-4F63-8FF2-F6E782FD5AFB}" presName="sibTrans" presStyleCnt="0"/>
      <dgm:spPr/>
    </dgm:pt>
    <dgm:pt modelId="{6FEB7333-9BB0-4506-933D-148AEF67C25B}" type="pres">
      <dgm:prSet presAssocID="{B113296F-6AFA-455F-9FE2-12BD53055F7C}" presName="node" presStyleLbl="node1" presStyleIdx="6" presStyleCnt="7">
        <dgm:presLayoutVars>
          <dgm:bulletEnabled val="1"/>
        </dgm:presLayoutVars>
      </dgm:prSet>
      <dgm:spPr/>
      <dgm:t>
        <a:bodyPr/>
        <a:lstStyle/>
        <a:p>
          <a:endParaRPr lang="pt-BR"/>
        </a:p>
      </dgm:t>
    </dgm:pt>
  </dgm:ptLst>
  <dgm:cxnLst>
    <dgm:cxn modelId="{BA3EC247-46B0-45FD-B610-CF79F657E733}" srcId="{317CA27F-999A-4DF7-BFF9-93E36F447755}" destId="{388EF06D-E61C-429A-AD01-8117D0E0B4D8}" srcOrd="2" destOrd="0" parTransId="{6B6B662B-665A-493E-B60D-BE16BE8A5617}" sibTransId="{1AF8B681-7A30-4A19-90F4-18BA6DAB5A12}"/>
    <dgm:cxn modelId="{9F51CBBC-324B-4DAB-83D3-828DBCDE0A0A}" srcId="{317CA27F-999A-4DF7-BFF9-93E36F447755}" destId="{F36A47A7-F0EB-45F7-AD65-0841386BDC15}" srcOrd="3" destOrd="0" parTransId="{416B2932-B1D3-448F-B91A-2BB132693078}" sibTransId="{1864D610-3CEF-43B2-BC29-C48B0E6A2AF1}"/>
    <dgm:cxn modelId="{1B86051F-2B05-4094-8AB1-9E9F63726440}" srcId="{317CA27F-999A-4DF7-BFF9-93E36F447755}" destId="{B113296F-6AFA-455F-9FE2-12BD53055F7C}" srcOrd="6" destOrd="0" parTransId="{F8641B1A-FD8F-417D-B597-0B50E3ED52A0}" sibTransId="{BDE073E2-D9BC-4F49-9440-24C803E52200}"/>
    <dgm:cxn modelId="{2F5EE05C-7B73-4D96-B50F-D895D162C46D}" type="presOf" srcId="{388EF06D-E61C-429A-AD01-8117D0E0B4D8}" destId="{FAAEB93C-74A1-4652-9CD3-750A71512E06}" srcOrd="0" destOrd="0" presId="urn:microsoft.com/office/officeart/2005/8/layout/default#1"/>
    <dgm:cxn modelId="{8DEA8934-64F7-4380-89E8-330006C70C93}" type="presOf" srcId="{317CA27F-999A-4DF7-BFF9-93E36F447755}" destId="{3946DFAE-1F8E-4BCE-A601-7311E3AFE4E8}" srcOrd="0" destOrd="0" presId="urn:microsoft.com/office/officeart/2005/8/layout/default#1"/>
    <dgm:cxn modelId="{70BEEED9-C8C4-4585-91E3-3A2F790B76B9}" srcId="{317CA27F-999A-4DF7-BFF9-93E36F447755}" destId="{DB84C424-724E-4145-996E-E2DD7A09F429}" srcOrd="4" destOrd="0" parTransId="{1BF9BB3E-7A4B-4043-A063-1A43F80D99F5}" sibTransId="{9F979428-BE09-4318-8743-6994E1F6D74E}"/>
    <dgm:cxn modelId="{3CC46575-EB57-423C-94AE-019621EB7A61}" srcId="{317CA27F-999A-4DF7-BFF9-93E36F447755}" destId="{B5C16DED-ECF9-4316-B4D6-FAD6D9FE2FCA}" srcOrd="5" destOrd="0" parTransId="{BB26A955-326E-4EE5-9B10-56AAD85764EF}" sibTransId="{78DFC534-2F7E-4F63-8FF2-F6E782FD5AFB}"/>
    <dgm:cxn modelId="{043B46DA-AB90-4483-803F-DBBFBAA7FB01}" type="presOf" srcId="{F36A47A7-F0EB-45F7-AD65-0841386BDC15}" destId="{120C0E69-5E0A-4534-98AF-DEFB7AB5204D}" srcOrd="0" destOrd="0" presId="urn:microsoft.com/office/officeart/2005/8/layout/default#1"/>
    <dgm:cxn modelId="{CC71FF67-C7A5-4654-B524-240E5FA5BC84}" type="presOf" srcId="{B113296F-6AFA-455F-9FE2-12BD53055F7C}" destId="{6FEB7333-9BB0-4506-933D-148AEF67C25B}" srcOrd="0" destOrd="0" presId="urn:microsoft.com/office/officeart/2005/8/layout/default#1"/>
    <dgm:cxn modelId="{F0D4EE29-2DB1-4743-A152-991335F09813}" type="presOf" srcId="{F42BACAA-10DF-405E-8BC1-AF0950E656BD}" destId="{5854D1D5-D21A-4F48-8153-1D8D1BCFD830}" srcOrd="0" destOrd="0" presId="urn:microsoft.com/office/officeart/2005/8/layout/default#1"/>
    <dgm:cxn modelId="{CADDBA6C-5E94-4BD7-BFA8-6E3EBDBBC239}" srcId="{317CA27F-999A-4DF7-BFF9-93E36F447755}" destId="{67145404-2825-43BB-86CF-DDF2AA104116}" srcOrd="0" destOrd="0" parTransId="{DAFFC9FD-4695-4E3F-A6AA-8925D8A860A4}" sibTransId="{7EAEE286-7F85-4525-9E5C-C103ED8AB19D}"/>
    <dgm:cxn modelId="{D566DBD3-4F16-412A-8F0A-C3CCFFE1E004}" type="presOf" srcId="{DB84C424-724E-4145-996E-E2DD7A09F429}" destId="{46C21689-5039-44EB-A240-DA2BF1AB3EBE}" srcOrd="0" destOrd="0" presId="urn:microsoft.com/office/officeart/2005/8/layout/default#1"/>
    <dgm:cxn modelId="{269A9356-D292-4C10-914A-4DAE8B7B4B95}" type="presOf" srcId="{67145404-2825-43BB-86CF-DDF2AA104116}" destId="{4A3F59A0-A917-4798-B7F7-512B802B187C}" srcOrd="0" destOrd="0" presId="urn:microsoft.com/office/officeart/2005/8/layout/default#1"/>
    <dgm:cxn modelId="{1409F558-F220-4C95-975E-3D88A994D2E5}" type="presOf" srcId="{B5C16DED-ECF9-4316-B4D6-FAD6D9FE2FCA}" destId="{2FFD2269-2E3A-4559-B5A3-2FBC4E6183D6}" srcOrd="0" destOrd="0" presId="urn:microsoft.com/office/officeart/2005/8/layout/default#1"/>
    <dgm:cxn modelId="{E7FEE05F-C6ED-4C3C-B266-933BAB486CAD}" srcId="{317CA27F-999A-4DF7-BFF9-93E36F447755}" destId="{F42BACAA-10DF-405E-8BC1-AF0950E656BD}" srcOrd="1" destOrd="0" parTransId="{57A813EB-F4D3-45B3-9CBD-EC1D308ACE25}" sibTransId="{B036FF55-0A28-47D6-8C57-B4B5C88178EE}"/>
    <dgm:cxn modelId="{05A46F6D-C30A-42AC-AE7F-3B53CC0163C3}" type="presParOf" srcId="{3946DFAE-1F8E-4BCE-A601-7311E3AFE4E8}" destId="{4A3F59A0-A917-4798-B7F7-512B802B187C}" srcOrd="0" destOrd="0" presId="urn:microsoft.com/office/officeart/2005/8/layout/default#1"/>
    <dgm:cxn modelId="{1C907240-7FCD-4B2D-9BBB-138FB882CD57}" type="presParOf" srcId="{3946DFAE-1F8E-4BCE-A601-7311E3AFE4E8}" destId="{8E899A07-E17C-4CCF-A3CD-DE414FC9A0EF}" srcOrd="1" destOrd="0" presId="urn:microsoft.com/office/officeart/2005/8/layout/default#1"/>
    <dgm:cxn modelId="{3F5B8D8A-259E-464A-B9AD-12C1963818E6}" type="presParOf" srcId="{3946DFAE-1F8E-4BCE-A601-7311E3AFE4E8}" destId="{5854D1D5-D21A-4F48-8153-1D8D1BCFD830}" srcOrd="2" destOrd="0" presId="urn:microsoft.com/office/officeart/2005/8/layout/default#1"/>
    <dgm:cxn modelId="{C2565D2F-F75D-4DAF-B7C2-7C0EFD5207D1}" type="presParOf" srcId="{3946DFAE-1F8E-4BCE-A601-7311E3AFE4E8}" destId="{5157AB43-C3CE-4546-8498-CC9F0DC525FF}" srcOrd="3" destOrd="0" presId="urn:microsoft.com/office/officeart/2005/8/layout/default#1"/>
    <dgm:cxn modelId="{254B6D9E-EBBC-4E33-A627-627952ADE8E5}" type="presParOf" srcId="{3946DFAE-1F8E-4BCE-A601-7311E3AFE4E8}" destId="{FAAEB93C-74A1-4652-9CD3-750A71512E06}" srcOrd="4" destOrd="0" presId="urn:microsoft.com/office/officeart/2005/8/layout/default#1"/>
    <dgm:cxn modelId="{149EE4F3-5F18-4C90-94E1-D03D22E3B2E4}" type="presParOf" srcId="{3946DFAE-1F8E-4BCE-A601-7311E3AFE4E8}" destId="{10DB92EA-7192-4C3C-8C09-DF3CAE537213}" srcOrd="5" destOrd="0" presId="urn:microsoft.com/office/officeart/2005/8/layout/default#1"/>
    <dgm:cxn modelId="{8A38DEA6-C5A8-4020-88F6-9A93A43CDDF6}" type="presParOf" srcId="{3946DFAE-1F8E-4BCE-A601-7311E3AFE4E8}" destId="{120C0E69-5E0A-4534-98AF-DEFB7AB5204D}" srcOrd="6" destOrd="0" presId="urn:microsoft.com/office/officeart/2005/8/layout/default#1"/>
    <dgm:cxn modelId="{D9CD7B79-9739-40B4-9CC0-862EBF7E9352}" type="presParOf" srcId="{3946DFAE-1F8E-4BCE-A601-7311E3AFE4E8}" destId="{6AB526F8-40B0-4A16-A0A7-6494A4444568}" srcOrd="7" destOrd="0" presId="urn:microsoft.com/office/officeart/2005/8/layout/default#1"/>
    <dgm:cxn modelId="{A2C99EBC-ECD5-4541-83E7-AF73585C4285}" type="presParOf" srcId="{3946DFAE-1F8E-4BCE-A601-7311E3AFE4E8}" destId="{46C21689-5039-44EB-A240-DA2BF1AB3EBE}" srcOrd="8" destOrd="0" presId="urn:microsoft.com/office/officeart/2005/8/layout/default#1"/>
    <dgm:cxn modelId="{CFE47D28-D876-49F9-AD1E-9515F04058BC}" type="presParOf" srcId="{3946DFAE-1F8E-4BCE-A601-7311E3AFE4E8}" destId="{73AFE6C0-EF6B-4B58-A65B-9F51A34CCF6D}" srcOrd="9" destOrd="0" presId="urn:microsoft.com/office/officeart/2005/8/layout/default#1"/>
    <dgm:cxn modelId="{99D18D79-1790-4D3C-BCE3-446E63492FFD}" type="presParOf" srcId="{3946DFAE-1F8E-4BCE-A601-7311E3AFE4E8}" destId="{2FFD2269-2E3A-4559-B5A3-2FBC4E6183D6}" srcOrd="10" destOrd="0" presId="urn:microsoft.com/office/officeart/2005/8/layout/default#1"/>
    <dgm:cxn modelId="{2E5DC5B7-EBD8-411F-9D61-DA5165D7ADD0}" type="presParOf" srcId="{3946DFAE-1F8E-4BCE-A601-7311E3AFE4E8}" destId="{0D48F75C-0043-45F2-89E8-A34B7F304421}" srcOrd="11" destOrd="0" presId="urn:microsoft.com/office/officeart/2005/8/layout/default#1"/>
    <dgm:cxn modelId="{A278EFC7-7063-4A92-850C-336D5B9366D0}" type="presParOf" srcId="{3946DFAE-1F8E-4BCE-A601-7311E3AFE4E8}" destId="{6FEB7333-9BB0-4506-933D-148AEF67C25B}" srcOrd="12"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3E2E07-4CBA-478B-BCF9-CDF0ED74A198}" type="doc">
      <dgm:prSet loTypeId="urn:microsoft.com/office/officeart/2005/8/layout/bList2#1" loCatId="list" qsTypeId="urn:microsoft.com/office/officeart/2005/8/quickstyle/3d1" qsCatId="3D" csTypeId="urn:microsoft.com/office/officeart/2005/8/colors/accent1_4" csCatId="accent1" phldr="1"/>
      <dgm:spPr/>
    </dgm:pt>
    <dgm:pt modelId="{1DCFFA77-8DE0-4D60-B383-67E35FBD6254}">
      <dgm:prSet phldrT="[Texto]"/>
      <dgm:spPr/>
      <dgm:t>
        <a:bodyPr/>
        <a:lstStyle/>
        <a:p>
          <a:pPr algn="ctr"/>
          <a:r>
            <a:rPr lang="pt-BR" b="1" dirty="0" smtClean="0">
              <a:effectLst>
                <a:outerShdw blurRad="38100" dist="38100" dir="2700000" algn="tl">
                  <a:srgbClr val="000000">
                    <a:alpha val="43137"/>
                  </a:srgbClr>
                </a:outerShdw>
              </a:effectLst>
            </a:rPr>
            <a:t>Saúde da Mulher</a:t>
          </a:r>
          <a:endParaRPr lang="pt-BR" b="1" dirty="0">
            <a:effectLst>
              <a:outerShdw blurRad="38100" dist="38100" dir="2700000" algn="tl">
                <a:srgbClr val="000000">
                  <a:alpha val="43137"/>
                </a:srgbClr>
              </a:outerShdw>
            </a:effectLst>
          </a:endParaRPr>
        </a:p>
      </dgm:t>
    </dgm:pt>
    <dgm:pt modelId="{3CD68AEC-8CBD-405F-ADBC-52F67308A1C0}" type="parTrans" cxnId="{2C406640-01F8-451B-83C4-A170775C897A}">
      <dgm:prSet/>
      <dgm:spPr/>
      <dgm:t>
        <a:bodyPr/>
        <a:lstStyle/>
        <a:p>
          <a:endParaRPr lang="pt-BR" b="1">
            <a:effectLst>
              <a:outerShdw blurRad="38100" dist="38100" dir="2700000" algn="tl">
                <a:srgbClr val="000000">
                  <a:alpha val="43137"/>
                </a:srgbClr>
              </a:outerShdw>
            </a:effectLst>
          </a:endParaRPr>
        </a:p>
      </dgm:t>
    </dgm:pt>
    <dgm:pt modelId="{17678A39-6E93-4E47-A4C4-C97346DFAB73}" type="sibTrans" cxnId="{2C406640-01F8-451B-83C4-A170775C897A}">
      <dgm:prSet/>
      <dgm:spPr/>
      <dgm:t>
        <a:bodyPr/>
        <a:lstStyle/>
        <a:p>
          <a:endParaRPr lang="pt-BR" b="1">
            <a:effectLst>
              <a:outerShdw blurRad="38100" dist="38100" dir="2700000" algn="tl">
                <a:srgbClr val="000000">
                  <a:alpha val="43137"/>
                </a:srgbClr>
              </a:outerShdw>
            </a:effectLst>
          </a:endParaRPr>
        </a:p>
      </dgm:t>
    </dgm:pt>
    <dgm:pt modelId="{A92DF3C5-312A-46F3-8FB6-EECD1ECE973A}">
      <dgm:prSet phldrT="[Texto]"/>
      <dgm:spPr/>
      <dgm:t>
        <a:bodyPr/>
        <a:lstStyle/>
        <a:p>
          <a:pPr algn="ctr"/>
          <a:r>
            <a:rPr lang="pt-BR" b="1" dirty="0" smtClean="0">
              <a:effectLst>
                <a:outerShdw blurRad="38100" dist="38100" dir="2700000" algn="tl">
                  <a:srgbClr val="000000">
                    <a:alpha val="43137"/>
                  </a:srgbClr>
                </a:outerShdw>
              </a:effectLst>
            </a:rPr>
            <a:t>Planejamento Familiar</a:t>
          </a:r>
          <a:endParaRPr lang="pt-BR" b="1" dirty="0">
            <a:effectLst>
              <a:outerShdw blurRad="38100" dist="38100" dir="2700000" algn="tl">
                <a:srgbClr val="000000">
                  <a:alpha val="43137"/>
                </a:srgbClr>
              </a:outerShdw>
            </a:effectLst>
          </a:endParaRPr>
        </a:p>
      </dgm:t>
    </dgm:pt>
    <dgm:pt modelId="{2C7C7678-02A6-4033-84E2-B0B9D684AE3B}" type="parTrans" cxnId="{CA54A894-DB9F-470A-97F3-E21ADA53CBD7}">
      <dgm:prSet/>
      <dgm:spPr/>
      <dgm:t>
        <a:bodyPr/>
        <a:lstStyle/>
        <a:p>
          <a:endParaRPr lang="pt-BR" b="1">
            <a:effectLst>
              <a:outerShdw blurRad="38100" dist="38100" dir="2700000" algn="tl">
                <a:srgbClr val="000000">
                  <a:alpha val="43137"/>
                </a:srgbClr>
              </a:outerShdw>
            </a:effectLst>
          </a:endParaRPr>
        </a:p>
      </dgm:t>
    </dgm:pt>
    <dgm:pt modelId="{858AEC85-7F3D-4E70-A4F9-A19773FAF230}" type="sibTrans" cxnId="{CA54A894-DB9F-470A-97F3-E21ADA53CBD7}">
      <dgm:prSet/>
      <dgm:spPr/>
      <dgm:t>
        <a:bodyPr/>
        <a:lstStyle/>
        <a:p>
          <a:endParaRPr lang="pt-BR" b="1">
            <a:effectLst>
              <a:outerShdw blurRad="38100" dist="38100" dir="2700000" algn="tl">
                <a:srgbClr val="000000">
                  <a:alpha val="43137"/>
                </a:srgbClr>
              </a:outerShdw>
            </a:effectLst>
          </a:endParaRPr>
        </a:p>
      </dgm:t>
    </dgm:pt>
    <dgm:pt modelId="{F44E6F1A-68C4-4E84-9711-0781A611DA88}" type="pres">
      <dgm:prSet presAssocID="{823E2E07-4CBA-478B-BCF9-CDF0ED74A198}" presName="diagram" presStyleCnt="0">
        <dgm:presLayoutVars>
          <dgm:dir/>
          <dgm:animLvl val="lvl"/>
          <dgm:resizeHandles val="exact"/>
        </dgm:presLayoutVars>
      </dgm:prSet>
      <dgm:spPr/>
    </dgm:pt>
    <dgm:pt modelId="{DA02A046-151E-4306-BEF4-C4CF64A254DC}" type="pres">
      <dgm:prSet presAssocID="{1DCFFA77-8DE0-4D60-B383-67E35FBD6254}" presName="compNode" presStyleCnt="0"/>
      <dgm:spPr/>
    </dgm:pt>
    <dgm:pt modelId="{DD5F1086-2C07-44C0-AE52-790BD0820590}" type="pres">
      <dgm:prSet presAssocID="{1DCFFA77-8DE0-4D60-B383-67E35FBD6254}" presName="childRect" presStyleLbl="bgAcc1" presStyleIdx="0" presStyleCnt="2">
        <dgm:presLayoutVars>
          <dgm:bulletEnabled val="1"/>
        </dgm:presLayoutVars>
      </dgm:prSet>
      <dgm:spPr/>
    </dgm:pt>
    <dgm:pt modelId="{1C609B00-9125-474B-8DF0-80221194FA44}" type="pres">
      <dgm:prSet presAssocID="{1DCFFA77-8DE0-4D60-B383-67E35FBD6254}" presName="parentText" presStyleLbl="node1" presStyleIdx="0" presStyleCnt="0">
        <dgm:presLayoutVars>
          <dgm:chMax val="0"/>
          <dgm:bulletEnabled val="1"/>
        </dgm:presLayoutVars>
      </dgm:prSet>
      <dgm:spPr/>
      <dgm:t>
        <a:bodyPr/>
        <a:lstStyle/>
        <a:p>
          <a:endParaRPr lang="pt-BR"/>
        </a:p>
      </dgm:t>
    </dgm:pt>
    <dgm:pt modelId="{54ACFFC2-5CEC-4753-A100-1514B336F52F}" type="pres">
      <dgm:prSet presAssocID="{1DCFFA77-8DE0-4D60-B383-67E35FBD6254}" presName="parentRect" presStyleLbl="alignNode1" presStyleIdx="0" presStyleCnt="2"/>
      <dgm:spPr/>
      <dgm:t>
        <a:bodyPr/>
        <a:lstStyle/>
        <a:p>
          <a:endParaRPr lang="pt-BR"/>
        </a:p>
      </dgm:t>
    </dgm:pt>
    <dgm:pt modelId="{D9520C63-300D-4960-AEB1-1A991C291594}" type="pres">
      <dgm:prSet presAssocID="{1DCFFA77-8DE0-4D60-B383-67E35FBD6254}" presName="adorn" presStyleLbl="fgAccFollowNode1" presStyleIdx="0" presStyleCnt="2"/>
      <dgm:spPr>
        <a:blipFill rotWithShape="0">
          <a:blip xmlns:r="http://schemas.openxmlformats.org/officeDocument/2006/relationships" r:embed="rId1"/>
          <a:stretch>
            <a:fillRect/>
          </a:stretch>
        </a:blipFill>
      </dgm:spPr>
    </dgm:pt>
    <dgm:pt modelId="{626AE9E9-AE28-41F2-B935-E199B60667BB}" type="pres">
      <dgm:prSet presAssocID="{17678A39-6E93-4E47-A4C4-C97346DFAB73}" presName="sibTrans" presStyleLbl="sibTrans2D1" presStyleIdx="0" presStyleCnt="0"/>
      <dgm:spPr/>
      <dgm:t>
        <a:bodyPr/>
        <a:lstStyle/>
        <a:p>
          <a:endParaRPr lang="pt-BR"/>
        </a:p>
      </dgm:t>
    </dgm:pt>
    <dgm:pt modelId="{69C01A00-FF1A-4AF8-B8F5-12C762E90B0B}" type="pres">
      <dgm:prSet presAssocID="{A92DF3C5-312A-46F3-8FB6-EECD1ECE973A}" presName="compNode" presStyleCnt="0"/>
      <dgm:spPr/>
    </dgm:pt>
    <dgm:pt modelId="{ABFC2BC6-5D0C-4E14-AC54-DBD1BEFB98AD}" type="pres">
      <dgm:prSet presAssocID="{A92DF3C5-312A-46F3-8FB6-EECD1ECE973A}" presName="childRect" presStyleLbl="bgAcc1" presStyleIdx="1" presStyleCnt="2" custLinFactNeighborX="2178" custLinFactNeighborY="-4141">
        <dgm:presLayoutVars>
          <dgm:bulletEnabled val="1"/>
        </dgm:presLayoutVars>
      </dgm:prSet>
      <dgm:spPr/>
    </dgm:pt>
    <dgm:pt modelId="{13B48024-FB34-4A2D-B4CD-60825FF25E8F}" type="pres">
      <dgm:prSet presAssocID="{A92DF3C5-312A-46F3-8FB6-EECD1ECE973A}" presName="parentText" presStyleLbl="node1" presStyleIdx="0" presStyleCnt="0">
        <dgm:presLayoutVars>
          <dgm:chMax val="0"/>
          <dgm:bulletEnabled val="1"/>
        </dgm:presLayoutVars>
      </dgm:prSet>
      <dgm:spPr/>
      <dgm:t>
        <a:bodyPr/>
        <a:lstStyle/>
        <a:p>
          <a:endParaRPr lang="pt-BR"/>
        </a:p>
      </dgm:t>
    </dgm:pt>
    <dgm:pt modelId="{7003847C-7C41-45AD-8EB8-67EC0D7EE693}" type="pres">
      <dgm:prSet presAssocID="{A92DF3C5-312A-46F3-8FB6-EECD1ECE973A}" presName="parentRect" presStyleLbl="alignNode1" presStyleIdx="1" presStyleCnt="2"/>
      <dgm:spPr/>
      <dgm:t>
        <a:bodyPr/>
        <a:lstStyle/>
        <a:p>
          <a:endParaRPr lang="pt-BR"/>
        </a:p>
      </dgm:t>
    </dgm:pt>
    <dgm:pt modelId="{B8371024-C5D7-4E6B-B5F6-842693B2B627}" type="pres">
      <dgm:prSet presAssocID="{A92DF3C5-312A-46F3-8FB6-EECD1ECE973A}" presName="adorn" presStyleLbl="fgAccFollowNode1" presStyleIdx="1" presStyleCnt="2"/>
      <dgm:spPr>
        <a:blipFill rotWithShape="0">
          <a:blip xmlns:r="http://schemas.openxmlformats.org/officeDocument/2006/relationships" r:embed="rId2"/>
          <a:stretch>
            <a:fillRect/>
          </a:stretch>
        </a:blipFill>
      </dgm:spPr>
    </dgm:pt>
  </dgm:ptLst>
  <dgm:cxnLst>
    <dgm:cxn modelId="{E4644F5A-9074-4B63-8C59-5F596A0DFC28}" type="presOf" srcId="{823E2E07-4CBA-478B-BCF9-CDF0ED74A198}" destId="{F44E6F1A-68C4-4E84-9711-0781A611DA88}" srcOrd="0" destOrd="0" presId="urn:microsoft.com/office/officeart/2005/8/layout/bList2#1"/>
    <dgm:cxn modelId="{5B5FD310-BEED-4F8C-8542-7F3970A37EC4}" type="presOf" srcId="{A92DF3C5-312A-46F3-8FB6-EECD1ECE973A}" destId="{13B48024-FB34-4A2D-B4CD-60825FF25E8F}" srcOrd="0" destOrd="0" presId="urn:microsoft.com/office/officeart/2005/8/layout/bList2#1"/>
    <dgm:cxn modelId="{D9C03312-12E4-435D-B2A8-CB360E14287F}" type="presOf" srcId="{1DCFFA77-8DE0-4D60-B383-67E35FBD6254}" destId="{1C609B00-9125-474B-8DF0-80221194FA44}" srcOrd="0" destOrd="0" presId="urn:microsoft.com/office/officeart/2005/8/layout/bList2#1"/>
    <dgm:cxn modelId="{CA54A894-DB9F-470A-97F3-E21ADA53CBD7}" srcId="{823E2E07-4CBA-478B-BCF9-CDF0ED74A198}" destId="{A92DF3C5-312A-46F3-8FB6-EECD1ECE973A}" srcOrd="1" destOrd="0" parTransId="{2C7C7678-02A6-4033-84E2-B0B9D684AE3B}" sibTransId="{858AEC85-7F3D-4E70-A4F9-A19773FAF230}"/>
    <dgm:cxn modelId="{65292DFF-B462-4022-B264-52A76025E8AB}" type="presOf" srcId="{17678A39-6E93-4E47-A4C4-C97346DFAB73}" destId="{626AE9E9-AE28-41F2-B935-E199B60667BB}" srcOrd="0" destOrd="0" presId="urn:microsoft.com/office/officeart/2005/8/layout/bList2#1"/>
    <dgm:cxn modelId="{10F1211B-6912-4ADA-8248-1607B2A01EAA}" type="presOf" srcId="{A92DF3C5-312A-46F3-8FB6-EECD1ECE973A}" destId="{7003847C-7C41-45AD-8EB8-67EC0D7EE693}" srcOrd="1" destOrd="0" presId="urn:microsoft.com/office/officeart/2005/8/layout/bList2#1"/>
    <dgm:cxn modelId="{2C406640-01F8-451B-83C4-A170775C897A}" srcId="{823E2E07-4CBA-478B-BCF9-CDF0ED74A198}" destId="{1DCFFA77-8DE0-4D60-B383-67E35FBD6254}" srcOrd="0" destOrd="0" parTransId="{3CD68AEC-8CBD-405F-ADBC-52F67308A1C0}" sibTransId="{17678A39-6E93-4E47-A4C4-C97346DFAB73}"/>
    <dgm:cxn modelId="{AE9BB8E5-8C6E-42B4-AAB2-58A7E3B04163}" type="presOf" srcId="{1DCFFA77-8DE0-4D60-B383-67E35FBD6254}" destId="{54ACFFC2-5CEC-4753-A100-1514B336F52F}" srcOrd="1" destOrd="0" presId="urn:microsoft.com/office/officeart/2005/8/layout/bList2#1"/>
    <dgm:cxn modelId="{9FD52AD6-D635-4722-89FB-FAA7D87EF113}" type="presParOf" srcId="{F44E6F1A-68C4-4E84-9711-0781A611DA88}" destId="{DA02A046-151E-4306-BEF4-C4CF64A254DC}" srcOrd="0" destOrd="0" presId="urn:microsoft.com/office/officeart/2005/8/layout/bList2#1"/>
    <dgm:cxn modelId="{0665B3CA-C0DB-4507-BA93-6599D64809AC}" type="presParOf" srcId="{DA02A046-151E-4306-BEF4-C4CF64A254DC}" destId="{DD5F1086-2C07-44C0-AE52-790BD0820590}" srcOrd="0" destOrd="0" presId="urn:microsoft.com/office/officeart/2005/8/layout/bList2#1"/>
    <dgm:cxn modelId="{334CE601-34A2-4972-BA7A-B28FA948A75A}" type="presParOf" srcId="{DA02A046-151E-4306-BEF4-C4CF64A254DC}" destId="{1C609B00-9125-474B-8DF0-80221194FA44}" srcOrd="1" destOrd="0" presId="urn:microsoft.com/office/officeart/2005/8/layout/bList2#1"/>
    <dgm:cxn modelId="{283F5C82-2888-496A-981F-735466B337DA}" type="presParOf" srcId="{DA02A046-151E-4306-BEF4-C4CF64A254DC}" destId="{54ACFFC2-5CEC-4753-A100-1514B336F52F}" srcOrd="2" destOrd="0" presId="urn:microsoft.com/office/officeart/2005/8/layout/bList2#1"/>
    <dgm:cxn modelId="{25F7DF52-6496-4880-A96F-FCA9EE60110C}" type="presParOf" srcId="{DA02A046-151E-4306-BEF4-C4CF64A254DC}" destId="{D9520C63-300D-4960-AEB1-1A991C291594}" srcOrd="3" destOrd="0" presId="urn:microsoft.com/office/officeart/2005/8/layout/bList2#1"/>
    <dgm:cxn modelId="{EB42F07B-7403-4D75-8B2D-8A63F54A581D}" type="presParOf" srcId="{F44E6F1A-68C4-4E84-9711-0781A611DA88}" destId="{626AE9E9-AE28-41F2-B935-E199B60667BB}" srcOrd="1" destOrd="0" presId="urn:microsoft.com/office/officeart/2005/8/layout/bList2#1"/>
    <dgm:cxn modelId="{8AE8E3E8-7EA9-4F79-A609-9D59EB5C4EA5}" type="presParOf" srcId="{F44E6F1A-68C4-4E84-9711-0781A611DA88}" destId="{69C01A00-FF1A-4AF8-B8F5-12C762E90B0B}" srcOrd="2" destOrd="0" presId="urn:microsoft.com/office/officeart/2005/8/layout/bList2#1"/>
    <dgm:cxn modelId="{F2F1C4AE-73D3-4DDF-B402-942DDD7E0084}" type="presParOf" srcId="{69C01A00-FF1A-4AF8-B8F5-12C762E90B0B}" destId="{ABFC2BC6-5D0C-4E14-AC54-DBD1BEFB98AD}" srcOrd="0" destOrd="0" presId="urn:microsoft.com/office/officeart/2005/8/layout/bList2#1"/>
    <dgm:cxn modelId="{19BD05AD-4583-4E56-8E3B-DA9315BA839A}" type="presParOf" srcId="{69C01A00-FF1A-4AF8-B8F5-12C762E90B0B}" destId="{13B48024-FB34-4A2D-B4CD-60825FF25E8F}" srcOrd="1" destOrd="0" presId="urn:microsoft.com/office/officeart/2005/8/layout/bList2#1"/>
    <dgm:cxn modelId="{D02FA534-5466-44D4-B31F-A6A24B9CB67B}" type="presParOf" srcId="{69C01A00-FF1A-4AF8-B8F5-12C762E90B0B}" destId="{7003847C-7C41-45AD-8EB8-67EC0D7EE693}" srcOrd="2" destOrd="0" presId="urn:microsoft.com/office/officeart/2005/8/layout/bList2#1"/>
    <dgm:cxn modelId="{0AE7154D-7830-45B5-8D02-9AE322CA0F39}" type="presParOf" srcId="{69C01A00-FF1A-4AF8-B8F5-12C762E90B0B}" destId="{B8371024-C5D7-4E6B-B5F6-842693B2B627}" srcOrd="3" destOrd="0" presId="urn:microsoft.com/office/officeart/2005/8/layout/bList2#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22AF07-3AE7-41EF-8F7B-DA05F482FEF1}" type="doc">
      <dgm:prSet loTypeId="urn:microsoft.com/office/officeart/2005/8/layout/hProcess7#1" loCatId="list" qsTypeId="urn:microsoft.com/office/officeart/2005/8/quickstyle/simple3" qsCatId="simple" csTypeId="urn:microsoft.com/office/officeart/2005/8/colors/accent1_2" csCatId="accent1" phldr="1"/>
      <dgm:spPr/>
      <dgm:t>
        <a:bodyPr/>
        <a:lstStyle/>
        <a:p>
          <a:endParaRPr lang="pt-BR"/>
        </a:p>
      </dgm:t>
    </dgm:pt>
    <dgm:pt modelId="{147DC69E-FF60-4F06-B110-211874262162}">
      <dgm:prSet phldrT="[Texto]"/>
      <dgm:spPr/>
      <dgm:t>
        <a:bodyPr/>
        <a:lstStyle/>
        <a:p>
          <a:pPr algn="just"/>
          <a:r>
            <a:rPr lang="pt-BR" dirty="0" smtClean="0"/>
            <a:t>I</a:t>
          </a:r>
          <a:endParaRPr lang="pt-BR" dirty="0"/>
        </a:p>
      </dgm:t>
    </dgm:pt>
    <dgm:pt modelId="{E2B7D3C5-840E-4490-984A-7685F71944A0}" type="parTrans" cxnId="{19349400-F112-4B58-A4BA-222EEDA66055}">
      <dgm:prSet/>
      <dgm:spPr/>
      <dgm:t>
        <a:bodyPr/>
        <a:lstStyle/>
        <a:p>
          <a:pPr algn="just"/>
          <a:endParaRPr lang="pt-BR"/>
        </a:p>
      </dgm:t>
    </dgm:pt>
    <dgm:pt modelId="{21D02C02-0610-4345-92C3-3435EA465F67}" type="sibTrans" cxnId="{19349400-F112-4B58-A4BA-222EEDA66055}">
      <dgm:prSet/>
      <dgm:spPr/>
      <dgm:t>
        <a:bodyPr/>
        <a:lstStyle/>
        <a:p>
          <a:pPr algn="just"/>
          <a:endParaRPr lang="pt-BR"/>
        </a:p>
      </dgm:t>
    </dgm:pt>
    <dgm:pt modelId="{7F0E54EC-9823-44BA-BDC4-E46DBC5D5BA8}">
      <dgm:prSet phldrT="[Texto]"/>
      <dgm:spPr/>
      <dgm:t>
        <a:bodyPr/>
        <a:lstStyle/>
        <a:p>
          <a:pPr algn="just"/>
          <a:r>
            <a:rPr lang="pt-BR" dirty="0" smtClean="0"/>
            <a:t>Priorização do planejamento familiar às puérperas com marcação das consultas nas VD ou sob demanda espontânea e realização de busca ativa.</a:t>
          </a:r>
          <a:endParaRPr lang="pt-BR" dirty="0"/>
        </a:p>
      </dgm:t>
    </dgm:pt>
    <dgm:pt modelId="{F4DB9965-5A72-416F-90E5-92A15232E2A1}" type="parTrans" cxnId="{6051BD49-2EB5-48A1-8E16-3D3B6CB4A5C4}">
      <dgm:prSet/>
      <dgm:spPr/>
      <dgm:t>
        <a:bodyPr/>
        <a:lstStyle/>
        <a:p>
          <a:pPr algn="just"/>
          <a:endParaRPr lang="pt-BR"/>
        </a:p>
      </dgm:t>
    </dgm:pt>
    <dgm:pt modelId="{34DBC696-4519-4DDD-8211-7820AC058CA0}" type="sibTrans" cxnId="{6051BD49-2EB5-48A1-8E16-3D3B6CB4A5C4}">
      <dgm:prSet/>
      <dgm:spPr/>
      <dgm:t>
        <a:bodyPr/>
        <a:lstStyle/>
        <a:p>
          <a:pPr algn="just"/>
          <a:endParaRPr lang="pt-BR"/>
        </a:p>
      </dgm:t>
    </dgm:pt>
    <dgm:pt modelId="{EB22C939-EBD8-44E8-AB37-0EEEDAEE3729}">
      <dgm:prSet phldrT="[Texto]"/>
      <dgm:spPr/>
      <dgm:t>
        <a:bodyPr/>
        <a:lstStyle/>
        <a:p>
          <a:pPr algn="just"/>
          <a:r>
            <a:rPr lang="pt-BR" dirty="0" smtClean="0"/>
            <a:t>II</a:t>
          </a:r>
          <a:endParaRPr lang="pt-BR" dirty="0"/>
        </a:p>
      </dgm:t>
    </dgm:pt>
    <dgm:pt modelId="{4611FE45-B890-42BE-925D-3F614330AAB8}" type="parTrans" cxnId="{5E19FD84-ADD2-485C-81F3-80B068DDA6F7}">
      <dgm:prSet/>
      <dgm:spPr/>
      <dgm:t>
        <a:bodyPr/>
        <a:lstStyle/>
        <a:p>
          <a:pPr algn="just"/>
          <a:endParaRPr lang="pt-BR"/>
        </a:p>
      </dgm:t>
    </dgm:pt>
    <dgm:pt modelId="{C3F07692-FB87-417A-92CD-D9B24204E73E}" type="sibTrans" cxnId="{5E19FD84-ADD2-485C-81F3-80B068DDA6F7}">
      <dgm:prSet/>
      <dgm:spPr/>
      <dgm:t>
        <a:bodyPr/>
        <a:lstStyle/>
        <a:p>
          <a:pPr algn="just"/>
          <a:endParaRPr lang="pt-BR"/>
        </a:p>
      </dgm:t>
    </dgm:pt>
    <dgm:pt modelId="{921DCAE1-FAAF-4CF6-835A-8785401DCFB6}">
      <dgm:prSet phldrT="[Texto]"/>
      <dgm:spPr/>
      <dgm:t>
        <a:bodyPr/>
        <a:lstStyle/>
        <a:p>
          <a:pPr algn="just"/>
          <a:r>
            <a:rPr lang="pt-BR" dirty="0" smtClean="0"/>
            <a:t>Priorização do planejamento familiar as adolescentes com marcação sob demanda espontânea.</a:t>
          </a:r>
          <a:endParaRPr lang="pt-BR" dirty="0"/>
        </a:p>
      </dgm:t>
    </dgm:pt>
    <dgm:pt modelId="{A1386D01-8770-4B42-8393-F4156F33047D}" type="parTrans" cxnId="{34BD1E6B-4DF7-4CE5-8BD1-93CA1F71D4CC}">
      <dgm:prSet/>
      <dgm:spPr/>
      <dgm:t>
        <a:bodyPr/>
        <a:lstStyle/>
        <a:p>
          <a:pPr algn="just"/>
          <a:endParaRPr lang="pt-BR"/>
        </a:p>
      </dgm:t>
    </dgm:pt>
    <dgm:pt modelId="{5DF52072-1E5B-4162-8B92-6D5EEBE71094}" type="sibTrans" cxnId="{34BD1E6B-4DF7-4CE5-8BD1-93CA1F71D4CC}">
      <dgm:prSet/>
      <dgm:spPr/>
      <dgm:t>
        <a:bodyPr/>
        <a:lstStyle/>
        <a:p>
          <a:pPr algn="just"/>
          <a:endParaRPr lang="pt-BR"/>
        </a:p>
      </dgm:t>
    </dgm:pt>
    <dgm:pt modelId="{3A663510-AD2F-4759-AEA8-28548B4FF1E7}">
      <dgm:prSet phldrT="[Texto]"/>
      <dgm:spPr/>
      <dgm:t>
        <a:bodyPr/>
        <a:lstStyle/>
        <a:p>
          <a:pPr algn="just"/>
          <a:r>
            <a:rPr lang="pt-BR" dirty="0" smtClean="0"/>
            <a:t>III</a:t>
          </a:r>
          <a:endParaRPr lang="pt-BR" dirty="0"/>
        </a:p>
      </dgm:t>
    </dgm:pt>
    <dgm:pt modelId="{01D611EF-D964-49D9-B517-D7DB34BE7370}" type="parTrans" cxnId="{68B31BB4-CAD6-4E5D-8385-6020364E4D85}">
      <dgm:prSet/>
      <dgm:spPr/>
      <dgm:t>
        <a:bodyPr/>
        <a:lstStyle/>
        <a:p>
          <a:pPr algn="just"/>
          <a:endParaRPr lang="pt-BR"/>
        </a:p>
      </dgm:t>
    </dgm:pt>
    <dgm:pt modelId="{D6F58E9F-968E-4350-9375-4A14B9AFA34F}" type="sibTrans" cxnId="{68B31BB4-CAD6-4E5D-8385-6020364E4D85}">
      <dgm:prSet/>
      <dgm:spPr/>
      <dgm:t>
        <a:bodyPr/>
        <a:lstStyle/>
        <a:p>
          <a:pPr algn="just"/>
          <a:endParaRPr lang="pt-BR"/>
        </a:p>
      </dgm:t>
    </dgm:pt>
    <dgm:pt modelId="{FC548C27-9A1D-4ECC-AA3A-ECFB32B41F64}">
      <dgm:prSet phldrT="[Texto]"/>
      <dgm:spPr/>
      <dgm:t>
        <a:bodyPr/>
        <a:lstStyle/>
        <a:p>
          <a:pPr algn="just"/>
          <a:r>
            <a:rPr lang="pt-BR" dirty="0" smtClean="0"/>
            <a:t>Porta aberta para a marcação de consulta em saúde da mulher e planejamento familiar as mulheres em idade fértil.</a:t>
          </a:r>
          <a:endParaRPr lang="pt-BR" dirty="0"/>
        </a:p>
      </dgm:t>
    </dgm:pt>
    <dgm:pt modelId="{E44BA801-6E62-4CCB-BA8C-E84AB8A58C92}" type="parTrans" cxnId="{A650139C-ED76-45E2-BC39-BB4916608A44}">
      <dgm:prSet/>
      <dgm:spPr/>
      <dgm:t>
        <a:bodyPr/>
        <a:lstStyle/>
        <a:p>
          <a:pPr algn="just"/>
          <a:endParaRPr lang="pt-BR"/>
        </a:p>
      </dgm:t>
    </dgm:pt>
    <dgm:pt modelId="{9191042C-10AD-439E-AD45-6E17942947DC}" type="sibTrans" cxnId="{A650139C-ED76-45E2-BC39-BB4916608A44}">
      <dgm:prSet/>
      <dgm:spPr/>
      <dgm:t>
        <a:bodyPr/>
        <a:lstStyle/>
        <a:p>
          <a:pPr algn="just"/>
          <a:endParaRPr lang="pt-BR"/>
        </a:p>
      </dgm:t>
    </dgm:pt>
    <dgm:pt modelId="{E9F050FB-B510-4C5E-9386-0E56D8741A5B}" type="pres">
      <dgm:prSet presAssocID="{6C22AF07-3AE7-41EF-8F7B-DA05F482FEF1}" presName="Name0" presStyleCnt="0">
        <dgm:presLayoutVars>
          <dgm:dir/>
          <dgm:animLvl val="lvl"/>
          <dgm:resizeHandles val="exact"/>
        </dgm:presLayoutVars>
      </dgm:prSet>
      <dgm:spPr/>
      <dgm:t>
        <a:bodyPr/>
        <a:lstStyle/>
        <a:p>
          <a:endParaRPr lang="pt-BR"/>
        </a:p>
      </dgm:t>
    </dgm:pt>
    <dgm:pt modelId="{9DAED921-0139-43D8-A7FC-442715A52F7C}" type="pres">
      <dgm:prSet presAssocID="{147DC69E-FF60-4F06-B110-211874262162}" presName="compositeNode" presStyleCnt="0">
        <dgm:presLayoutVars>
          <dgm:bulletEnabled val="1"/>
        </dgm:presLayoutVars>
      </dgm:prSet>
      <dgm:spPr/>
    </dgm:pt>
    <dgm:pt modelId="{D5D30187-33BB-4385-8282-5B192BC93BC8}" type="pres">
      <dgm:prSet presAssocID="{147DC69E-FF60-4F06-B110-211874262162}" presName="bgRect" presStyleLbl="node1" presStyleIdx="0" presStyleCnt="3"/>
      <dgm:spPr/>
      <dgm:t>
        <a:bodyPr/>
        <a:lstStyle/>
        <a:p>
          <a:endParaRPr lang="pt-BR"/>
        </a:p>
      </dgm:t>
    </dgm:pt>
    <dgm:pt modelId="{39C0CF3A-30D1-455E-9E83-F584629F408B}" type="pres">
      <dgm:prSet presAssocID="{147DC69E-FF60-4F06-B110-211874262162}" presName="parentNode" presStyleLbl="node1" presStyleIdx="0" presStyleCnt="3">
        <dgm:presLayoutVars>
          <dgm:chMax val="0"/>
          <dgm:bulletEnabled val="1"/>
        </dgm:presLayoutVars>
      </dgm:prSet>
      <dgm:spPr/>
      <dgm:t>
        <a:bodyPr/>
        <a:lstStyle/>
        <a:p>
          <a:endParaRPr lang="pt-BR"/>
        </a:p>
      </dgm:t>
    </dgm:pt>
    <dgm:pt modelId="{6725DD9C-894A-4BEB-889B-9DB891DC509F}" type="pres">
      <dgm:prSet presAssocID="{147DC69E-FF60-4F06-B110-211874262162}" presName="childNode" presStyleLbl="node1" presStyleIdx="0" presStyleCnt="3">
        <dgm:presLayoutVars>
          <dgm:bulletEnabled val="1"/>
        </dgm:presLayoutVars>
      </dgm:prSet>
      <dgm:spPr/>
      <dgm:t>
        <a:bodyPr/>
        <a:lstStyle/>
        <a:p>
          <a:endParaRPr lang="pt-BR"/>
        </a:p>
      </dgm:t>
    </dgm:pt>
    <dgm:pt modelId="{FDD6E55B-7C9B-4091-A68D-A710F22422E5}" type="pres">
      <dgm:prSet presAssocID="{21D02C02-0610-4345-92C3-3435EA465F67}" presName="hSp" presStyleCnt="0"/>
      <dgm:spPr/>
    </dgm:pt>
    <dgm:pt modelId="{71D92148-F084-4F9E-923F-E665B8CEDA02}" type="pres">
      <dgm:prSet presAssocID="{21D02C02-0610-4345-92C3-3435EA465F67}" presName="vProcSp" presStyleCnt="0"/>
      <dgm:spPr/>
    </dgm:pt>
    <dgm:pt modelId="{059E76DD-EEC5-41F5-ACE0-0EAD53A17C55}" type="pres">
      <dgm:prSet presAssocID="{21D02C02-0610-4345-92C3-3435EA465F67}" presName="vSp1" presStyleCnt="0"/>
      <dgm:spPr/>
    </dgm:pt>
    <dgm:pt modelId="{B74A7C5D-012B-49DC-918F-F66C0F16D12D}" type="pres">
      <dgm:prSet presAssocID="{21D02C02-0610-4345-92C3-3435EA465F67}" presName="simulatedConn" presStyleLbl="solidFgAcc1" presStyleIdx="0" presStyleCnt="2"/>
      <dgm:spPr/>
    </dgm:pt>
    <dgm:pt modelId="{291F7A03-BBE3-4F73-835D-46F1EB3F8F67}" type="pres">
      <dgm:prSet presAssocID="{21D02C02-0610-4345-92C3-3435EA465F67}" presName="vSp2" presStyleCnt="0"/>
      <dgm:spPr/>
    </dgm:pt>
    <dgm:pt modelId="{4DF6D1D6-7A8C-4425-9E1E-B37609467F49}" type="pres">
      <dgm:prSet presAssocID="{21D02C02-0610-4345-92C3-3435EA465F67}" presName="sibTrans" presStyleCnt="0"/>
      <dgm:spPr/>
    </dgm:pt>
    <dgm:pt modelId="{15CA6338-EBE6-4BC6-A06E-B9B9BF1FB3D5}" type="pres">
      <dgm:prSet presAssocID="{EB22C939-EBD8-44E8-AB37-0EEEDAEE3729}" presName="compositeNode" presStyleCnt="0">
        <dgm:presLayoutVars>
          <dgm:bulletEnabled val="1"/>
        </dgm:presLayoutVars>
      </dgm:prSet>
      <dgm:spPr/>
    </dgm:pt>
    <dgm:pt modelId="{D9D5F7FF-B764-4FAD-B270-65A03F04FC5E}" type="pres">
      <dgm:prSet presAssocID="{EB22C939-EBD8-44E8-AB37-0EEEDAEE3729}" presName="bgRect" presStyleLbl="node1" presStyleIdx="1" presStyleCnt="3"/>
      <dgm:spPr/>
      <dgm:t>
        <a:bodyPr/>
        <a:lstStyle/>
        <a:p>
          <a:endParaRPr lang="pt-BR"/>
        </a:p>
      </dgm:t>
    </dgm:pt>
    <dgm:pt modelId="{F0EC2B2E-861D-4A41-A460-E7B082D7A9A2}" type="pres">
      <dgm:prSet presAssocID="{EB22C939-EBD8-44E8-AB37-0EEEDAEE3729}" presName="parentNode" presStyleLbl="node1" presStyleIdx="1" presStyleCnt="3">
        <dgm:presLayoutVars>
          <dgm:chMax val="0"/>
          <dgm:bulletEnabled val="1"/>
        </dgm:presLayoutVars>
      </dgm:prSet>
      <dgm:spPr/>
      <dgm:t>
        <a:bodyPr/>
        <a:lstStyle/>
        <a:p>
          <a:endParaRPr lang="pt-BR"/>
        </a:p>
      </dgm:t>
    </dgm:pt>
    <dgm:pt modelId="{E4D5AC88-C1C3-4ED0-96E6-67756F09C83A}" type="pres">
      <dgm:prSet presAssocID="{EB22C939-EBD8-44E8-AB37-0EEEDAEE3729}" presName="childNode" presStyleLbl="node1" presStyleIdx="1" presStyleCnt="3">
        <dgm:presLayoutVars>
          <dgm:bulletEnabled val="1"/>
        </dgm:presLayoutVars>
      </dgm:prSet>
      <dgm:spPr/>
      <dgm:t>
        <a:bodyPr/>
        <a:lstStyle/>
        <a:p>
          <a:endParaRPr lang="pt-BR"/>
        </a:p>
      </dgm:t>
    </dgm:pt>
    <dgm:pt modelId="{1CFABF02-864F-4065-A698-22884EE0F557}" type="pres">
      <dgm:prSet presAssocID="{C3F07692-FB87-417A-92CD-D9B24204E73E}" presName="hSp" presStyleCnt="0"/>
      <dgm:spPr/>
    </dgm:pt>
    <dgm:pt modelId="{BB6D6C7A-A445-4FB4-BC38-6D10DC364F4A}" type="pres">
      <dgm:prSet presAssocID="{C3F07692-FB87-417A-92CD-D9B24204E73E}" presName="vProcSp" presStyleCnt="0"/>
      <dgm:spPr/>
    </dgm:pt>
    <dgm:pt modelId="{BBDDA525-1EF8-4934-8164-0A402410DF86}" type="pres">
      <dgm:prSet presAssocID="{C3F07692-FB87-417A-92CD-D9B24204E73E}" presName="vSp1" presStyleCnt="0"/>
      <dgm:spPr/>
    </dgm:pt>
    <dgm:pt modelId="{2D942E6A-8393-4E20-B678-8228CCEF8858}" type="pres">
      <dgm:prSet presAssocID="{C3F07692-FB87-417A-92CD-D9B24204E73E}" presName="simulatedConn" presStyleLbl="solidFgAcc1" presStyleIdx="1" presStyleCnt="2"/>
      <dgm:spPr/>
    </dgm:pt>
    <dgm:pt modelId="{60050C5A-557C-48A1-9EB1-FC5C6D58FFE3}" type="pres">
      <dgm:prSet presAssocID="{C3F07692-FB87-417A-92CD-D9B24204E73E}" presName="vSp2" presStyleCnt="0"/>
      <dgm:spPr/>
    </dgm:pt>
    <dgm:pt modelId="{46CD531D-93F0-4197-BD60-EF358752E7A8}" type="pres">
      <dgm:prSet presAssocID="{C3F07692-FB87-417A-92CD-D9B24204E73E}" presName="sibTrans" presStyleCnt="0"/>
      <dgm:spPr/>
    </dgm:pt>
    <dgm:pt modelId="{632A815C-7383-4C42-928E-ABADE2CEE800}" type="pres">
      <dgm:prSet presAssocID="{3A663510-AD2F-4759-AEA8-28548B4FF1E7}" presName="compositeNode" presStyleCnt="0">
        <dgm:presLayoutVars>
          <dgm:bulletEnabled val="1"/>
        </dgm:presLayoutVars>
      </dgm:prSet>
      <dgm:spPr/>
    </dgm:pt>
    <dgm:pt modelId="{1CA68F34-169A-4E44-B368-E9DE863DE171}" type="pres">
      <dgm:prSet presAssocID="{3A663510-AD2F-4759-AEA8-28548B4FF1E7}" presName="bgRect" presStyleLbl="node1" presStyleIdx="2" presStyleCnt="3"/>
      <dgm:spPr/>
      <dgm:t>
        <a:bodyPr/>
        <a:lstStyle/>
        <a:p>
          <a:endParaRPr lang="pt-BR"/>
        </a:p>
      </dgm:t>
    </dgm:pt>
    <dgm:pt modelId="{BB0D7A5D-3095-48A2-9C38-7DD4634BBFA0}" type="pres">
      <dgm:prSet presAssocID="{3A663510-AD2F-4759-AEA8-28548B4FF1E7}" presName="parentNode" presStyleLbl="node1" presStyleIdx="2" presStyleCnt="3">
        <dgm:presLayoutVars>
          <dgm:chMax val="0"/>
          <dgm:bulletEnabled val="1"/>
        </dgm:presLayoutVars>
      </dgm:prSet>
      <dgm:spPr/>
      <dgm:t>
        <a:bodyPr/>
        <a:lstStyle/>
        <a:p>
          <a:endParaRPr lang="pt-BR"/>
        </a:p>
      </dgm:t>
    </dgm:pt>
    <dgm:pt modelId="{A0A51D19-BAF1-4DE6-B838-B27B848784B1}" type="pres">
      <dgm:prSet presAssocID="{3A663510-AD2F-4759-AEA8-28548B4FF1E7}" presName="childNode" presStyleLbl="node1" presStyleIdx="2" presStyleCnt="3">
        <dgm:presLayoutVars>
          <dgm:bulletEnabled val="1"/>
        </dgm:presLayoutVars>
      </dgm:prSet>
      <dgm:spPr/>
      <dgm:t>
        <a:bodyPr/>
        <a:lstStyle/>
        <a:p>
          <a:endParaRPr lang="pt-BR"/>
        </a:p>
      </dgm:t>
    </dgm:pt>
  </dgm:ptLst>
  <dgm:cxnLst>
    <dgm:cxn modelId="{B1A60D51-BBEC-476B-9E6F-499CFD389C86}" type="presOf" srcId="{147DC69E-FF60-4F06-B110-211874262162}" destId="{39C0CF3A-30D1-455E-9E83-F584629F408B}" srcOrd="1" destOrd="0" presId="urn:microsoft.com/office/officeart/2005/8/layout/hProcess7#1"/>
    <dgm:cxn modelId="{74D960AC-E3A7-4EF9-BEB3-641F3729DC12}" type="presOf" srcId="{FC548C27-9A1D-4ECC-AA3A-ECFB32B41F64}" destId="{A0A51D19-BAF1-4DE6-B838-B27B848784B1}" srcOrd="0" destOrd="0" presId="urn:microsoft.com/office/officeart/2005/8/layout/hProcess7#1"/>
    <dgm:cxn modelId="{68B31BB4-CAD6-4E5D-8385-6020364E4D85}" srcId="{6C22AF07-3AE7-41EF-8F7B-DA05F482FEF1}" destId="{3A663510-AD2F-4759-AEA8-28548B4FF1E7}" srcOrd="2" destOrd="0" parTransId="{01D611EF-D964-49D9-B517-D7DB34BE7370}" sibTransId="{D6F58E9F-968E-4350-9375-4A14B9AFA34F}"/>
    <dgm:cxn modelId="{EC1AB84A-7D7C-43ED-87F9-76E7D481C6AE}" type="presOf" srcId="{921DCAE1-FAAF-4CF6-835A-8785401DCFB6}" destId="{E4D5AC88-C1C3-4ED0-96E6-67756F09C83A}" srcOrd="0" destOrd="0" presId="urn:microsoft.com/office/officeart/2005/8/layout/hProcess7#1"/>
    <dgm:cxn modelId="{34BD1E6B-4DF7-4CE5-8BD1-93CA1F71D4CC}" srcId="{EB22C939-EBD8-44E8-AB37-0EEEDAEE3729}" destId="{921DCAE1-FAAF-4CF6-835A-8785401DCFB6}" srcOrd="0" destOrd="0" parTransId="{A1386D01-8770-4B42-8393-F4156F33047D}" sibTransId="{5DF52072-1E5B-4162-8B92-6D5EEBE71094}"/>
    <dgm:cxn modelId="{66FB5992-C773-4DB1-9B74-05FEFF344E56}" type="presOf" srcId="{EB22C939-EBD8-44E8-AB37-0EEEDAEE3729}" destId="{F0EC2B2E-861D-4A41-A460-E7B082D7A9A2}" srcOrd="1" destOrd="0" presId="urn:microsoft.com/office/officeart/2005/8/layout/hProcess7#1"/>
    <dgm:cxn modelId="{8B7D9CAA-0D81-4E5E-AB00-E63DF0B53B71}" type="presOf" srcId="{3A663510-AD2F-4759-AEA8-28548B4FF1E7}" destId="{1CA68F34-169A-4E44-B368-E9DE863DE171}" srcOrd="0" destOrd="0" presId="urn:microsoft.com/office/officeart/2005/8/layout/hProcess7#1"/>
    <dgm:cxn modelId="{A650139C-ED76-45E2-BC39-BB4916608A44}" srcId="{3A663510-AD2F-4759-AEA8-28548B4FF1E7}" destId="{FC548C27-9A1D-4ECC-AA3A-ECFB32B41F64}" srcOrd="0" destOrd="0" parTransId="{E44BA801-6E62-4CCB-BA8C-E84AB8A58C92}" sibTransId="{9191042C-10AD-439E-AD45-6E17942947DC}"/>
    <dgm:cxn modelId="{5BCAED17-7755-47B2-AD51-8E3FB422790E}" type="presOf" srcId="{3A663510-AD2F-4759-AEA8-28548B4FF1E7}" destId="{BB0D7A5D-3095-48A2-9C38-7DD4634BBFA0}" srcOrd="1" destOrd="0" presId="urn:microsoft.com/office/officeart/2005/8/layout/hProcess7#1"/>
    <dgm:cxn modelId="{156EC7BB-CBC4-4CE3-BC25-5DC2A827B8A0}" type="presOf" srcId="{7F0E54EC-9823-44BA-BDC4-E46DBC5D5BA8}" destId="{6725DD9C-894A-4BEB-889B-9DB891DC509F}" srcOrd="0" destOrd="0" presId="urn:microsoft.com/office/officeart/2005/8/layout/hProcess7#1"/>
    <dgm:cxn modelId="{5E19FD84-ADD2-485C-81F3-80B068DDA6F7}" srcId="{6C22AF07-3AE7-41EF-8F7B-DA05F482FEF1}" destId="{EB22C939-EBD8-44E8-AB37-0EEEDAEE3729}" srcOrd="1" destOrd="0" parTransId="{4611FE45-B890-42BE-925D-3F614330AAB8}" sibTransId="{C3F07692-FB87-417A-92CD-D9B24204E73E}"/>
    <dgm:cxn modelId="{19349400-F112-4B58-A4BA-222EEDA66055}" srcId="{6C22AF07-3AE7-41EF-8F7B-DA05F482FEF1}" destId="{147DC69E-FF60-4F06-B110-211874262162}" srcOrd="0" destOrd="0" parTransId="{E2B7D3C5-840E-4490-984A-7685F71944A0}" sibTransId="{21D02C02-0610-4345-92C3-3435EA465F67}"/>
    <dgm:cxn modelId="{F9D198C0-61B7-4D09-8C56-FDBE95207F0B}" type="presOf" srcId="{EB22C939-EBD8-44E8-AB37-0EEEDAEE3729}" destId="{D9D5F7FF-B764-4FAD-B270-65A03F04FC5E}" srcOrd="0" destOrd="0" presId="urn:microsoft.com/office/officeart/2005/8/layout/hProcess7#1"/>
    <dgm:cxn modelId="{6051BD49-2EB5-48A1-8E16-3D3B6CB4A5C4}" srcId="{147DC69E-FF60-4F06-B110-211874262162}" destId="{7F0E54EC-9823-44BA-BDC4-E46DBC5D5BA8}" srcOrd="0" destOrd="0" parTransId="{F4DB9965-5A72-416F-90E5-92A15232E2A1}" sibTransId="{34DBC696-4519-4DDD-8211-7820AC058CA0}"/>
    <dgm:cxn modelId="{C7F20CFA-A142-4128-AB8F-B144F65C51C5}" type="presOf" srcId="{147DC69E-FF60-4F06-B110-211874262162}" destId="{D5D30187-33BB-4385-8282-5B192BC93BC8}" srcOrd="0" destOrd="0" presId="urn:microsoft.com/office/officeart/2005/8/layout/hProcess7#1"/>
    <dgm:cxn modelId="{EF45298A-A485-49B1-BEC8-A10CE1507217}" type="presOf" srcId="{6C22AF07-3AE7-41EF-8F7B-DA05F482FEF1}" destId="{E9F050FB-B510-4C5E-9386-0E56D8741A5B}" srcOrd="0" destOrd="0" presId="urn:microsoft.com/office/officeart/2005/8/layout/hProcess7#1"/>
    <dgm:cxn modelId="{82887A75-2228-4CAF-91CA-C468ABE6E03A}" type="presParOf" srcId="{E9F050FB-B510-4C5E-9386-0E56D8741A5B}" destId="{9DAED921-0139-43D8-A7FC-442715A52F7C}" srcOrd="0" destOrd="0" presId="urn:microsoft.com/office/officeart/2005/8/layout/hProcess7#1"/>
    <dgm:cxn modelId="{69811108-B0D6-4A5E-BA4F-049339F88DB4}" type="presParOf" srcId="{9DAED921-0139-43D8-A7FC-442715A52F7C}" destId="{D5D30187-33BB-4385-8282-5B192BC93BC8}" srcOrd="0" destOrd="0" presId="urn:microsoft.com/office/officeart/2005/8/layout/hProcess7#1"/>
    <dgm:cxn modelId="{FCD61CA0-00EA-48D0-8859-73E5C69079C7}" type="presParOf" srcId="{9DAED921-0139-43D8-A7FC-442715A52F7C}" destId="{39C0CF3A-30D1-455E-9E83-F584629F408B}" srcOrd="1" destOrd="0" presId="urn:microsoft.com/office/officeart/2005/8/layout/hProcess7#1"/>
    <dgm:cxn modelId="{DFA3FA81-E17B-4596-B16E-D81E91D58051}" type="presParOf" srcId="{9DAED921-0139-43D8-A7FC-442715A52F7C}" destId="{6725DD9C-894A-4BEB-889B-9DB891DC509F}" srcOrd="2" destOrd="0" presId="urn:microsoft.com/office/officeart/2005/8/layout/hProcess7#1"/>
    <dgm:cxn modelId="{1DDA519D-7F54-4CB5-8E0B-A5C8563A1716}" type="presParOf" srcId="{E9F050FB-B510-4C5E-9386-0E56D8741A5B}" destId="{FDD6E55B-7C9B-4091-A68D-A710F22422E5}" srcOrd="1" destOrd="0" presId="urn:microsoft.com/office/officeart/2005/8/layout/hProcess7#1"/>
    <dgm:cxn modelId="{DCDFD552-A24E-4E86-9D20-66B8BBB42CC2}" type="presParOf" srcId="{E9F050FB-B510-4C5E-9386-0E56D8741A5B}" destId="{71D92148-F084-4F9E-923F-E665B8CEDA02}" srcOrd="2" destOrd="0" presId="urn:microsoft.com/office/officeart/2005/8/layout/hProcess7#1"/>
    <dgm:cxn modelId="{B84F53DE-E48A-4069-A722-237565723EA3}" type="presParOf" srcId="{71D92148-F084-4F9E-923F-E665B8CEDA02}" destId="{059E76DD-EEC5-41F5-ACE0-0EAD53A17C55}" srcOrd="0" destOrd="0" presId="urn:microsoft.com/office/officeart/2005/8/layout/hProcess7#1"/>
    <dgm:cxn modelId="{527FEAAE-95E9-46D9-AA88-831326BE50F7}" type="presParOf" srcId="{71D92148-F084-4F9E-923F-E665B8CEDA02}" destId="{B74A7C5D-012B-49DC-918F-F66C0F16D12D}" srcOrd="1" destOrd="0" presId="urn:microsoft.com/office/officeart/2005/8/layout/hProcess7#1"/>
    <dgm:cxn modelId="{E041912E-B0EE-4EE8-AF3B-013BB23AE48E}" type="presParOf" srcId="{71D92148-F084-4F9E-923F-E665B8CEDA02}" destId="{291F7A03-BBE3-4F73-835D-46F1EB3F8F67}" srcOrd="2" destOrd="0" presId="urn:microsoft.com/office/officeart/2005/8/layout/hProcess7#1"/>
    <dgm:cxn modelId="{5A0652AA-C624-4BF7-9EF5-CBCF86B96996}" type="presParOf" srcId="{E9F050FB-B510-4C5E-9386-0E56D8741A5B}" destId="{4DF6D1D6-7A8C-4425-9E1E-B37609467F49}" srcOrd="3" destOrd="0" presId="urn:microsoft.com/office/officeart/2005/8/layout/hProcess7#1"/>
    <dgm:cxn modelId="{308847C5-3842-4FDD-9FD0-7F4EA8E4EE78}" type="presParOf" srcId="{E9F050FB-B510-4C5E-9386-0E56D8741A5B}" destId="{15CA6338-EBE6-4BC6-A06E-B9B9BF1FB3D5}" srcOrd="4" destOrd="0" presId="urn:microsoft.com/office/officeart/2005/8/layout/hProcess7#1"/>
    <dgm:cxn modelId="{1324F67A-92BF-4335-9CE0-DAA384E76002}" type="presParOf" srcId="{15CA6338-EBE6-4BC6-A06E-B9B9BF1FB3D5}" destId="{D9D5F7FF-B764-4FAD-B270-65A03F04FC5E}" srcOrd="0" destOrd="0" presId="urn:microsoft.com/office/officeart/2005/8/layout/hProcess7#1"/>
    <dgm:cxn modelId="{9FFEF5A9-D545-4B63-9AEE-046B84EBA048}" type="presParOf" srcId="{15CA6338-EBE6-4BC6-A06E-B9B9BF1FB3D5}" destId="{F0EC2B2E-861D-4A41-A460-E7B082D7A9A2}" srcOrd="1" destOrd="0" presId="urn:microsoft.com/office/officeart/2005/8/layout/hProcess7#1"/>
    <dgm:cxn modelId="{E99CB643-38B5-420E-AA46-8A0F41037F5B}" type="presParOf" srcId="{15CA6338-EBE6-4BC6-A06E-B9B9BF1FB3D5}" destId="{E4D5AC88-C1C3-4ED0-96E6-67756F09C83A}" srcOrd="2" destOrd="0" presId="urn:microsoft.com/office/officeart/2005/8/layout/hProcess7#1"/>
    <dgm:cxn modelId="{F30AE0D7-557B-4D6E-9B5B-6E85BCA070D8}" type="presParOf" srcId="{E9F050FB-B510-4C5E-9386-0E56D8741A5B}" destId="{1CFABF02-864F-4065-A698-22884EE0F557}" srcOrd="5" destOrd="0" presId="urn:microsoft.com/office/officeart/2005/8/layout/hProcess7#1"/>
    <dgm:cxn modelId="{60457664-E14E-4A1A-AFAD-D9CD3878E0EB}" type="presParOf" srcId="{E9F050FB-B510-4C5E-9386-0E56D8741A5B}" destId="{BB6D6C7A-A445-4FB4-BC38-6D10DC364F4A}" srcOrd="6" destOrd="0" presId="urn:microsoft.com/office/officeart/2005/8/layout/hProcess7#1"/>
    <dgm:cxn modelId="{E7020B22-EB92-4681-9369-657742D67D15}" type="presParOf" srcId="{BB6D6C7A-A445-4FB4-BC38-6D10DC364F4A}" destId="{BBDDA525-1EF8-4934-8164-0A402410DF86}" srcOrd="0" destOrd="0" presId="urn:microsoft.com/office/officeart/2005/8/layout/hProcess7#1"/>
    <dgm:cxn modelId="{F4DF4A77-80D0-4302-8CAE-98F194BD98DD}" type="presParOf" srcId="{BB6D6C7A-A445-4FB4-BC38-6D10DC364F4A}" destId="{2D942E6A-8393-4E20-B678-8228CCEF8858}" srcOrd="1" destOrd="0" presId="urn:microsoft.com/office/officeart/2005/8/layout/hProcess7#1"/>
    <dgm:cxn modelId="{87EBE09C-377C-4FCB-998A-30FC3B3DF134}" type="presParOf" srcId="{BB6D6C7A-A445-4FB4-BC38-6D10DC364F4A}" destId="{60050C5A-557C-48A1-9EB1-FC5C6D58FFE3}" srcOrd="2" destOrd="0" presId="urn:microsoft.com/office/officeart/2005/8/layout/hProcess7#1"/>
    <dgm:cxn modelId="{12A933C1-11F1-4B2A-88E1-BE7863B0D9F3}" type="presParOf" srcId="{E9F050FB-B510-4C5E-9386-0E56D8741A5B}" destId="{46CD531D-93F0-4197-BD60-EF358752E7A8}" srcOrd="7" destOrd="0" presId="urn:microsoft.com/office/officeart/2005/8/layout/hProcess7#1"/>
    <dgm:cxn modelId="{B144B21F-19B3-4603-989B-261FF6D4155A}" type="presParOf" srcId="{E9F050FB-B510-4C5E-9386-0E56D8741A5B}" destId="{632A815C-7383-4C42-928E-ABADE2CEE800}" srcOrd="8" destOrd="0" presId="urn:microsoft.com/office/officeart/2005/8/layout/hProcess7#1"/>
    <dgm:cxn modelId="{7D43A2AB-2197-44B3-927D-4F2DE097DEA2}" type="presParOf" srcId="{632A815C-7383-4C42-928E-ABADE2CEE800}" destId="{1CA68F34-169A-4E44-B368-E9DE863DE171}" srcOrd="0" destOrd="0" presId="urn:microsoft.com/office/officeart/2005/8/layout/hProcess7#1"/>
    <dgm:cxn modelId="{1BE1E7A5-68C6-4B0D-BCA6-93B4D3F7D12B}" type="presParOf" srcId="{632A815C-7383-4C42-928E-ABADE2CEE800}" destId="{BB0D7A5D-3095-48A2-9C38-7DD4634BBFA0}" srcOrd="1" destOrd="0" presId="urn:microsoft.com/office/officeart/2005/8/layout/hProcess7#1"/>
    <dgm:cxn modelId="{8F803BE2-01F0-4C7E-BDC9-511D3EE76CBF}" type="presParOf" srcId="{632A815C-7383-4C42-928E-ABADE2CEE800}" destId="{A0A51D19-BAF1-4DE6-B838-B27B848784B1}"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D48FB3-1C60-41F5-B0CC-00D61B97EE68}"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pt-BR"/>
        </a:p>
      </dgm:t>
    </dgm:pt>
    <dgm:pt modelId="{634122B9-274E-4F6B-A0BC-F2F932B8EB9B}">
      <dgm:prSet phldrT="[Texto]"/>
      <dgm:spPr/>
      <dgm:t>
        <a:bodyPr/>
        <a:lstStyle/>
        <a:p>
          <a:r>
            <a:rPr lang="pt-BR" b="1" dirty="0" smtClean="0"/>
            <a:t>1</a:t>
          </a:r>
          <a:endParaRPr lang="pt-BR" b="1" dirty="0"/>
        </a:p>
      </dgm:t>
    </dgm:pt>
    <dgm:pt modelId="{DE6072E8-8721-4090-9564-FB472E44042B}" type="parTrans" cxnId="{6FDA9036-E747-46B8-8FE5-FF7A18317882}">
      <dgm:prSet/>
      <dgm:spPr/>
      <dgm:t>
        <a:bodyPr/>
        <a:lstStyle/>
        <a:p>
          <a:endParaRPr lang="pt-BR" b="1"/>
        </a:p>
      </dgm:t>
    </dgm:pt>
    <dgm:pt modelId="{775865F2-EC7B-42B9-BD45-444801D184E4}" type="sibTrans" cxnId="{6FDA9036-E747-46B8-8FE5-FF7A18317882}">
      <dgm:prSet/>
      <dgm:spPr/>
      <dgm:t>
        <a:bodyPr/>
        <a:lstStyle/>
        <a:p>
          <a:endParaRPr lang="pt-BR" b="1"/>
        </a:p>
      </dgm:t>
    </dgm:pt>
    <dgm:pt modelId="{D940BD5D-9F25-4E10-96CD-31F538634CD1}">
      <dgm:prSet phldrT="[Texto]"/>
      <dgm:spPr/>
      <dgm:t>
        <a:bodyPr/>
        <a:lstStyle/>
        <a:p>
          <a:pPr algn="just"/>
          <a:r>
            <a:rPr lang="pt-BR" b="1" dirty="0" smtClean="0"/>
            <a:t>Proporção de mulheres em idade fértil moradoras no território e cadastradas no planejamento familiar </a:t>
          </a:r>
          <a:endParaRPr lang="pt-BR" b="1" dirty="0"/>
        </a:p>
      </dgm:t>
    </dgm:pt>
    <dgm:pt modelId="{D5E2E6A1-150C-48DE-868C-9A41DD57F062}" type="parTrans" cxnId="{3D33F86A-76F3-4E24-9E07-3BAFD76C2121}">
      <dgm:prSet/>
      <dgm:spPr/>
      <dgm:t>
        <a:bodyPr/>
        <a:lstStyle/>
        <a:p>
          <a:endParaRPr lang="pt-BR" b="1"/>
        </a:p>
      </dgm:t>
    </dgm:pt>
    <dgm:pt modelId="{0B2F437A-C5D4-4394-8ADF-5B9D6C41D4E0}" type="sibTrans" cxnId="{3D33F86A-76F3-4E24-9E07-3BAFD76C2121}">
      <dgm:prSet/>
      <dgm:spPr/>
      <dgm:t>
        <a:bodyPr/>
        <a:lstStyle/>
        <a:p>
          <a:endParaRPr lang="pt-BR" b="1"/>
        </a:p>
      </dgm:t>
    </dgm:pt>
    <dgm:pt modelId="{1C5FE56C-6F26-4A80-AC16-2F92322F54EF}">
      <dgm:prSet phldrT="[Texto]"/>
      <dgm:spPr/>
      <dgm:t>
        <a:bodyPr/>
        <a:lstStyle/>
        <a:p>
          <a:r>
            <a:rPr lang="pt-BR" b="1" dirty="0" smtClean="0"/>
            <a:t>2</a:t>
          </a:r>
          <a:endParaRPr lang="pt-BR" b="1" dirty="0"/>
        </a:p>
      </dgm:t>
    </dgm:pt>
    <dgm:pt modelId="{19554062-81AB-4273-95D7-74E66965E009}" type="parTrans" cxnId="{765C9581-943E-43E1-A16D-348F3DF61E09}">
      <dgm:prSet/>
      <dgm:spPr/>
      <dgm:t>
        <a:bodyPr/>
        <a:lstStyle/>
        <a:p>
          <a:endParaRPr lang="pt-BR" b="1"/>
        </a:p>
      </dgm:t>
    </dgm:pt>
    <dgm:pt modelId="{8931B896-35A5-4ECA-8A46-2C850540BCDC}" type="sibTrans" cxnId="{765C9581-943E-43E1-A16D-348F3DF61E09}">
      <dgm:prSet/>
      <dgm:spPr/>
      <dgm:t>
        <a:bodyPr/>
        <a:lstStyle/>
        <a:p>
          <a:endParaRPr lang="pt-BR" b="1"/>
        </a:p>
      </dgm:t>
    </dgm:pt>
    <dgm:pt modelId="{81AE3E96-03D2-4664-B920-9B981FF0BD53}">
      <dgm:prSet phldrT="[Texto]"/>
      <dgm:spPr/>
      <dgm:t>
        <a:bodyPr/>
        <a:lstStyle/>
        <a:p>
          <a:pPr algn="just" rtl="0"/>
          <a:r>
            <a:rPr lang="en-US" b="1" dirty="0" err="1" smtClean="0"/>
            <a:t>Proporção</a:t>
          </a:r>
          <a:r>
            <a:rPr lang="en-US" b="1" dirty="0" smtClean="0"/>
            <a:t> de </a:t>
          </a:r>
          <a:r>
            <a:rPr lang="en-US" b="1" dirty="0" err="1" smtClean="0"/>
            <a:t>mulheres</a:t>
          </a:r>
          <a:r>
            <a:rPr lang="en-US" b="1" dirty="0" smtClean="0"/>
            <a:t> </a:t>
          </a:r>
          <a:r>
            <a:rPr lang="en-US" b="1" dirty="0" err="1" smtClean="0"/>
            <a:t>em</a:t>
          </a:r>
          <a:r>
            <a:rPr lang="en-US" b="1" dirty="0" smtClean="0"/>
            <a:t> </a:t>
          </a:r>
          <a:r>
            <a:rPr lang="en-US" b="1" dirty="0" err="1" smtClean="0"/>
            <a:t>idade</a:t>
          </a:r>
          <a:r>
            <a:rPr lang="en-US" b="1" dirty="0" smtClean="0"/>
            <a:t> </a:t>
          </a:r>
          <a:r>
            <a:rPr lang="en-US" b="1" dirty="0" err="1" smtClean="0"/>
            <a:t>fértil</a:t>
          </a:r>
          <a:r>
            <a:rPr lang="en-US" b="1" dirty="0" smtClean="0"/>
            <a:t> com </a:t>
          </a:r>
          <a:r>
            <a:rPr lang="en-US" b="1" dirty="0" err="1" smtClean="0"/>
            <a:t>citopatológico</a:t>
          </a:r>
          <a:r>
            <a:rPr lang="en-US" b="1" dirty="0" smtClean="0"/>
            <a:t> </a:t>
          </a:r>
          <a:r>
            <a:rPr lang="en-US" b="1" dirty="0" err="1" smtClean="0"/>
            <a:t>em</a:t>
          </a:r>
          <a:r>
            <a:rPr lang="en-US" b="1" dirty="0" smtClean="0"/>
            <a:t> </a:t>
          </a:r>
          <a:r>
            <a:rPr lang="en-US" b="1" dirty="0" err="1" smtClean="0"/>
            <a:t>dia</a:t>
          </a:r>
          <a:r>
            <a:rPr lang="en-US" b="1" dirty="0" smtClean="0"/>
            <a:t> de </a:t>
          </a:r>
          <a:r>
            <a:rPr lang="en-US" b="1" dirty="0" err="1" smtClean="0"/>
            <a:t>acordo</a:t>
          </a:r>
          <a:r>
            <a:rPr lang="en-US" b="1" dirty="0" smtClean="0"/>
            <a:t> com </a:t>
          </a:r>
          <a:r>
            <a:rPr lang="en-US" b="1" dirty="0" err="1" smtClean="0"/>
            <a:t>protocolo</a:t>
          </a:r>
          <a:r>
            <a:rPr lang="en-US" b="1" dirty="0" smtClean="0"/>
            <a:t> </a:t>
          </a:r>
          <a:endParaRPr lang="pt-BR" b="1" dirty="0"/>
        </a:p>
      </dgm:t>
    </dgm:pt>
    <dgm:pt modelId="{6E976D08-1ADF-4214-B277-C3B72B025048}" type="parTrans" cxnId="{A28A7C70-CEAD-4B3C-9CA3-2C8272B8DB57}">
      <dgm:prSet/>
      <dgm:spPr/>
      <dgm:t>
        <a:bodyPr/>
        <a:lstStyle/>
        <a:p>
          <a:endParaRPr lang="pt-BR" b="1"/>
        </a:p>
      </dgm:t>
    </dgm:pt>
    <dgm:pt modelId="{7EDF398B-68DE-4BAD-B291-86600F683262}" type="sibTrans" cxnId="{A28A7C70-CEAD-4B3C-9CA3-2C8272B8DB57}">
      <dgm:prSet/>
      <dgm:spPr/>
      <dgm:t>
        <a:bodyPr/>
        <a:lstStyle/>
        <a:p>
          <a:endParaRPr lang="pt-BR" b="1"/>
        </a:p>
      </dgm:t>
    </dgm:pt>
    <dgm:pt modelId="{3AEE3E52-E275-4252-8781-C5869E178834}">
      <dgm:prSet phldrT="[Texto]"/>
      <dgm:spPr/>
      <dgm:t>
        <a:bodyPr/>
        <a:lstStyle/>
        <a:p>
          <a:r>
            <a:rPr lang="pt-BR" b="1" dirty="0" smtClean="0"/>
            <a:t>3</a:t>
          </a:r>
          <a:endParaRPr lang="pt-BR" b="1" dirty="0"/>
        </a:p>
      </dgm:t>
    </dgm:pt>
    <dgm:pt modelId="{16396BE7-6BDF-4AB8-817A-1CC2F8776996}" type="parTrans" cxnId="{1B6CB309-5D21-4D31-8932-EE11B2C24CA2}">
      <dgm:prSet/>
      <dgm:spPr/>
      <dgm:t>
        <a:bodyPr/>
        <a:lstStyle/>
        <a:p>
          <a:endParaRPr lang="pt-BR" b="1"/>
        </a:p>
      </dgm:t>
    </dgm:pt>
    <dgm:pt modelId="{E8ECAD34-2A6B-40A1-9B7F-2F8407BD0CD3}" type="sibTrans" cxnId="{1B6CB309-5D21-4D31-8932-EE11B2C24CA2}">
      <dgm:prSet/>
      <dgm:spPr/>
      <dgm:t>
        <a:bodyPr/>
        <a:lstStyle/>
        <a:p>
          <a:endParaRPr lang="pt-BR" b="1"/>
        </a:p>
      </dgm:t>
    </dgm:pt>
    <dgm:pt modelId="{85A8213B-EDBF-4B36-81E3-CAE10A0B2B01}">
      <dgm:prSet phldrT="[Texto]"/>
      <dgm:spPr/>
      <dgm:t>
        <a:bodyPr/>
        <a:lstStyle/>
        <a:p>
          <a:pPr algn="just" rtl="0"/>
          <a:r>
            <a:rPr lang="pt-BR" b="1" dirty="0" smtClean="0"/>
            <a:t>Proporção de </a:t>
          </a:r>
          <a:r>
            <a:rPr lang="pt-BR" b="1" dirty="0" err="1" smtClean="0"/>
            <a:t>puérperas</a:t>
          </a:r>
          <a:r>
            <a:rPr lang="pt-BR" b="1" dirty="0" smtClean="0"/>
            <a:t> que vieram para o planejamento familiar na USF</a:t>
          </a:r>
          <a:endParaRPr lang="pt-BR" b="1" dirty="0"/>
        </a:p>
      </dgm:t>
    </dgm:pt>
    <dgm:pt modelId="{13A3BFD7-5BF4-4C25-8389-4A540B168AF6}" type="parTrans" cxnId="{7E9E8BDB-9F74-457D-9FBF-345C5A388414}">
      <dgm:prSet/>
      <dgm:spPr/>
      <dgm:t>
        <a:bodyPr/>
        <a:lstStyle/>
        <a:p>
          <a:endParaRPr lang="pt-BR" b="1"/>
        </a:p>
      </dgm:t>
    </dgm:pt>
    <dgm:pt modelId="{5E1FA8C4-1E52-453E-9AB0-917DCCEC1E2A}" type="sibTrans" cxnId="{7E9E8BDB-9F74-457D-9FBF-345C5A388414}">
      <dgm:prSet/>
      <dgm:spPr/>
      <dgm:t>
        <a:bodyPr/>
        <a:lstStyle/>
        <a:p>
          <a:endParaRPr lang="pt-BR" b="1"/>
        </a:p>
      </dgm:t>
    </dgm:pt>
    <dgm:pt modelId="{88E26F44-7172-4655-AD0A-C349E582FC5E}" type="pres">
      <dgm:prSet presAssocID="{34D48FB3-1C60-41F5-B0CC-00D61B97EE68}" presName="linearFlow" presStyleCnt="0">
        <dgm:presLayoutVars>
          <dgm:dir/>
          <dgm:animLvl val="lvl"/>
          <dgm:resizeHandles val="exact"/>
        </dgm:presLayoutVars>
      </dgm:prSet>
      <dgm:spPr/>
      <dgm:t>
        <a:bodyPr/>
        <a:lstStyle/>
        <a:p>
          <a:endParaRPr lang="pt-BR"/>
        </a:p>
      </dgm:t>
    </dgm:pt>
    <dgm:pt modelId="{5DFB466A-9F74-4DBA-B901-8EC8DD90CF4D}" type="pres">
      <dgm:prSet presAssocID="{634122B9-274E-4F6B-A0BC-F2F932B8EB9B}" presName="composite" presStyleCnt="0"/>
      <dgm:spPr/>
    </dgm:pt>
    <dgm:pt modelId="{DEF9A6FE-E55D-4FC0-94FE-3ACB279C1C4B}" type="pres">
      <dgm:prSet presAssocID="{634122B9-274E-4F6B-A0BC-F2F932B8EB9B}" presName="parentText" presStyleLbl="alignNode1" presStyleIdx="0" presStyleCnt="3">
        <dgm:presLayoutVars>
          <dgm:chMax val="1"/>
          <dgm:bulletEnabled val="1"/>
        </dgm:presLayoutVars>
      </dgm:prSet>
      <dgm:spPr/>
      <dgm:t>
        <a:bodyPr/>
        <a:lstStyle/>
        <a:p>
          <a:endParaRPr lang="pt-BR"/>
        </a:p>
      </dgm:t>
    </dgm:pt>
    <dgm:pt modelId="{646FE7CF-AAE5-4C62-9F36-51B911DD0A3A}" type="pres">
      <dgm:prSet presAssocID="{634122B9-274E-4F6B-A0BC-F2F932B8EB9B}" presName="descendantText" presStyleLbl="alignAcc1" presStyleIdx="0" presStyleCnt="3">
        <dgm:presLayoutVars>
          <dgm:bulletEnabled val="1"/>
        </dgm:presLayoutVars>
      </dgm:prSet>
      <dgm:spPr/>
      <dgm:t>
        <a:bodyPr/>
        <a:lstStyle/>
        <a:p>
          <a:endParaRPr lang="pt-BR"/>
        </a:p>
      </dgm:t>
    </dgm:pt>
    <dgm:pt modelId="{11359A10-8E95-4B4A-94B1-7A780754EC0E}" type="pres">
      <dgm:prSet presAssocID="{775865F2-EC7B-42B9-BD45-444801D184E4}" presName="sp" presStyleCnt="0"/>
      <dgm:spPr/>
    </dgm:pt>
    <dgm:pt modelId="{7D650607-C80D-4CF0-A8AB-5A7C767E7E72}" type="pres">
      <dgm:prSet presAssocID="{1C5FE56C-6F26-4A80-AC16-2F92322F54EF}" presName="composite" presStyleCnt="0"/>
      <dgm:spPr/>
    </dgm:pt>
    <dgm:pt modelId="{23C95072-0DF8-4C2A-BF64-4AB9295B0604}" type="pres">
      <dgm:prSet presAssocID="{1C5FE56C-6F26-4A80-AC16-2F92322F54EF}" presName="parentText" presStyleLbl="alignNode1" presStyleIdx="1" presStyleCnt="3">
        <dgm:presLayoutVars>
          <dgm:chMax val="1"/>
          <dgm:bulletEnabled val="1"/>
        </dgm:presLayoutVars>
      </dgm:prSet>
      <dgm:spPr/>
      <dgm:t>
        <a:bodyPr/>
        <a:lstStyle/>
        <a:p>
          <a:endParaRPr lang="pt-BR"/>
        </a:p>
      </dgm:t>
    </dgm:pt>
    <dgm:pt modelId="{D9137A47-FB2C-46AB-AAAB-C4673AF7B173}" type="pres">
      <dgm:prSet presAssocID="{1C5FE56C-6F26-4A80-AC16-2F92322F54EF}" presName="descendantText" presStyleLbl="alignAcc1" presStyleIdx="1" presStyleCnt="3">
        <dgm:presLayoutVars>
          <dgm:bulletEnabled val="1"/>
        </dgm:presLayoutVars>
      </dgm:prSet>
      <dgm:spPr/>
      <dgm:t>
        <a:bodyPr/>
        <a:lstStyle/>
        <a:p>
          <a:endParaRPr lang="pt-BR"/>
        </a:p>
      </dgm:t>
    </dgm:pt>
    <dgm:pt modelId="{E0052E3F-7FC1-4333-AAF8-6D108DA12AEB}" type="pres">
      <dgm:prSet presAssocID="{8931B896-35A5-4ECA-8A46-2C850540BCDC}" presName="sp" presStyleCnt="0"/>
      <dgm:spPr/>
    </dgm:pt>
    <dgm:pt modelId="{9F781DE3-072F-484F-B5F2-1702FD2644BB}" type="pres">
      <dgm:prSet presAssocID="{3AEE3E52-E275-4252-8781-C5869E178834}" presName="composite" presStyleCnt="0"/>
      <dgm:spPr/>
    </dgm:pt>
    <dgm:pt modelId="{6CEEEF83-D863-4E13-BD8B-A98EFBECBB86}" type="pres">
      <dgm:prSet presAssocID="{3AEE3E52-E275-4252-8781-C5869E178834}" presName="parentText" presStyleLbl="alignNode1" presStyleIdx="2" presStyleCnt="3">
        <dgm:presLayoutVars>
          <dgm:chMax val="1"/>
          <dgm:bulletEnabled val="1"/>
        </dgm:presLayoutVars>
      </dgm:prSet>
      <dgm:spPr/>
      <dgm:t>
        <a:bodyPr/>
        <a:lstStyle/>
        <a:p>
          <a:endParaRPr lang="pt-BR"/>
        </a:p>
      </dgm:t>
    </dgm:pt>
    <dgm:pt modelId="{163B4F07-EAFF-48A5-80BF-12B9DB1667B6}" type="pres">
      <dgm:prSet presAssocID="{3AEE3E52-E275-4252-8781-C5869E178834}" presName="descendantText" presStyleLbl="alignAcc1" presStyleIdx="2" presStyleCnt="3">
        <dgm:presLayoutVars>
          <dgm:bulletEnabled val="1"/>
        </dgm:presLayoutVars>
      </dgm:prSet>
      <dgm:spPr/>
      <dgm:t>
        <a:bodyPr/>
        <a:lstStyle/>
        <a:p>
          <a:endParaRPr lang="pt-BR"/>
        </a:p>
      </dgm:t>
    </dgm:pt>
  </dgm:ptLst>
  <dgm:cxnLst>
    <dgm:cxn modelId="{0474AD65-9E83-4775-91D0-9E253594409F}" type="presOf" srcId="{34D48FB3-1C60-41F5-B0CC-00D61B97EE68}" destId="{88E26F44-7172-4655-AD0A-C349E582FC5E}" srcOrd="0" destOrd="0" presId="urn:microsoft.com/office/officeart/2005/8/layout/chevron2"/>
    <dgm:cxn modelId="{15CF8CD4-E3EC-4EB6-ABCA-A717A1163CF5}" type="presOf" srcId="{81AE3E96-03D2-4664-B920-9B981FF0BD53}" destId="{D9137A47-FB2C-46AB-AAAB-C4673AF7B173}" srcOrd="0" destOrd="0" presId="urn:microsoft.com/office/officeart/2005/8/layout/chevron2"/>
    <dgm:cxn modelId="{A28A7C70-CEAD-4B3C-9CA3-2C8272B8DB57}" srcId="{1C5FE56C-6F26-4A80-AC16-2F92322F54EF}" destId="{81AE3E96-03D2-4664-B920-9B981FF0BD53}" srcOrd="0" destOrd="0" parTransId="{6E976D08-1ADF-4214-B277-C3B72B025048}" sibTransId="{7EDF398B-68DE-4BAD-B291-86600F683262}"/>
    <dgm:cxn modelId="{3A0A89C0-C5F9-4290-89F9-AA91A0EADF85}" type="presOf" srcId="{1C5FE56C-6F26-4A80-AC16-2F92322F54EF}" destId="{23C95072-0DF8-4C2A-BF64-4AB9295B0604}" srcOrd="0" destOrd="0" presId="urn:microsoft.com/office/officeart/2005/8/layout/chevron2"/>
    <dgm:cxn modelId="{7E9E8BDB-9F74-457D-9FBF-345C5A388414}" srcId="{3AEE3E52-E275-4252-8781-C5869E178834}" destId="{85A8213B-EDBF-4B36-81E3-CAE10A0B2B01}" srcOrd="0" destOrd="0" parTransId="{13A3BFD7-5BF4-4C25-8389-4A540B168AF6}" sibTransId="{5E1FA8C4-1E52-453E-9AB0-917DCCEC1E2A}"/>
    <dgm:cxn modelId="{CF5B093C-8273-4982-9571-89019174F764}" type="presOf" srcId="{D940BD5D-9F25-4E10-96CD-31F538634CD1}" destId="{646FE7CF-AAE5-4C62-9F36-51B911DD0A3A}" srcOrd="0" destOrd="0" presId="urn:microsoft.com/office/officeart/2005/8/layout/chevron2"/>
    <dgm:cxn modelId="{37C9F4C2-0BB9-4489-84FE-5E375C516A42}" type="presOf" srcId="{3AEE3E52-E275-4252-8781-C5869E178834}" destId="{6CEEEF83-D863-4E13-BD8B-A98EFBECBB86}" srcOrd="0" destOrd="0" presId="urn:microsoft.com/office/officeart/2005/8/layout/chevron2"/>
    <dgm:cxn modelId="{3D33F86A-76F3-4E24-9E07-3BAFD76C2121}" srcId="{634122B9-274E-4F6B-A0BC-F2F932B8EB9B}" destId="{D940BD5D-9F25-4E10-96CD-31F538634CD1}" srcOrd="0" destOrd="0" parTransId="{D5E2E6A1-150C-48DE-868C-9A41DD57F062}" sibTransId="{0B2F437A-C5D4-4394-8ADF-5B9D6C41D4E0}"/>
    <dgm:cxn modelId="{765C9581-943E-43E1-A16D-348F3DF61E09}" srcId="{34D48FB3-1C60-41F5-B0CC-00D61B97EE68}" destId="{1C5FE56C-6F26-4A80-AC16-2F92322F54EF}" srcOrd="1" destOrd="0" parTransId="{19554062-81AB-4273-95D7-74E66965E009}" sibTransId="{8931B896-35A5-4ECA-8A46-2C850540BCDC}"/>
    <dgm:cxn modelId="{1B6CB309-5D21-4D31-8932-EE11B2C24CA2}" srcId="{34D48FB3-1C60-41F5-B0CC-00D61B97EE68}" destId="{3AEE3E52-E275-4252-8781-C5869E178834}" srcOrd="2" destOrd="0" parTransId="{16396BE7-6BDF-4AB8-817A-1CC2F8776996}" sibTransId="{E8ECAD34-2A6B-40A1-9B7F-2F8407BD0CD3}"/>
    <dgm:cxn modelId="{6FDA9036-E747-46B8-8FE5-FF7A18317882}" srcId="{34D48FB3-1C60-41F5-B0CC-00D61B97EE68}" destId="{634122B9-274E-4F6B-A0BC-F2F932B8EB9B}" srcOrd="0" destOrd="0" parTransId="{DE6072E8-8721-4090-9564-FB472E44042B}" sibTransId="{775865F2-EC7B-42B9-BD45-444801D184E4}"/>
    <dgm:cxn modelId="{1FDA942D-4B73-4972-AF9A-34DCFE85D660}" type="presOf" srcId="{634122B9-274E-4F6B-A0BC-F2F932B8EB9B}" destId="{DEF9A6FE-E55D-4FC0-94FE-3ACB279C1C4B}" srcOrd="0" destOrd="0" presId="urn:microsoft.com/office/officeart/2005/8/layout/chevron2"/>
    <dgm:cxn modelId="{0F18362C-9F76-453E-A6E6-E082C76DE5DE}" type="presOf" srcId="{85A8213B-EDBF-4B36-81E3-CAE10A0B2B01}" destId="{163B4F07-EAFF-48A5-80BF-12B9DB1667B6}" srcOrd="0" destOrd="0" presId="urn:microsoft.com/office/officeart/2005/8/layout/chevron2"/>
    <dgm:cxn modelId="{CF462885-65C0-4591-88AD-0214EC9DB5F8}" type="presParOf" srcId="{88E26F44-7172-4655-AD0A-C349E582FC5E}" destId="{5DFB466A-9F74-4DBA-B901-8EC8DD90CF4D}" srcOrd="0" destOrd="0" presId="urn:microsoft.com/office/officeart/2005/8/layout/chevron2"/>
    <dgm:cxn modelId="{585DBE6D-6F70-48A7-B9CD-96D71BEC2F30}" type="presParOf" srcId="{5DFB466A-9F74-4DBA-B901-8EC8DD90CF4D}" destId="{DEF9A6FE-E55D-4FC0-94FE-3ACB279C1C4B}" srcOrd="0" destOrd="0" presId="urn:microsoft.com/office/officeart/2005/8/layout/chevron2"/>
    <dgm:cxn modelId="{5E056E98-72E0-44CF-8D67-389AF4EE1E42}" type="presParOf" srcId="{5DFB466A-9F74-4DBA-B901-8EC8DD90CF4D}" destId="{646FE7CF-AAE5-4C62-9F36-51B911DD0A3A}" srcOrd="1" destOrd="0" presId="urn:microsoft.com/office/officeart/2005/8/layout/chevron2"/>
    <dgm:cxn modelId="{74A2CAC1-C87F-4CFE-A21C-49D1E52F83EF}" type="presParOf" srcId="{88E26F44-7172-4655-AD0A-C349E582FC5E}" destId="{11359A10-8E95-4B4A-94B1-7A780754EC0E}" srcOrd="1" destOrd="0" presId="urn:microsoft.com/office/officeart/2005/8/layout/chevron2"/>
    <dgm:cxn modelId="{E064B6DC-6EA7-4532-850D-8282AB1426A4}" type="presParOf" srcId="{88E26F44-7172-4655-AD0A-C349E582FC5E}" destId="{7D650607-C80D-4CF0-A8AB-5A7C767E7E72}" srcOrd="2" destOrd="0" presId="urn:microsoft.com/office/officeart/2005/8/layout/chevron2"/>
    <dgm:cxn modelId="{C0C2E4C0-7DAB-4591-8B8B-6CC94A0CED34}" type="presParOf" srcId="{7D650607-C80D-4CF0-A8AB-5A7C767E7E72}" destId="{23C95072-0DF8-4C2A-BF64-4AB9295B0604}" srcOrd="0" destOrd="0" presId="urn:microsoft.com/office/officeart/2005/8/layout/chevron2"/>
    <dgm:cxn modelId="{CF6E453E-F338-4403-9E32-88B79E18542A}" type="presParOf" srcId="{7D650607-C80D-4CF0-A8AB-5A7C767E7E72}" destId="{D9137A47-FB2C-46AB-AAAB-C4673AF7B173}" srcOrd="1" destOrd="0" presId="urn:microsoft.com/office/officeart/2005/8/layout/chevron2"/>
    <dgm:cxn modelId="{3C644741-06FE-4F17-94CD-B430EF9C2823}" type="presParOf" srcId="{88E26F44-7172-4655-AD0A-C349E582FC5E}" destId="{E0052E3F-7FC1-4333-AAF8-6D108DA12AEB}" srcOrd="3" destOrd="0" presId="urn:microsoft.com/office/officeart/2005/8/layout/chevron2"/>
    <dgm:cxn modelId="{81152E68-46CE-49A3-AC17-CFBB8F544A27}" type="presParOf" srcId="{88E26F44-7172-4655-AD0A-C349E582FC5E}" destId="{9F781DE3-072F-484F-B5F2-1702FD2644BB}" srcOrd="4" destOrd="0" presId="urn:microsoft.com/office/officeart/2005/8/layout/chevron2"/>
    <dgm:cxn modelId="{6555192A-1180-4047-8E61-40FBF7C1C59A}" type="presParOf" srcId="{9F781DE3-072F-484F-B5F2-1702FD2644BB}" destId="{6CEEEF83-D863-4E13-BD8B-A98EFBECBB86}" srcOrd="0" destOrd="0" presId="urn:microsoft.com/office/officeart/2005/8/layout/chevron2"/>
    <dgm:cxn modelId="{26680B1D-6BA2-418F-BC3F-D10E68F56652}" type="presParOf" srcId="{9F781DE3-072F-484F-B5F2-1702FD2644BB}" destId="{163B4F07-EAFF-48A5-80BF-12B9DB1667B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D48FB3-1C60-41F5-B0CC-00D61B97EE68}"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pt-BR"/>
        </a:p>
      </dgm:t>
    </dgm:pt>
    <dgm:pt modelId="{634122B9-274E-4F6B-A0BC-F2F932B8EB9B}">
      <dgm:prSet phldrT="[Texto]"/>
      <dgm:spPr/>
      <dgm:t>
        <a:bodyPr/>
        <a:lstStyle/>
        <a:p>
          <a:r>
            <a:rPr lang="pt-BR" b="1" dirty="0" smtClean="0"/>
            <a:t>4</a:t>
          </a:r>
          <a:endParaRPr lang="pt-BR" b="1" dirty="0"/>
        </a:p>
      </dgm:t>
    </dgm:pt>
    <dgm:pt modelId="{DE6072E8-8721-4090-9564-FB472E44042B}" type="parTrans" cxnId="{6FDA9036-E747-46B8-8FE5-FF7A18317882}">
      <dgm:prSet/>
      <dgm:spPr/>
      <dgm:t>
        <a:bodyPr/>
        <a:lstStyle/>
        <a:p>
          <a:endParaRPr lang="pt-BR" b="1"/>
        </a:p>
      </dgm:t>
    </dgm:pt>
    <dgm:pt modelId="{775865F2-EC7B-42B9-BD45-444801D184E4}" type="sibTrans" cxnId="{6FDA9036-E747-46B8-8FE5-FF7A18317882}">
      <dgm:prSet/>
      <dgm:spPr/>
      <dgm:t>
        <a:bodyPr/>
        <a:lstStyle/>
        <a:p>
          <a:endParaRPr lang="pt-BR" b="1"/>
        </a:p>
      </dgm:t>
    </dgm:pt>
    <dgm:pt modelId="{D940BD5D-9F25-4E10-96CD-31F538634CD1}">
      <dgm:prSet phldrT="[Texto]"/>
      <dgm:spPr/>
      <dgm:t>
        <a:bodyPr/>
        <a:lstStyle/>
        <a:p>
          <a:pPr algn="just" rtl="0"/>
          <a:r>
            <a:rPr lang="pt-BR" b="1" dirty="0" smtClean="0"/>
            <a:t>Proporção de mulheres em idade fértil com exame de mamas em dia de acordo com o protocolo</a:t>
          </a:r>
          <a:endParaRPr lang="pt-BR" b="1" dirty="0"/>
        </a:p>
      </dgm:t>
    </dgm:pt>
    <dgm:pt modelId="{D5E2E6A1-150C-48DE-868C-9A41DD57F062}" type="parTrans" cxnId="{3D33F86A-76F3-4E24-9E07-3BAFD76C2121}">
      <dgm:prSet/>
      <dgm:spPr/>
      <dgm:t>
        <a:bodyPr/>
        <a:lstStyle/>
        <a:p>
          <a:endParaRPr lang="pt-BR" b="1"/>
        </a:p>
      </dgm:t>
    </dgm:pt>
    <dgm:pt modelId="{0B2F437A-C5D4-4394-8ADF-5B9D6C41D4E0}" type="sibTrans" cxnId="{3D33F86A-76F3-4E24-9E07-3BAFD76C2121}">
      <dgm:prSet/>
      <dgm:spPr/>
      <dgm:t>
        <a:bodyPr/>
        <a:lstStyle/>
        <a:p>
          <a:endParaRPr lang="pt-BR" b="1"/>
        </a:p>
      </dgm:t>
    </dgm:pt>
    <dgm:pt modelId="{1C5FE56C-6F26-4A80-AC16-2F92322F54EF}">
      <dgm:prSet phldrT="[Texto]"/>
      <dgm:spPr/>
      <dgm:t>
        <a:bodyPr/>
        <a:lstStyle/>
        <a:p>
          <a:r>
            <a:rPr lang="pt-BR" b="1" dirty="0" smtClean="0"/>
            <a:t>5</a:t>
          </a:r>
          <a:endParaRPr lang="pt-BR" b="1" dirty="0"/>
        </a:p>
      </dgm:t>
    </dgm:pt>
    <dgm:pt modelId="{19554062-81AB-4273-95D7-74E66965E009}" type="parTrans" cxnId="{765C9581-943E-43E1-A16D-348F3DF61E09}">
      <dgm:prSet/>
      <dgm:spPr/>
      <dgm:t>
        <a:bodyPr/>
        <a:lstStyle/>
        <a:p>
          <a:endParaRPr lang="pt-BR" b="1"/>
        </a:p>
      </dgm:t>
    </dgm:pt>
    <dgm:pt modelId="{8931B896-35A5-4ECA-8A46-2C850540BCDC}" type="sibTrans" cxnId="{765C9581-943E-43E1-A16D-348F3DF61E09}">
      <dgm:prSet/>
      <dgm:spPr/>
      <dgm:t>
        <a:bodyPr/>
        <a:lstStyle/>
        <a:p>
          <a:endParaRPr lang="pt-BR" b="1"/>
        </a:p>
      </dgm:t>
    </dgm:pt>
    <dgm:pt modelId="{81AE3E96-03D2-4664-B920-9B981FF0BD53}">
      <dgm:prSet phldrT="[Texto]"/>
      <dgm:spPr/>
      <dgm:t>
        <a:bodyPr/>
        <a:lstStyle/>
        <a:p>
          <a:pPr algn="just" rtl="0"/>
          <a:r>
            <a:rPr lang="pt-BR" b="1" dirty="0" smtClean="0"/>
            <a:t>Proporção de  mulheres em idade fértil com avaliação de saúde bucal</a:t>
          </a:r>
          <a:endParaRPr lang="pt-BR" b="1" dirty="0"/>
        </a:p>
      </dgm:t>
    </dgm:pt>
    <dgm:pt modelId="{6E976D08-1ADF-4214-B277-C3B72B025048}" type="parTrans" cxnId="{A28A7C70-CEAD-4B3C-9CA3-2C8272B8DB57}">
      <dgm:prSet/>
      <dgm:spPr/>
      <dgm:t>
        <a:bodyPr/>
        <a:lstStyle/>
        <a:p>
          <a:endParaRPr lang="pt-BR" b="1"/>
        </a:p>
      </dgm:t>
    </dgm:pt>
    <dgm:pt modelId="{7EDF398B-68DE-4BAD-B291-86600F683262}" type="sibTrans" cxnId="{A28A7C70-CEAD-4B3C-9CA3-2C8272B8DB57}">
      <dgm:prSet/>
      <dgm:spPr/>
      <dgm:t>
        <a:bodyPr/>
        <a:lstStyle/>
        <a:p>
          <a:endParaRPr lang="pt-BR" b="1"/>
        </a:p>
      </dgm:t>
    </dgm:pt>
    <dgm:pt modelId="{3AEE3E52-E275-4252-8781-C5869E178834}">
      <dgm:prSet phldrT="[Texto]"/>
      <dgm:spPr/>
      <dgm:t>
        <a:bodyPr/>
        <a:lstStyle/>
        <a:p>
          <a:r>
            <a:rPr lang="pt-BR" b="1" dirty="0" smtClean="0"/>
            <a:t>6</a:t>
          </a:r>
          <a:endParaRPr lang="pt-BR" b="1" dirty="0"/>
        </a:p>
      </dgm:t>
    </dgm:pt>
    <dgm:pt modelId="{16396BE7-6BDF-4AB8-817A-1CC2F8776996}" type="parTrans" cxnId="{1B6CB309-5D21-4D31-8932-EE11B2C24CA2}">
      <dgm:prSet/>
      <dgm:spPr/>
      <dgm:t>
        <a:bodyPr/>
        <a:lstStyle/>
        <a:p>
          <a:endParaRPr lang="pt-BR" b="1"/>
        </a:p>
      </dgm:t>
    </dgm:pt>
    <dgm:pt modelId="{E8ECAD34-2A6B-40A1-9B7F-2F8407BD0CD3}" type="sibTrans" cxnId="{1B6CB309-5D21-4D31-8932-EE11B2C24CA2}">
      <dgm:prSet/>
      <dgm:spPr/>
      <dgm:t>
        <a:bodyPr/>
        <a:lstStyle/>
        <a:p>
          <a:endParaRPr lang="pt-BR" b="1"/>
        </a:p>
      </dgm:t>
    </dgm:pt>
    <dgm:pt modelId="{85A8213B-EDBF-4B36-81E3-CAE10A0B2B01}">
      <dgm:prSet phldrT="[Texto]"/>
      <dgm:spPr/>
      <dgm:t>
        <a:bodyPr/>
        <a:lstStyle/>
        <a:p>
          <a:pPr algn="just" rtl="0"/>
          <a:r>
            <a:rPr lang="en-US" b="1" dirty="0" err="1" smtClean="0"/>
            <a:t>Proporção</a:t>
          </a:r>
          <a:r>
            <a:rPr lang="en-US" b="1" dirty="0" smtClean="0"/>
            <a:t> de </a:t>
          </a:r>
          <a:r>
            <a:rPr lang="en-US" b="1" dirty="0" err="1" smtClean="0"/>
            <a:t>mulheres</a:t>
          </a:r>
          <a:r>
            <a:rPr lang="en-US" b="1" dirty="0" smtClean="0"/>
            <a:t> </a:t>
          </a:r>
          <a:r>
            <a:rPr lang="en-US" b="1" dirty="0" err="1" smtClean="0"/>
            <a:t>em</a:t>
          </a:r>
          <a:r>
            <a:rPr lang="en-US" b="1" dirty="0" smtClean="0"/>
            <a:t> </a:t>
          </a:r>
          <a:r>
            <a:rPr lang="en-US" b="1" dirty="0" err="1" smtClean="0"/>
            <a:t>idade</a:t>
          </a:r>
          <a:r>
            <a:rPr lang="en-US" b="1" dirty="0" smtClean="0"/>
            <a:t> </a:t>
          </a:r>
          <a:r>
            <a:rPr lang="en-US" b="1" dirty="0" err="1" smtClean="0"/>
            <a:t>fértil</a:t>
          </a:r>
          <a:r>
            <a:rPr lang="en-US" b="1" dirty="0" smtClean="0"/>
            <a:t> com </a:t>
          </a:r>
          <a:r>
            <a:rPr lang="en-US" b="1" dirty="0" err="1" smtClean="0"/>
            <a:t>calendário</a:t>
          </a:r>
          <a:r>
            <a:rPr lang="en-US" b="1" baseline="0" dirty="0" smtClean="0"/>
            <a:t> </a:t>
          </a:r>
          <a:r>
            <a:rPr lang="en-US" b="1" dirty="0" err="1" smtClean="0"/>
            <a:t>vacinal</a:t>
          </a:r>
          <a:r>
            <a:rPr lang="en-US" b="1" dirty="0" smtClean="0"/>
            <a:t>  </a:t>
          </a:r>
          <a:r>
            <a:rPr lang="en-US" b="1" dirty="0" err="1" smtClean="0"/>
            <a:t>atualizado</a:t>
          </a:r>
          <a:endParaRPr lang="pt-BR" b="1" dirty="0"/>
        </a:p>
      </dgm:t>
    </dgm:pt>
    <dgm:pt modelId="{13A3BFD7-5BF4-4C25-8389-4A540B168AF6}" type="parTrans" cxnId="{7E9E8BDB-9F74-457D-9FBF-345C5A388414}">
      <dgm:prSet/>
      <dgm:spPr/>
      <dgm:t>
        <a:bodyPr/>
        <a:lstStyle/>
        <a:p>
          <a:endParaRPr lang="pt-BR" b="1"/>
        </a:p>
      </dgm:t>
    </dgm:pt>
    <dgm:pt modelId="{5E1FA8C4-1E52-453E-9AB0-917DCCEC1E2A}" type="sibTrans" cxnId="{7E9E8BDB-9F74-457D-9FBF-345C5A388414}">
      <dgm:prSet/>
      <dgm:spPr/>
      <dgm:t>
        <a:bodyPr/>
        <a:lstStyle/>
        <a:p>
          <a:endParaRPr lang="pt-BR" b="1"/>
        </a:p>
      </dgm:t>
    </dgm:pt>
    <dgm:pt modelId="{88E26F44-7172-4655-AD0A-C349E582FC5E}" type="pres">
      <dgm:prSet presAssocID="{34D48FB3-1C60-41F5-B0CC-00D61B97EE68}" presName="linearFlow" presStyleCnt="0">
        <dgm:presLayoutVars>
          <dgm:dir/>
          <dgm:animLvl val="lvl"/>
          <dgm:resizeHandles val="exact"/>
        </dgm:presLayoutVars>
      </dgm:prSet>
      <dgm:spPr/>
      <dgm:t>
        <a:bodyPr/>
        <a:lstStyle/>
        <a:p>
          <a:endParaRPr lang="pt-BR"/>
        </a:p>
      </dgm:t>
    </dgm:pt>
    <dgm:pt modelId="{5DFB466A-9F74-4DBA-B901-8EC8DD90CF4D}" type="pres">
      <dgm:prSet presAssocID="{634122B9-274E-4F6B-A0BC-F2F932B8EB9B}" presName="composite" presStyleCnt="0"/>
      <dgm:spPr/>
    </dgm:pt>
    <dgm:pt modelId="{DEF9A6FE-E55D-4FC0-94FE-3ACB279C1C4B}" type="pres">
      <dgm:prSet presAssocID="{634122B9-274E-4F6B-A0BC-F2F932B8EB9B}" presName="parentText" presStyleLbl="alignNode1" presStyleIdx="0" presStyleCnt="3">
        <dgm:presLayoutVars>
          <dgm:chMax val="1"/>
          <dgm:bulletEnabled val="1"/>
        </dgm:presLayoutVars>
      </dgm:prSet>
      <dgm:spPr/>
      <dgm:t>
        <a:bodyPr/>
        <a:lstStyle/>
        <a:p>
          <a:endParaRPr lang="pt-BR"/>
        </a:p>
      </dgm:t>
    </dgm:pt>
    <dgm:pt modelId="{646FE7CF-AAE5-4C62-9F36-51B911DD0A3A}" type="pres">
      <dgm:prSet presAssocID="{634122B9-274E-4F6B-A0BC-F2F932B8EB9B}" presName="descendantText" presStyleLbl="alignAcc1" presStyleIdx="0" presStyleCnt="3">
        <dgm:presLayoutVars>
          <dgm:bulletEnabled val="1"/>
        </dgm:presLayoutVars>
      </dgm:prSet>
      <dgm:spPr/>
      <dgm:t>
        <a:bodyPr/>
        <a:lstStyle/>
        <a:p>
          <a:endParaRPr lang="pt-BR"/>
        </a:p>
      </dgm:t>
    </dgm:pt>
    <dgm:pt modelId="{11359A10-8E95-4B4A-94B1-7A780754EC0E}" type="pres">
      <dgm:prSet presAssocID="{775865F2-EC7B-42B9-BD45-444801D184E4}" presName="sp" presStyleCnt="0"/>
      <dgm:spPr/>
    </dgm:pt>
    <dgm:pt modelId="{7D650607-C80D-4CF0-A8AB-5A7C767E7E72}" type="pres">
      <dgm:prSet presAssocID="{1C5FE56C-6F26-4A80-AC16-2F92322F54EF}" presName="composite" presStyleCnt="0"/>
      <dgm:spPr/>
    </dgm:pt>
    <dgm:pt modelId="{23C95072-0DF8-4C2A-BF64-4AB9295B0604}" type="pres">
      <dgm:prSet presAssocID="{1C5FE56C-6F26-4A80-AC16-2F92322F54EF}" presName="parentText" presStyleLbl="alignNode1" presStyleIdx="1" presStyleCnt="3">
        <dgm:presLayoutVars>
          <dgm:chMax val="1"/>
          <dgm:bulletEnabled val="1"/>
        </dgm:presLayoutVars>
      </dgm:prSet>
      <dgm:spPr/>
      <dgm:t>
        <a:bodyPr/>
        <a:lstStyle/>
        <a:p>
          <a:endParaRPr lang="pt-BR"/>
        </a:p>
      </dgm:t>
    </dgm:pt>
    <dgm:pt modelId="{D9137A47-FB2C-46AB-AAAB-C4673AF7B173}" type="pres">
      <dgm:prSet presAssocID="{1C5FE56C-6F26-4A80-AC16-2F92322F54EF}" presName="descendantText" presStyleLbl="alignAcc1" presStyleIdx="1" presStyleCnt="3">
        <dgm:presLayoutVars>
          <dgm:bulletEnabled val="1"/>
        </dgm:presLayoutVars>
      </dgm:prSet>
      <dgm:spPr/>
      <dgm:t>
        <a:bodyPr/>
        <a:lstStyle/>
        <a:p>
          <a:endParaRPr lang="pt-BR"/>
        </a:p>
      </dgm:t>
    </dgm:pt>
    <dgm:pt modelId="{E0052E3F-7FC1-4333-AAF8-6D108DA12AEB}" type="pres">
      <dgm:prSet presAssocID="{8931B896-35A5-4ECA-8A46-2C850540BCDC}" presName="sp" presStyleCnt="0"/>
      <dgm:spPr/>
    </dgm:pt>
    <dgm:pt modelId="{9F781DE3-072F-484F-B5F2-1702FD2644BB}" type="pres">
      <dgm:prSet presAssocID="{3AEE3E52-E275-4252-8781-C5869E178834}" presName="composite" presStyleCnt="0"/>
      <dgm:spPr/>
    </dgm:pt>
    <dgm:pt modelId="{6CEEEF83-D863-4E13-BD8B-A98EFBECBB86}" type="pres">
      <dgm:prSet presAssocID="{3AEE3E52-E275-4252-8781-C5869E178834}" presName="parentText" presStyleLbl="alignNode1" presStyleIdx="2" presStyleCnt="3">
        <dgm:presLayoutVars>
          <dgm:chMax val="1"/>
          <dgm:bulletEnabled val="1"/>
        </dgm:presLayoutVars>
      </dgm:prSet>
      <dgm:spPr/>
      <dgm:t>
        <a:bodyPr/>
        <a:lstStyle/>
        <a:p>
          <a:endParaRPr lang="pt-BR"/>
        </a:p>
      </dgm:t>
    </dgm:pt>
    <dgm:pt modelId="{163B4F07-EAFF-48A5-80BF-12B9DB1667B6}" type="pres">
      <dgm:prSet presAssocID="{3AEE3E52-E275-4252-8781-C5869E178834}" presName="descendantText" presStyleLbl="alignAcc1" presStyleIdx="2" presStyleCnt="3">
        <dgm:presLayoutVars>
          <dgm:bulletEnabled val="1"/>
        </dgm:presLayoutVars>
      </dgm:prSet>
      <dgm:spPr/>
      <dgm:t>
        <a:bodyPr/>
        <a:lstStyle/>
        <a:p>
          <a:endParaRPr lang="pt-BR"/>
        </a:p>
      </dgm:t>
    </dgm:pt>
  </dgm:ptLst>
  <dgm:cxnLst>
    <dgm:cxn modelId="{662D12AC-7946-4590-8D62-DE37993C5CD8}" type="presOf" srcId="{D940BD5D-9F25-4E10-96CD-31F538634CD1}" destId="{646FE7CF-AAE5-4C62-9F36-51B911DD0A3A}" srcOrd="0" destOrd="0" presId="urn:microsoft.com/office/officeart/2005/8/layout/chevron2"/>
    <dgm:cxn modelId="{A28A7C70-CEAD-4B3C-9CA3-2C8272B8DB57}" srcId="{1C5FE56C-6F26-4A80-AC16-2F92322F54EF}" destId="{81AE3E96-03D2-4664-B920-9B981FF0BD53}" srcOrd="0" destOrd="0" parTransId="{6E976D08-1ADF-4214-B277-C3B72B025048}" sibTransId="{7EDF398B-68DE-4BAD-B291-86600F683262}"/>
    <dgm:cxn modelId="{7E9E8BDB-9F74-457D-9FBF-345C5A388414}" srcId="{3AEE3E52-E275-4252-8781-C5869E178834}" destId="{85A8213B-EDBF-4B36-81E3-CAE10A0B2B01}" srcOrd="0" destOrd="0" parTransId="{13A3BFD7-5BF4-4C25-8389-4A540B168AF6}" sibTransId="{5E1FA8C4-1E52-453E-9AB0-917DCCEC1E2A}"/>
    <dgm:cxn modelId="{95531D1D-E20E-4F71-8776-0C17CFDF6F7D}" type="presOf" srcId="{3AEE3E52-E275-4252-8781-C5869E178834}" destId="{6CEEEF83-D863-4E13-BD8B-A98EFBECBB86}" srcOrd="0" destOrd="0" presId="urn:microsoft.com/office/officeart/2005/8/layout/chevron2"/>
    <dgm:cxn modelId="{3D33F86A-76F3-4E24-9E07-3BAFD76C2121}" srcId="{634122B9-274E-4F6B-A0BC-F2F932B8EB9B}" destId="{D940BD5D-9F25-4E10-96CD-31F538634CD1}" srcOrd="0" destOrd="0" parTransId="{D5E2E6A1-150C-48DE-868C-9A41DD57F062}" sibTransId="{0B2F437A-C5D4-4394-8ADF-5B9D6C41D4E0}"/>
    <dgm:cxn modelId="{26729BD1-1D61-493F-B4AA-9DAD0F7E4354}" type="presOf" srcId="{81AE3E96-03D2-4664-B920-9B981FF0BD53}" destId="{D9137A47-FB2C-46AB-AAAB-C4673AF7B173}" srcOrd="0" destOrd="0" presId="urn:microsoft.com/office/officeart/2005/8/layout/chevron2"/>
    <dgm:cxn modelId="{392C2D24-417F-4FA6-9FA4-E1C4A42331C5}" type="presOf" srcId="{34D48FB3-1C60-41F5-B0CC-00D61B97EE68}" destId="{88E26F44-7172-4655-AD0A-C349E582FC5E}" srcOrd="0" destOrd="0" presId="urn:microsoft.com/office/officeart/2005/8/layout/chevron2"/>
    <dgm:cxn modelId="{765C9581-943E-43E1-A16D-348F3DF61E09}" srcId="{34D48FB3-1C60-41F5-B0CC-00D61B97EE68}" destId="{1C5FE56C-6F26-4A80-AC16-2F92322F54EF}" srcOrd="1" destOrd="0" parTransId="{19554062-81AB-4273-95D7-74E66965E009}" sibTransId="{8931B896-35A5-4ECA-8A46-2C850540BCDC}"/>
    <dgm:cxn modelId="{3D87A9E9-391D-415E-86D5-9AE81BE450BC}" type="presOf" srcId="{1C5FE56C-6F26-4A80-AC16-2F92322F54EF}" destId="{23C95072-0DF8-4C2A-BF64-4AB9295B0604}" srcOrd="0" destOrd="0" presId="urn:microsoft.com/office/officeart/2005/8/layout/chevron2"/>
    <dgm:cxn modelId="{57BCC186-9A0D-4100-A444-368EBC089140}" type="presOf" srcId="{634122B9-274E-4F6B-A0BC-F2F932B8EB9B}" destId="{DEF9A6FE-E55D-4FC0-94FE-3ACB279C1C4B}" srcOrd="0" destOrd="0" presId="urn:microsoft.com/office/officeart/2005/8/layout/chevron2"/>
    <dgm:cxn modelId="{1B6CB309-5D21-4D31-8932-EE11B2C24CA2}" srcId="{34D48FB3-1C60-41F5-B0CC-00D61B97EE68}" destId="{3AEE3E52-E275-4252-8781-C5869E178834}" srcOrd="2" destOrd="0" parTransId="{16396BE7-6BDF-4AB8-817A-1CC2F8776996}" sibTransId="{E8ECAD34-2A6B-40A1-9B7F-2F8407BD0CD3}"/>
    <dgm:cxn modelId="{6FDA9036-E747-46B8-8FE5-FF7A18317882}" srcId="{34D48FB3-1C60-41F5-B0CC-00D61B97EE68}" destId="{634122B9-274E-4F6B-A0BC-F2F932B8EB9B}" srcOrd="0" destOrd="0" parTransId="{DE6072E8-8721-4090-9564-FB472E44042B}" sibTransId="{775865F2-EC7B-42B9-BD45-444801D184E4}"/>
    <dgm:cxn modelId="{D53265A3-1942-4B09-B024-9488B9A445AE}" type="presOf" srcId="{85A8213B-EDBF-4B36-81E3-CAE10A0B2B01}" destId="{163B4F07-EAFF-48A5-80BF-12B9DB1667B6}" srcOrd="0" destOrd="0" presId="urn:microsoft.com/office/officeart/2005/8/layout/chevron2"/>
    <dgm:cxn modelId="{B8142686-D080-4DCA-951C-08A1D0BC0AE2}" type="presParOf" srcId="{88E26F44-7172-4655-AD0A-C349E582FC5E}" destId="{5DFB466A-9F74-4DBA-B901-8EC8DD90CF4D}" srcOrd="0" destOrd="0" presId="urn:microsoft.com/office/officeart/2005/8/layout/chevron2"/>
    <dgm:cxn modelId="{0BB6CFA4-4108-4B88-944A-8E7E778ACA90}" type="presParOf" srcId="{5DFB466A-9F74-4DBA-B901-8EC8DD90CF4D}" destId="{DEF9A6FE-E55D-4FC0-94FE-3ACB279C1C4B}" srcOrd="0" destOrd="0" presId="urn:microsoft.com/office/officeart/2005/8/layout/chevron2"/>
    <dgm:cxn modelId="{1EC05F16-849D-4816-8F6D-9FDE367D0315}" type="presParOf" srcId="{5DFB466A-9F74-4DBA-B901-8EC8DD90CF4D}" destId="{646FE7CF-AAE5-4C62-9F36-51B911DD0A3A}" srcOrd="1" destOrd="0" presId="urn:microsoft.com/office/officeart/2005/8/layout/chevron2"/>
    <dgm:cxn modelId="{0A4BF5B3-A499-4FC9-9239-48345483870F}" type="presParOf" srcId="{88E26F44-7172-4655-AD0A-C349E582FC5E}" destId="{11359A10-8E95-4B4A-94B1-7A780754EC0E}" srcOrd="1" destOrd="0" presId="urn:microsoft.com/office/officeart/2005/8/layout/chevron2"/>
    <dgm:cxn modelId="{B185D11E-C1B6-4188-A4DD-72ABC780E703}" type="presParOf" srcId="{88E26F44-7172-4655-AD0A-C349E582FC5E}" destId="{7D650607-C80D-4CF0-A8AB-5A7C767E7E72}" srcOrd="2" destOrd="0" presId="urn:microsoft.com/office/officeart/2005/8/layout/chevron2"/>
    <dgm:cxn modelId="{52550639-EBC2-4DA8-9EE7-C55743AEDFDB}" type="presParOf" srcId="{7D650607-C80D-4CF0-A8AB-5A7C767E7E72}" destId="{23C95072-0DF8-4C2A-BF64-4AB9295B0604}" srcOrd="0" destOrd="0" presId="urn:microsoft.com/office/officeart/2005/8/layout/chevron2"/>
    <dgm:cxn modelId="{44364ACF-EF93-4DF6-93E7-2D1C40D837D6}" type="presParOf" srcId="{7D650607-C80D-4CF0-A8AB-5A7C767E7E72}" destId="{D9137A47-FB2C-46AB-AAAB-C4673AF7B173}" srcOrd="1" destOrd="0" presId="urn:microsoft.com/office/officeart/2005/8/layout/chevron2"/>
    <dgm:cxn modelId="{4496713B-4F2B-4964-AE09-FD11EA949964}" type="presParOf" srcId="{88E26F44-7172-4655-AD0A-C349E582FC5E}" destId="{E0052E3F-7FC1-4333-AAF8-6D108DA12AEB}" srcOrd="3" destOrd="0" presId="urn:microsoft.com/office/officeart/2005/8/layout/chevron2"/>
    <dgm:cxn modelId="{971D13E7-A2D7-401B-AB03-4AF94279EC8F}" type="presParOf" srcId="{88E26F44-7172-4655-AD0A-C349E582FC5E}" destId="{9F781DE3-072F-484F-B5F2-1702FD2644BB}" srcOrd="4" destOrd="0" presId="urn:microsoft.com/office/officeart/2005/8/layout/chevron2"/>
    <dgm:cxn modelId="{6A348E66-3DA1-4B33-843F-39F1E2D07AA6}" type="presParOf" srcId="{9F781DE3-072F-484F-B5F2-1702FD2644BB}" destId="{6CEEEF83-D863-4E13-BD8B-A98EFBECBB86}" srcOrd="0" destOrd="0" presId="urn:microsoft.com/office/officeart/2005/8/layout/chevron2"/>
    <dgm:cxn modelId="{E46DA293-54D4-4BED-9226-E5792B93F007}" type="presParOf" srcId="{9F781DE3-072F-484F-B5F2-1702FD2644BB}" destId="{163B4F07-EAFF-48A5-80BF-12B9DB1667B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D48FB3-1C60-41F5-B0CC-00D61B97EE68}"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pt-BR"/>
        </a:p>
      </dgm:t>
    </dgm:pt>
    <dgm:pt modelId="{634122B9-274E-4F6B-A0BC-F2F932B8EB9B}">
      <dgm:prSet phldrT="[Texto]"/>
      <dgm:spPr/>
      <dgm:t>
        <a:bodyPr/>
        <a:lstStyle/>
        <a:p>
          <a:r>
            <a:rPr lang="pt-BR" b="1" dirty="0" smtClean="0">
              <a:effectLst/>
            </a:rPr>
            <a:t>7</a:t>
          </a:r>
          <a:endParaRPr lang="pt-BR" b="1" dirty="0">
            <a:effectLst/>
          </a:endParaRPr>
        </a:p>
      </dgm:t>
    </dgm:pt>
    <dgm:pt modelId="{DE6072E8-8721-4090-9564-FB472E44042B}" type="parTrans" cxnId="{6FDA9036-E747-46B8-8FE5-FF7A18317882}">
      <dgm:prSet/>
      <dgm:spPr/>
      <dgm:t>
        <a:bodyPr/>
        <a:lstStyle/>
        <a:p>
          <a:endParaRPr lang="pt-BR" b="1">
            <a:effectLst/>
          </a:endParaRPr>
        </a:p>
      </dgm:t>
    </dgm:pt>
    <dgm:pt modelId="{775865F2-EC7B-42B9-BD45-444801D184E4}" type="sibTrans" cxnId="{6FDA9036-E747-46B8-8FE5-FF7A18317882}">
      <dgm:prSet/>
      <dgm:spPr/>
      <dgm:t>
        <a:bodyPr/>
        <a:lstStyle/>
        <a:p>
          <a:endParaRPr lang="pt-BR" b="1">
            <a:effectLst/>
          </a:endParaRPr>
        </a:p>
      </dgm:t>
    </dgm:pt>
    <dgm:pt modelId="{D940BD5D-9F25-4E10-96CD-31F538634CD1}">
      <dgm:prSet phldrT="[Texto]"/>
      <dgm:spPr/>
      <dgm:t>
        <a:bodyPr/>
        <a:lstStyle/>
        <a:p>
          <a:pPr algn="just" rtl="0"/>
          <a:r>
            <a:rPr lang="pt-BR" b="1" dirty="0" smtClean="0">
              <a:effectLst/>
            </a:rPr>
            <a:t>Proporção de mulheres em idade fértil que receberam orientação nutricional</a:t>
          </a:r>
          <a:endParaRPr lang="pt-BR" b="1" dirty="0">
            <a:effectLst/>
          </a:endParaRPr>
        </a:p>
      </dgm:t>
    </dgm:pt>
    <dgm:pt modelId="{D5E2E6A1-150C-48DE-868C-9A41DD57F062}" type="parTrans" cxnId="{3D33F86A-76F3-4E24-9E07-3BAFD76C2121}">
      <dgm:prSet/>
      <dgm:spPr/>
      <dgm:t>
        <a:bodyPr/>
        <a:lstStyle/>
        <a:p>
          <a:endParaRPr lang="pt-BR" b="1">
            <a:effectLst/>
          </a:endParaRPr>
        </a:p>
      </dgm:t>
    </dgm:pt>
    <dgm:pt modelId="{0B2F437A-C5D4-4394-8ADF-5B9D6C41D4E0}" type="sibTrans" cxnId="{3D33F86A-76F3-4E24-9E07-3BAFD76C2121}">
      <dgm:prSet/>
      <dgm:spPr/>
      <dgm:t>
        <a:bodyPr/>
        <a:lstStyle/>
        <a:p>
          <a:endParaRPr lang="pt-BR" b="1">
            <a:effectLst/>
          </a:endParaRPr>
        </a:p>
      </dgm:t>
    </dgm:pt>
    <dgm:pt modelId="{1C5FE56C-6F26-4A80-AC16-2F92322F54EF}">
      <dgm:prSet phldrT="[Texto]"/>
      <dgm:spPr/>
      <dgm:t>
        <a:bodyPr/>
        <a:lstStyle/>
        <a:p>
          <a:r>
            <a:rPr lang="pt-BR" b="1" dirty="0" smtClean="0">
              <a:effectLst/>
            </a:rPr>
            <a:t>8</a:t>
          </a:r>
          <a:endParaRPr lang="pt-BR" b="1" dirty="0">
            <a:effectLst/>
          </a:endParaRPr>
        </a:p>
      </dgm:t>
    </dgm:pt>
    <dgm:pt modelId="{19554062-81AB-4273-95D7-74E66965E009}" type="parTrans" cxnId="{765C9581-943E-43E1-A16D-348F3DF61E09}">
      <dgm:prSet/>
      <dgm:spPr/>
      <dgm:t>
        <a:bodyPr/>
        <a:lstStyle/>
        <a:p>
          <a:endParaRPr lang="pt-BR" b="1">
            <a:effectLst/>
          </a:endParaRPr>
        </a:p>
      </dgm:t>
    </dgm:pt>
    <dgm:pt modelId="{8931B896-35A5-4ECA-8A46-2C850540BCDC}" type="sibTrans" cxnId="{765C9581-943E-43E1-A16D-348F3DF61E09}">
      <dgm:prSet/>
      <dgm:spPr/>
      <dgm:t>
        <a:bodyPr/>
        <a:lstStyle/>
        <a:p>
          <a:endParaRPr lang="pt-BR" b="1">
            <a:effectLst/>
          </a:endParaRPr>
        </a:p>
      </dgm:t>
    </dgm:pt>
    <dgm:pt modelId="{81AE3E96-03D2-4664-B920-9B981FF0BD53}">
      <dgm:prSet phldrT="[Texto]"/>
      <dgm:spPr/>
      <dgm:t>
        <a:bodyPr/>
        <a:lstStyle/>
        <a:p>
          <a:pPr algn="just" rtl="0"/>
          <a:r>
            <a:rPr lang="pt-BR" b="1" dirty="0" smtClean="0">
              <a:effectLst/>
            </a:rPr>
            <a:t>Proporção de mulheres em idade </a:t>
          </a:r>
          <a:r>
            <a:rPr lang="pt-BR" b="1" dirty="0" err="1" smtClean="0">
              <a:effectLst/>
            </a:rPr>
            <a:t>fertil</a:t>
          </a:r>
          <a:r>
            <a:rPr lang="pt-BR" b="1" dirty="0" smtClean="0">
              <a:effectLst/>
            </a:rPr>
            <a:t> que receberam orientação sobre os risco de tabagismo e uso de drogas</a:t>
          </a:r>
          <a:endParaRPr lang="pt-BR" b="1" dirty="0">
            <a:effectLst/>
          </a:endParaRPr>
        </a:p>
      </dgm:t>
    </dgm:pt>
    <dgm:pt modelId="{6E976D08-1ADF-4214-B277-C3B72B025048}" type="parTrans" cxnId="{A28A7C70-CEAD-4B3C-9CA3-2C8272B8DB57}">
      <dgm:prSet/>
      <dgm:spPr/>
      <dgm:t>
        <a:bodyPr/>
        <a:lstStyle/>
        <a:p>
          <a:endParaRPr lang="pt-BR" b="1">
            <a:effectLst/>
          </a:endParaRPr>
        </a:p>
      </dgm:t>
    </dgm:pt>
    <dgm:pt modelId="{7EDF398B-68DE-4BAD-B291-86600F683262}" type="sibTrans" cxnId="{A28A7C70-CEAD-4B3C-9CA3-2C8272B8DB57}">
      <dgm:prSet/>
      <dgm:spPr/>
      <dgm:t>
        <a:bodyPr/>
        <a:lstStyle/>
        <a:p>
          <a:endParaRPr lang="pt-BR" b="1">
            <a:effectLst/>
          </a:endParaRPr>
        </a:p>
      </dgm:t>
    </dgm:pt>
    <dgm:pt modelId="{3AEE3E52-E275-4252-8781-C5869E178834}">
      <dgm:prSet phldrT="[Texto]"/>
      <dgm:spPr/>
      <dgm:t>
        <a:bodyPr/>
        <a:lstStyle/>
        <a:p>
          <a:r>
            <a:rPr lang="pt-BR" b="1" dirty="0" smtClean="0">
              <a:effectLst/>
            </a:rPr>
            <a:t>9</a:t>
          </a:r>
          <a:endParaRPr lang="pt-BR" b="1" dirty="0">
            <a:effectLst/>
          </a:endParaRPr>
        </a:p>
      </dgm:t>
    </dgm:pt>
    <dgm:pt modelId="{16396BE7-6BDF-4AB8-817A-1CC2F8776996}" type="parTrans" cxnId="{1B6CB309-5D21-4D31-8932-EE11B2C24CA2}">
      <dgm:prSet/>
      <dgm:spPr/>
      <dgm:t>
        <a:bodyPr/>
        <a:lstStyle/>
        <a:p>
          <a:endParaRPr lang="pt-BR" b="1">
            <a:effectLst/>
          </a:endParaRPr>
        </a:p>
      </dgm:t>
    </dgm:pt>
    <dgm:pt modelId="{E8ECAD34-2A6B-40A1-9B7F-2F8407BD0CD3}" type="sibTrans" cxnId="{1B6CB309-5D21-4D31-8932-EE11B2C24CA2}">
      <dgm:prSet/>
      <dgm:spPr/>
      <dgm:t>
        <a:bodyPr/>
        <a:lstStyle/>
        <a:p>
          <a:endParaRPr lang="pt-BR" b="1">
            <a:effectLst/>
          </a:endParaRPr>
        </a:p>
      </dgm:t>
    </dgm:pt>
    <dgm:pt modelId="{85A8213B-EDBF-4B36-81E3-CAE10A0B2B01}">
      <dgm:prSet phldrT="[Texto]"/>
      <dgm:spPr/>
      <dgm:t>
        <a:bodyPr/>
        <a:lstStyle/>
        <a:p>
          <a:pPr algn="just" rtl="0"/>
          <a:r>
            <a:rPr lang="pt-BR" b="1" dirty="0" smtClean="0">
              <a:effectLst/>
            </a:rPr>
            <a:t>Proporção de mulheres com orientação sobre interação medicamentosa com anticoncepção</a:t>
          </a:r>
          <a:endParaRPr lang="pt-BR" b="1" dirty="0">
            <a:effectLst/>
          </a:endParaRPr>
        </a:p>
      </dgm:t>
    </dgm:pt>
    <dgm:pt modelId="{13A3BFD7-5BF4-4C25-8389-4A540B168AF6}" type="parTrans" cxnId="{7E9E8BDB-9F74-457D-9FBF-345C5A388414}">
      <dgm:prSet/>
      <dgm:spPr/>
      <dgm:t>
        <a:bodyPr/>
        <a:lstStyle/>
        <a:p>
          <a:endParaRPr lang="pt-BR" b="1">
            <a:effectLst/>
          </a:endParaRPr>
        </a:p>
      </dgm:t>
    </dgm:pt>
    <dgm:pt modelId="{5E1FA8C4-1E52-453E-9AB0-917DCCEC1E2A}" type="sibTrans" cxnId="{7E9E8BDB-9F74-457D-9FBF-345C5A388414}">
      <dgm:prSet/>
      <dgm:spPr/>
      <dgm:t>
        <a:bodyPr/>
        <a:lstStyle/>
        <a:p>
          <a:endParaRPr lang="pt-BR" b="1">
            <a:effectLst/>
          </a:endParaRPr>
        </a:p>
      </dgm:t>
    </dgm:pt>
    <dgm:pt modelId="{88E26F44-7172-4655-AD0A-C349E582FC5E}" type="pres">
      <dgm:prSet presAssocID="{34D48FB3-1C60-41F5-B0CC-00D61B97EE68}" presName="linearFlow" presStyleCnt="0">
        <dgm:presLayoutVars>
          <dgm:dir/>
          <dgm:animLvl val="lvl"/>
          <dgm:resizeHandles val="exact"/>
        </dgm:presLayoutVars>
      </dgm:prSet>
      <dgm:spPr/>
      <dgm:t>
        <a:bodyPr/>
        <a:lstStyle/>
        <a:p>
          <a:endParaRPr lang="pt-BR"/>
        </a:p>
      </dgm:t>
    </dgm:pt>
    <dgm:pt modelId="{5DFB466A-9F74-4DBA-B901-8EC8DD90CF4D}" type="pres">
      <dgm:prSet presAssocID="{634122B9-274E-4F6B-A0BC-F2F932B8EB9B}" presName="composite" presStyleCnt="0"/>
      <dgm:spPr/>
    </dgm:pt>
    <dgm:pt modelId="{DEF9A6FE-E55D-4FC0-94FE-3ACB279C1C4B}" type="pres">
      <dgm:prSet presAssocID="{634122B9-274E-4F6B-A0BC-F2F932B8EB9B}" presName="parentText" presStyleLbl="alignNode1" presStyleIdx="0" presStyleCnt="3">
        <dgm:presLayoutVars>
          <dgm:chMax val="1"/>
          <dgm:bulletEnabled val="1"/>
        </dgm:presLayoutVars>
      </dgm:prSet>
      <dgm:spPr/>
      <dgm:t>
        <a:bodyPr/>
        <a:lstStyle/>
        <a:p>
          <a:endParaRPr lang="pt-BR"/>
        </a:p>
      </dgm:t>
    </dgm:pt>
    <dgm:pt modelId="{646FE7CF-AAE5-4C62-9F36-51B911DD0A3A}" type="pres">
      <dgm:prSet presAssocID="{634122B9-274E-4F6B-A0BC-F2F932B8EB9B}" presName="descendantText" presStyleLbl="alignAcc1" presStyleIdx="0" presStyleCnt="3">
        <dgm:presLayoutVars>
          <dgm:bulletEnabled val="1"/>
        </dgm:presLayoutVars>
      </dgm:prSet>
      <dgm:spPr/>
      <dgm:t>
        <a:bodyPr/>
        <a:lstStyle/>
        <a:p>
          <a:endParaRPr lang="pt-BR"/>
        </a:p>
      </dgm:t>
    </dgm:pt>
    <dgm:pt modelId="{11359A10-8E95-4B4A-94B1-7A780754EC0E}" type="pres">
      <dgm:prSet presAssocID="{775865F2-EC7B-42B9-BD45-444801D184E4}" presName="sp" presStyleCnt="0"/>
      <dgm:spPr/>
    </dgm:pt>
    <dgm:pt modelId="{7D650607-C80D-4CF0-A8AB-5A7C767E7E72}" type="pres">
      <dgm:prSet presAssocID="{1C5FE56C-6F26-4A80-AC16-2F92322F54EF}" presName="composite" presStyleCnt="0"/>
      <dgm:spPr/>
    </dgm:pt>
    <dgm:pt modelId="{23C95072-0DF8-4C2A-BF64-4AB9295B0604}" type="pres">
      <dgm:prSet presAssocID="{1C5FE56C-6F26-4A80-AC16-2F92322F54EF}" presName="parentText" presStyleLbl="alignNode1" presStyleIdx="1" presStyleCnt="3">
        <dgm:presLayoutVars>
          <dgm:chMax val="1"/>
          <dgm:bulletEnabled val="1"/>
        </dgm:presLayoutVars>
      </dgm:prSet>
      <dgm:spPr/>
      <dgm:t>
        <a:bodyPr/>
        <a:lstStyle/>
        <a:p>
          <a:endParaRPr lang="pt-BR"/>
        </a:p>
      </dgm:t>
    </dgm:pt>
    <dgm:pt modelId="{D9137A47-FB2C-46AB-AAAB-C4673AF7B173}" type="pres">
      <dgm:prSet presAssocID="{1C5FE56C-6F26-4A80-AC16-2F92322F54EF}" presName="descendantText" presStyleLbl="alignAcc1" presStyleIdx="1" presStyleCnt="3">
        <dgm:presLayoutVars>
          <dgm:bulletEnabled val="1"/>
        </dgm:presLayoutVars>
      </dgm:prSet>
      <dgm:spPr/>
      <dgm:t>
        <a:bodyPr/>
        <a:lstStyle/>
        <a:p>
          <a:endParaRPr lang="pt-BR"/>
        </a:p>
      </dgm:t>
    </dgm:pt>
    <dgm:pt modelId="{E0052E3F-7FC1-4333-AAF8-6D108DA12AEB}" type="pres">
      <dgm:prSet presAssocID="{8931B896-35A5-4ECA-8A46-2C850540BCDC}" presName="sp" presStyleCnt="0"/>
      <dgm:spPr/>
    </dgm:pt>
    <dgm:pt modelId="{9F781DE3-072F-484F-B5F2-1702FD2644BB}" type="pres">
      <dgm:prSet presAssocID="{3AEE3E52-E275-4252-8781-C5869E178834}" presName="composite" presStyleCnt="0"/>
      <dgm:spPr/>
    </dgm:pt>
    <dgm:pt modelId="{6CEEEF83-D863-4E13-BD8B-A98EFBECBB86}" type="pres">
      <dgm:prSet presAssocID="{3AEE3E52-E275-4252-8781-C5869E178834}" presName="parentText" presStyleLbl="alignNode1" presStyleIdx="2" presStyleCnt="3">
        <dgm:presLayoutVars>
          <dgm:chMax val="1"/>
          <dgm:bulletEnabled val="1"/>
        </dgm:presLayoutVars>
      </dgm:prSet>
      <dgm:spPr/>
      <dgm:t>
        <a:bodyPr/>
        <a:lstStyle/>
        <a:p>
          <a:endParaRPr lang="pt-BR"/>
        </a:p>
      </dgm:t>
    </dgm:pt>
    <dgm:pt modelId="{163B4F07-EAFF-48A5-80BF-12B9DB1667B6}" type="pres">
      <dgm:prSet presAssocID="{3AEE3E52-E275-4252-8781-C5869E178834}" presName="descendantText" presStyleLbl="alignAcc1" presStyleIdx="2" presStyleCnt="3">
        <dgm:presLayoutVars>
          <dgm:bulletEnabled val="1"/>
        </dgm:presLayoutVars>
      </dgm:prSet>
      <dgm:spPr/>
      <dgm:t>
        <a:bodyPr/>
        <a:lstStyle/>
        <a:p>
          <a:endParaRPr lang="pt-BR"/>
        </a:p>
      </dgm:t>
    </dgm:pt>
  </dgm:ptLst>
  <dgm:cxnLst>
    <dgm:cxn modelId="{5C1F56E0-49DA-4D89-BD52-52E1A8500898}" type="presOf" srcId="{81AE3E96-03D2-4664-B920-9B981FF0BD53}" destId="{D9137A47-FB2C-46AB-AAAB-C4673AF7B173}" srcOrd="0" destOrd="0" presId="urn:microsoft.com/office/officeart/2005/8/layout/chevron2"/>
    <dgm:cxn modelId="{A28A7C70-CEAD-4B3C-9CA3-2C8272B8DB57}" srcId="{1C5FE56C-6F26-4A80-AC16-2F92322F54EF}" destId="{81AE3E96-03D2-4664-B920-9B981FF0BD53}" srcOrd="0" destOrd="0" parTransId="{6E976D08-1ADF-4214-B277-C3B72B025048}" sibTransId="{7EDF398B-68DE-4BAD-B291-86600F683262}"/>
    <dgm:cxn modelId="{C56D709B-BAFE-4CB0-94C8-93431111B87C}" type="presOf" srcId="{34D48FB3-1C60-41F5-B0CC-00D61B97EE68}" destId="{88E26F44-7172-4655-AD0A-C349E582FC5E}" srcOrd="0" destOrd="0" presId="urn:microsoft.com/office/officeart/2005/8/layout/chevron2"/>
    <dgm:cxn modelId="{76EE4A17-571D-467C-A014-9369C0881FAD}" type="presOf" srcId="{3AEE3E52-E275-4252-8781-C5869E178834}" destId="{6CEEEF83-D863-4E13-BD8B-A98EFBECBB86}" srcOrd="0" destOrd="0" presId="urn:microsoft.com/office/officeart/2005/8/layout/chevron2"/>
    <dgm:cxn modelId="{7E9E8BDB-9F74-457D-9FBF-345C5A388414}" srcId="{3AEE3E52-E275-4252-8781-C5869E178834}" destId="{85A8213B-EDBF-4B36-81E3-CAE10A0B2B01}" srcOrd="0" destOrd="0" parTransId="{13A3BFD7-5BF4-4C25-8389-4A540B168AF6}" sibTransId="{5E1FA8C4-1E52-453E-9AB0-917DCCEC1E2A}"/>
    <dgm:cxn modelId="{3D33F86A-76F3-4E24-9E07-3BAFD76C2121}" srcId="{634122B9-274E-4F6B-A0BC-F2F932B8EB9B}" destId="{D940BD5D-9F25-4E10-96CD-31F538634CD1}" srcOrd="0" destOrd="0" parTransId="{D5E2E6A1-150C-48DE-868C-9A41DD57F062}" sibTransId="{0B2F437A-C5D4-4394-8ADF-5B9D6C41D4E0}"/>
    <dgm:cxn modelId="{6768F500-CBFA-4CE9-965C-92F8CF5E7693}" type="presOf" srcId="{634122B9-274E-4F6B-A0BC-F2F932B8EB9B}" destId="{DEF9A6FE-E55D-4FC0-94FE-3ACB279C1C4B}" srcOrd="0" destOrd="0" presId="urn:microsoft.com/office/officeart/2005/8/layout/chevron2"/>
    <dgm:cxn modelId="{765C9581-943E-43E1-A16D-348F3DF61E09}" srcId="{34D48FB3-1C60-41F5-B0CC-00D61B97EE68}" destId="{1C5FE56C-6F26-4A80-AC16-2F92322F54EF}" srcOrd="1" destOrd="0" parTransId="{19554062-81AB-4273-95D7-74E66965E009}" sibTransId="{8931B896-35A5-4ECA-8A46-2C850540BCDC}"/>
    <dgm:cxn modelId="{EF71C1F4-60BD-4652-9394-87E86FECAEE0}" type="presOf" srcId="{85A8213B-EDBF-4B36-81E3-CAE10A0B2B01}" destId="{163B4F07-EAFF-48A5-80BF-12B9DB1667B6}" srcOrd="0" destOrd="0" presId="urn:microsoft.com/office/officeart/2005/8/layout/chevron2"/>
    <dgm:cxn modelId="{6468A0DE-9BF7-4449-9636-BBD47FD8B58E}" type="presOf" srcId="{1C5FE56C-6F26-4A80-AC16-2F92322F54EF}" destId="{23C95072-0DF8-4C2A-BF64-4AB9295B0604}" srcOrd="0" destOrd="0" presId="urn:microsoft.com/office/officeart/2005/8/layout/chevron2"/>
    <dgm:cxn modelId="{1B6CB309-5D21-4D31-8932-EE11B2C24CA2}" srcId="{34D48FB3-1C60-41F5-B0CC-00D61B97EE68}" destId="{3AEE3E52-E275-4252-8781-C5869E178834}" srcOrd="2" destOrd="0" parTransId="{16396BE7-6BDF-4AB8-817A-1CC2F8776996}" sibTransId="{E8ECAD34-2A6B-40A1-9B7F-2F8407BD0CD3}"/>
    <dgm:cxn modelId="{6FDA9036-E747-46B8-8FE5-FF7A18317882}" srcId="{34D48FB3-1C60-41F5-B0CC-00D61B97EE68}" destId="{634122B9-274E-4F6B-A0BC-F2F932B8EB9B}" srcOrd="0" destOrd="0" parTransId="{DE6072E8-8721-4090-9564-FB472E44042B}" sibTransId="{775865F2-EC7B-42B9-BD45-444801D184E4}"/>
    <dgm:cxn modelId="{960C2BDC-4547-4213-B134-32BDA1404BB6}" type="presOf" srcId="{D940BD5D-9F25-4E10-96CD-31F538634CD1}" destId="{646FE7CF-AAE5-4C62-9F36-51B911DD0A3A}" srcOrd="0" destOrd="0" presId="urn:microsoft.com/office/officeart/2005/8/layout/chevron2"/>
    <dgm:cxn modelId="{067EFE1D-2836-4AEC-BEB1-55395047131B}" type="presParOf" srcId="{88E26F44-7172-4655-AD0A-C349E582FC5E}" destId="{5DFB466A-9F74-4DBA-B901-8EC8DD90CF4D}" srcOrd="0" destOrd="0" presId="urn:microsoft.com/office/officeart/2005/8/layout/chevron2"/>
    <dgm:cxn modelId="{243279D8-2D5B-4FE6-BAB7-02021E821A57}" type="presParOf" srcId="{5DFB466A-9F74-4DBA-B901-8EC8DD90CF4D}" destId="{DEF9A6FE-E55D-4FC0-94FE-3ACB279C1C4B}" srcOrd="0" destOrd="0" presId="urn:microsoft.com/office/officeart/2005/8/layout/chevron2"/>
    <dgm:cxn modelId="{6EF41BCA-B1EA-46C7-BEB5-96E9697AF740}" type="presParOf" srcId="{5DFB466A-9F74-4DBA-B901-8EC8DD90CF4D}" destId="{646FE7CF-AAE5-4C62-9F36-51B911DD0A3A}" srcOrd="1" destOrd="0" presId="urn:microsoft.com/office/officeart/2005/8/layout/chevron2"/>
    <dgm:cxn modelId="{822B1CAB-CE8F-47F6-8AAE-A6D5CE3A5C78}" type="presParOf" srcId="{88E26F44-7172-4655-AD0A-C349E582FC5E}" destId="{11359A10-8E95-4B4A-94B1-7A780754EC0E}" srcOrd="1" destOrd="0" presId="urn:microsoft.com/office/officeart/2005/8/layout/chevron2"/>
    <dgm:cxn modelId="{FBB6E367-C8EE-4374-A542-F5FF1FEC2AFC}" type="presParOf" srcId="{88E26F44-7172-4655-AD0A-C349E582FC5E}" destId="{7D650607-C80D-4CF0-A8AB-5A7C767E7E72}" srcOrd="2" destOrd="0" presId="urn:microsoft.com/office/officeart/2005/8/layout/chevron2"/>
    <dgm:cxn modelId="{2FCC601B-2090-4A75-8633-CE5DC50910DD}" type="presParOf" srcId="{7D650607-C80D-4CF0-A8AB-5A7C767E7E72}" destId="{23C95072-0DF8-4C2A-BF64-4AB9295B0604}" srcOrd="0" destOrd="0" presId="urn:microsoft.com/office/officeart/2005/8/layout/chevron2"/>
    <dgm:cxn modelId="{33F0EF74-3EE1-4102-81F2-229C66920663}" type="presParOf" srcId="{7D650607-C80D-4CF0-A8AB-5A7C767E7E72}" destId="{D9137A47-FB2C-46AB-AAAB-C4673AF7B173}" srcOrd="1" destOrd="0" presId="urn:microsoft.com/office/officeart/2005/8/layout/chevron2"/>
    <dgm:cxn modelId="{2BB2D202-9811-48D7-A6E6-17A4C28ED0D0}" type="presParOf" srcId="{88E26F44-7172-4655-AD0A-C349E582FC5E}" destId="{E0052E3F-7FC1-4333-AAF8-6D108DA12AEB}" srcOrd="3" destOrd="0" presId="urn:microsoft.com/office/officeart/2005/8/layout/chevron2"/>
    <dgm:cxn modelId="{AE20221C-36F9-419C-B329-50B13ED635F9}" type="presParOf" srcId="{88E26F44-7172-4655-AD0A-C349E582FC5E}" destId="{9F781DE3-072F-484F-B5F2-1702FD2644BB}" srcOrd="4" destOrd="0" presId="urn:microsoft.com/office/officeart/2005/8/layout/chevron2"/>
    <dgm:cxn modelId="{AD903406-F39C-47E8-82FB-47922FFB2E61}" type="presParOf" srcId="{9F781DE3-072F-484F-B5F2-1702FD2644BB}" destId="{6CEEEF83-D863-4E13-BD8B-A98EFBECBB86}" srcOrd="0" destOrd="0" presId="urn:microsoft.com/office/officeart/2005/8/layout/chevron2"/>
    <dgm:cxn modelId="{0BE6D8A8-5E26-433D-BB10-DB9388C1CCA3}" type="presParOf" srcId="{9F781DE3-072F-484F-B5F2-1702FD2644BB}" destId="{163B4F07-EAFF-48A5-80BF-12B9DB1667B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F8873-21C1-4FE5-BA0C-2B9D47DB9271}">
      <dsp:nvSpPr>
        <dsp:cNvPr id="0" name=""/>
        <dsp:cNvSpPr/>
      </dsp:nvSpPr>
      <dsp:spPr>
        <a:xfrm>
          <a:off x="0" y="464019"/>
          <a:ext cx="6096000" cy="781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7150" dist="38100" dir="5400000" algn="ctr" rotWithShape="0">
            <a:schemeClr val="lt2">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8B4B957-9752-4D07-BA6D-262F4E3D406C}">
      <dsp:nvSpPr>
        <dsp:cNvPr id="0" name=""/>
        <dsp:cNvSpPr/>
      </dsp:nvSpPr>
      <dsp:spPr>
        <a:xfrm>
          <a:off x="304800" y="6459"/>
          <a:ext cx="4267200" cy="915120"/>
        </a:xfrm>
        <a:prstGeom prst="roundRect">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ctr" defTabSz="1377950">
            <a:lnSpc>
              <a:spcPct val="90000"/>
            </a:lnSpc>
            <a:spcBef>
              <a:spcPct val="0"/>
            </a:spcBef>
            <a:spcAft>
              <a:spcPct val="35000"/>
            </a:spcAft>
          </a:pPr>
          <a:r>
            <a:rPr lang="pt-BR" sz="3100" b="1" kern="1200" dirty="0" smtClean="0">
              <a:effectLst>
                <a:outerShdw blurRad="38100" dist="38100" dir="2700000" algn="tl">
                  <a:srgbClr val="000000">
                    <a:alpha val="43137"/>
                  </a:srgbClr>
                </a:outerShdw>
              </a:effectLst>
            </a:rPr>
            <a:t>Conhecimento</a:t>
          </a:r>
          <a:endParaRPr lang="pt-BR" sz="3100" b="1" kern="1200" dirty="0">
            <a:effectLst>
              <a:outerShdw blurRad="38100" dist="38100" dir="2700000" algn="tl">
                <a:srgbClr val="000000">
                  <a:alpha val="43137"/>
                </a:srgbClr>
              </a:outerShdw>
            </a:effectLst>
          </a:endParaRPr>
        </a:p>
      </dsp:txBody>
      <dsp:txXfrm>
        <a:off x="349472" y="51131"/>
        <a:ext cx="4177856" cy="825776"/>
      </dsp:txXfrm>
    </dsp:sp>
    <dsp:sp modelId="{FF062AFA-AEF1-4D08-8FDB-DA876487995D}">
      <dsp:nvSpPr>
        <dsp:cNvPr id="0" name=""/>
        <dsp:cNvSpPr/>
      </dsp:nvSpPr>
      <dsp:spPr>
        <a:xfrm>
          <a:off x="0" y="1870179"/>
          <a:ext cx="6096000" cy="781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7150" dist="38100" dir="5400000" algn="ctr" rotWithShape="0">
            <a:schemeClr val="lt2">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94BFE53-D332-4234-991C-F0F1C40FAD38}">
      <dsp:nvSpPr>
        <dsp:cNvPr id="0" name=""/>
        <dsp:cNvSpPr/>
      </dsp:nvSpPr>
      <dsp:spPr>
        <a:xfrm>
          <a:off x="304800" y="1412619"/>
          <a:ext cx="4267200" cy="915120"/>
        </a:xfrm>
        <a:prstGeom prst="roundRect">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ctr" defTabSz="1377950">
            <a:lnSpc>
              <a:spcPct val="90000"/>
            </a:lnSpc>
            <a:spcBef>
              <a:spcPct val="0"/>
            </a:spcBef>
            <a:spcAft>
              <a:spcPct val="35000"/>
            </a:spcAft>
          </a:pPr>
          <a:r>
            <a:rPr lang="pt-BR" sz="3100" b="1" kern="1200" dirty="0" smtClean="0">
              <a:effectLst>
                <a:outerShdw blurRad="38100" dist="38100" dir="2700000" algn="tl">
                  <a:srgbClr val="000000">
                    <a:alpha val="43137"/>
                  </a:srgbClr>
                </a:outerShdw>
              </a:effectLst>
            </a:rPr>
            <a:t>Prevenção</a:t>
          </a:r>
          <a:endParaRPr lang="pt-BR" sz="3100" b="1" kern="1200" dirty="0">
            <a:effectLst>
              <a:outerShdw blurRad="38100" dist="38100" dir="2700000" algn="tl">
                <a:srgbClr val="000000">
                  <a:alpha val="43137"/>
                </a:srgbClr>
              </a:outerShdw>
            </a:effectLst>
          </a:endParaRPr>
        </a:p>
      </dsp:txBody>
      <dsp:txXfrm>
        <a:off x="349472" y="1457291"/>
        <a:ext cx="4177856" cy="825776"/>
      </dsp:txXfrm>
    </dsp:sp>
    <dsp:sp modelId="{CB46D3AF-D46F-4143-A6C7-A11AD97E765E}">
      <dsp:nvSpPr>
        <dsp:cNvPr id="0" name=""/>
        <dsp:cNvSpPr/>
      </dsp:nvSpPr>
      <dsp:spPr>
        <a:xfrm>
          <a:off x="0" y="3276340"/>
          <a:ext cx="6096000" cy="781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7150" dist="38100" dir="5400000" algn="ctr" rotWithShape="0">
            <a:schemeClr val="lt2">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49DB757-F2E5-4CE6-9E4D-0C503A20EE31}">
      <dsp:nvSpPr>
        <dsp:cNvPr id="0" name=""/>
        <dsp:cNvSpPr/>
      </dsp:nvSpPr>
      <dsp:spPr>
        <a:xfrm>
          <a:off x="304800" y="2818780"/>
          <a:ext cx="4267200" cy="915120"/>
        </a:xfrm>
        <a:prstGeom prst="roundRect">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ctr" defTabSz="1377950">
            <a:lnSpc>
              <a:spcPct val="90000"/>
            </a:lnSpc>
            <a:spcBef>
              <a:spcPct val="0"/>
            </a:spcBef>
            <a:spcAft>
              <a:spcPct val="35000"/>
            </a:spcAft>
          </a:pPr>
          <a:r>
            <a:rPr lang="pt-BR" sz="3100" b="1" kern="1200" dirty="0" smtClean="0">
              <a:effectLst>
                <a:outerShdw blurRad="38100" dist="38100" dir="2700000" algn="tl">
                  <a:srgbClr val="000000">
                    <a:alpha val="43137"/>
                  </a:srgbClr>
                </a:outerShdw>
              </a:effectLst>
            </a:rPr>
            <a:t>Assistência</a:t>
          </a:r>
          <a:endParaRPr lang="pt-BR" sz="3100" b="1" kern="1200" dirty="0">
            <a:effectLst>
              <a:outerShdw blurRad="38100" dist="38100" dir="2700000" algn="tl">
                <a:srgbClr val="000000">
                  <a:alpha val="43137"/>
                </a:srgbClr>
              </a:outerShdw>
            </a:effectLst>
          </a:endParaRPr>
        </a:p>
      </dsp:txBody>
      <dsp:txXfrm>
        <a:off x="349472" y="2863452"/>
        <a:ext cx="4177856" cy="8257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9A6FE-E55D-4FC0-94FE-3ACB279C1C4B}">
      <dsp:nvSpPr>
        <dsp:cNvPr id="0" name=""/>
        <dsp:cNvSpPr/>
      </dsp:nvSpPr>
      <dsp:spPr>
        <a:xfrm rot="5400000">
          <a:off x="-363664" y="367281"/>
          <a:ext cx="2424427" cy="1697098"/>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pt-BR" sz="4700" kern="1200" dirty="0" smtClean="0"/>
            <a:t>10</a:t>
          </a:r>
          <a:endParaRPr lang="pt-BR" sz="4700" kern="1200" dirty="0"/>
        </a:p>
      </dsp:txBody>
      <dsp:txXfrm rot="-5400000">
        <a:off x="1" y="852165"/>
        <a:ext cx="1697098" cy="727329"/>
      </dsp:txXfrm>
    </dsp:sp>
    <dsp:sp modelId="{646FE7CF-AAE5-4C62-9F36-51B911DD0A3A}">
      <dsp:nvSpPr>
        <dsp:cNvPr id="0" name=""/>
        <dsp:cNvSpPr/>
      </dsp:nvSpPr>
      <dsp:spPr>
        <a:xfrm rot="5400000">
          <a:off x="3930147" y="-2229431"/>
          <a:ext cx="1575877" cy="60419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just" defTabSz="1422400" rtl="0">
            <a:lnSpc>
              <a:spcPct val="90000"/>
            </a:lnSpc>
            <a:spcBef>
              <a:spcPct val="0"/>
            </a:spcBef>
            <a:spcAft>
              <a:spcPct val="15000"/>
            </a:spcAft>
            <a:buChar char="••"/>
          </a:pPr>
          <a:r>
            <a:rPr lang="pt-BR" sz="3200" kern="1200" dirty="0" smtClean="0"/>
            <a:t>Proporção de mulheres com avaliação de risco para câncer de colo de útero</a:t>
          </a:r>
          <a:endParaRPr lang="pt-BR" sz="3200" kern="1200" dirty="0"/>
        </a:p>
      </dsp:txBody>
      <dsp:txXfrm rot="-5400000">
        <a:off x="1697098" y="80546"/>
        <a:ext cx="5965047" cy="1422021"/>
      </dsp:txXfrm>
    </dsp:sp>
    <dsp:sp modelId="{23C95072-0DF8-4C2A-BF64-4AB9295B0604}">
      <dsp:nvSpPr>
        <dsp:cNvPr id="0" name=""/>
        <dsp:cNvSpPr/>
      </dsp:nvSpPr>
      <dsp:spPr>
        <a:xfrm rot="5400000">
          <a:off x="-363664" y="2507651"/>
          <a:ext cx="2424427" cy="1697098"/>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pt-BR" sz="4700" kern="1200" dirty="0" smtClean="0"/>
            <a:t>11</a:t>
          </a:r>
          <a:endParaRPr lang="pt-BR" sz="4700" kern="1200" dirty="0"/>
        </a:p>
      </dsp:txBody>
      <dsp:txXfrm rot="-5400000">
        <a:off x="1" y="2992535"/>
        <a:ext cx="1697098" cy="727329"/>
      </dsp:txXfrm>
    </dsp:sp>
    <dsp:sp modelId="{D9137A47-FB2C-46AB-AAAB-C4673AF7B173}">
      <dsp:nvSpPr>
        <dsp:cNvPr id="0" name=""/>
        <dsp:cNvSpPr/>
      </dsp:nvSpPr>
      <dsp:spPr>
        <a:xfrm rot="5400000">
          <a:off x="3930147" y="-89061"/>
          <a:ext cx="1575877" cy="60419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just" defTabSz="1422400" rtl="0">
            <a:lnSpc>
              <a:spcPct val="90000"/>
            </a:lnSpc>
            <a:spcBef>
              <a:spcPct val="0"/>
            </a:spcBef>
            <a:spcAft>
              <a:spcPct val="15000"/>
            </a:spcAft>
            <a:buChar char="••"/>
          </a:pPr>
          <a:r>
            <a:rPr lang="pt-BR" sz="3200" kern="1200" dirty="0" smtClean="0"/>
            <a:t>Proporção de mulheres com avaliação de risco para câncer de mama</a:t>
          </a:r>
          <a:endParaRPr lang="pt-BR" sz="3200" kern="1200" dirty="0"/>
        </a:p>
      </dsp:txBody>
      <dsp:txXfrm rot="-5400000">
        <a:off x="1697098" y="2220916"/>
        <a:ext cx="5965047" cy="14220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5B747-5354-4996-8FAF-93D56937EC1A}">
      <dsp:nvSpPr>
        <dsp:cNvPr id="0" name=""/>
        <dsp:cNvSpPr/>
      </dsp:nvSpPr>
      <dsp:spPr>
        <a:xfrm>
          <a:off x="3545817" y="1082883"/>
          <a:ext cx="592686" cy="91440"/>
        </a:xfrm>
        <a:custGeom>
          <a:avLst/>
          <a:gdLst/>
          <a:ahLst/>
          <a:cxnLst/>
          <a:rect l="0" t="0" r="0" b="0"/>
          <a:pathLst>
            <a:path>
              <a:moveTo>
                <a:pt x="0" y="45720"/>
              </a:moveTo>
              <a:lnTo>
                <a:pt x="313443" y="45720"/>
              </a:lnTo>
              <a:lnTo>
                <a:pt x="313443" y="47656"/>
              </a:lnTo>
              <a:lnTo>
                <a:pt x="592686" y="47656"/>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b="1" kern="1200">
            <a:solidFill>
              <a:schemeClr val="bg1"/>
            </a:solidFill>
            <a:effectLst/>
          </a:endParaRPr>
        </a:p>
      </dsp:txBody>
      <dsp:txXfrm>
        <a:off x="3826578" y="1125506"/>
        <a:ext cx="31164" cy="6193"/>
      </dsp:txXfrm>
    </dsp:sp>
    <dsp:sp modelId="{A1AA5975-087C-4737-A9E4-30EA6FD546E5}">
      <dsp:nvSpPr>
        <dsp:cNvPr id="0" name=""/>
        <dsp:cNvSpPr/>
      </dsp:nvSpPr>
      <dsp:spPr>
        <a:xfrm>
          <a:off x="4545" y="89869"/>
          <a:ext cx="3543072" cy="2077468"/>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b="1" kern="1200" dirty="0" smtClean="0">
              <a:effectLst/>
            </a:rPr>
            <a:t>Capacitá-la para seguir recomendações do MS relativas ao planejamento familiar</a:t>
          </a:r>
          <a:endParaRPr lang="pt-BR" sz="2400" b="1" kern="1200" dirty="0">
            <a:effectLst/>
          </a:endParaRPr>
        </a:p>
      </dsp:txBody>
      <dsp:txXfrm>
        <a:off x="4545" y="89869"/>
        <a:ext cx="3543072" cy="2077468"/>
      </dsp:txXfrm>
    </dsp:sp>
    <dsp:sp modelId="{F4DBFE06-C2FC-4177-9B3A-A5E46AD2B6BF}">
      <dsp:nvSpPr>
        <dsp:cNvPr id="0" name=""/>
        <dsp:cNvSpPr/>
      </dsp:nvSpPr>
      <dsp:spPr>
        <a:xfrm>
          <a:off x="1482340" y="1935793"/>
          <a:ext cx="4925110" cy="817884"/>
        </a:xfrm>
        <a:custGeom>
          <a:avLst/>
          <a:gdLst/>
          <a:ahLst/>
          <a:cxnLst/>
          <a:rect l="0" t="0" r="0" b="0"/>
          <a:pathLst>
            <a:path>
              <a:moveTo>
                <a:pt x="4925110" y="0"/>
              </a:moveTo>
              <a:lnTo>
                <a:pt x="4925110" y="426042"/>
              </a:lnTo>
              <a:lnTo>
                <a:pt x="0" y="426042"/>
              </a:lnTo>
              <a:lnTo>
                <a:pt x="0" y="817884"/>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b="1" kern="1200">
            <a:solidFill>
              <a:schemeClr val="bg1"/>
            </a:solidFill>
            <a:effectLst/>
          </a:endParaRPr>
        </a:p>
      </dsp:txBody>
      <dsp:txXfrm>
        <a:off x="3819954" y="2341639"/>
        <a:ext cx="249883" cy="6193"/>
      </dsp:txXfrm>
    </dsp:sp>
    <dsp:sp modelId="{0DF9F15C-93FA-4AF9-B8E8-7A71C714AB14}">
      <dsp:nvSpPr>
        <dsp:cNvPr id="0" name=""/>
        <dsp:cNvSpPr/>
      </dsp:nvSpPr>
      <dsp:spPr>
        <a:xfrm>
          <a:off x="4170904" y="323486"/>
          <a:ext cx="4473093" cy="1614106"/>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b="1" kern="1200" dirty="0" smtClean="0">
              <a:effectLst/>
            </a:rPr>
            <a:t>Maior integração, motivação entre os profissionais </a:t>
          </a:r>
          <a:endParaRPr lang="pt-BR" sz="2800" b="1" kern="1200" dirty="0">
            <a:solidFill>
              <a:schemeClr val="bg1"/>
            </a:solidFill>
            <a:effectLst/>
          </a:endParaRPr>
        </a:p>
      </dsp:txBody>
      <dsp:txXfrm>
        <a:off x="4170904" y="323486"/>
        <a:ext cx="4473093" cy="1614106"/>
      </dsp:txXfrm>
    </dsp:sp>
    <dsp:sp modelId="{153A4693-4DE5-42DE-8888-F1B891579144}">
      <dsp:nvSpPr>
        <dsp:cNvPr id="0" name=""/>
        <dsp:cNvSpPr/>
      </dsp:nvSpPr>
      <dsp:spPr>
        <a:xfrm>
          <a:off x="2958336" y="3659826"/>
          <a:ext cx="588141" cy="91440"/>
        </a:xfrm>
        <a:custGeom>
          <a:avLst/>
          <a:gdLst/>
          <a:ahLst/>
          <a:cxnLst/>
          <a:rect l="0" t="0" r="0" b="0"/>
          <a:pathLst>
            <a:path>
              <a:moveTo>
                <a:pt x="0" y="45720"/>
              </a:moveTo>
              <a:lnTo>
                <a:pt x="58814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b="1" kern="1200">
            <a:solidFill>
              <a:schemeClr val="bg1"/>
            </a:solidFill>
            <a:effectLst/>
          </a:endParaRPr>
        </a:p>
      </dsp:txBody>
      <dsp:txXfrm>
        <a:off x="3236938" y="3702450"/>
        <a:ext cx="30937" cy="6193"/>
      </dsp:txXfrm>
    </dsp:sp>
    <dsp:sp modelId="{3C4F8E89-F05C-429E-9255-35B54CF2D86A}">
      <dsp:nvSpPr>
        <dsp:cNvPr id="0" name=""/>
        <dsp:cNvSpPr/>
      </dsp:nvSpPr>
      <dsp:spPr>
        <a:xfrm>
          <a:off x="4545" y="2786078"/>
          <a:ext cx="2955591" cy="183893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b="1" kern="1200" dirty="0" err="1" smtClean="0"/>
            <a:t>Pactuação</a:t>
          </a:r>
          <a:r>
            <a:rPr lang="pt-BR" sz="2400" b="1" kern="1200" dirty="0" smtClean="0"/>
            <a:t> com a equipe sobre papel de cada membro nas ações </a:t>
          </a:r>
          <a:endParaRPr lang="pt-BR" sz="2400" b="1" kern="1200" dirty="0">
            <a:solidFill>
              <a:schemeClr val="bg1"/>
            </a:solidFill>
            <a:effectLst/>
          </a:endParaRPr>
        </a:p>
      </dsp:txBody>
      <dsp:txXfrm>
        <a:off x="4545" y="2786078"/>
        <a:ext cx="2955591" cy="1838935"/>
      </dsp:txXfrm>
    </dsp:sp>
    <dsp:sp modelId="{0894351F-E55A-4D62-BE35-D346FB97CB50}">
      <dsp:nvSpPr>
        <dsp:cNvPr id="0" name=""/>
        <dsp:cNvSpPr/>
      </dsp:nvSpPr>
      <dsp:spPr>
        <a:xfrm>
          <a:off x="3578877" y="2898493"/>
          <a:ext cx="3979526" cy="1614106"/>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b="1" kern="1200" dirty="0" smtClean="0"/>
            <a:t>Entrevistas com alguns membros sobre projeto de intervenção em planejamento familiar</a:t>
          </a:r>
          <a:endParaRPr lang="pt-BR" sz="2400" b="1" kern="1200" dirty="0">
            <a:solidFill>
              <a:schemeClr val="bg1"/>
            </a:solidFill>
            <a:effectLst/>
          </a:endParaRPr>
        </a:p>
      </dsp:txBody>
      <dsp:txXfrm>
        <a:off x="3578877" y="2898493"/>
        <a:ext cx="3979526" cy="16141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22A7-8674-4CB5-A60A-DF9868393C94}">
      <dsp:nvSpPr>
        <dsp:cNvPr id="0" name=""/>
        <dsp:cNvSpPr/>
      </dsp:nvSpPr>
      <dsp:spPr>
        <a:xfrm>
          <a:off x="0" y="3226509"/>
          <a:ext cx="6215106" cy="1059012"/>
        </a:xfrm>
        <a:prstGeom prst="rect">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b="1" kern="1200" dirty="0" smtClean="0">
              <a:effectLst>
                <a:outerShdw blurRad="38100" dist="38100" dir="2700000" algn="tl">
                  <a:srgbClr val="000000">
                    <a:alpha val="43137"/>
                  </a:srgbClr>
                </a:outerShdw>
              </a:effectLst>
            </a:rPr>
            <a:t>Realização de oficinas de orientações, esclarecimento para as mulheres da área.</a:t>
          </a:r>
          <a:endParaRPr lang="pt-BR" sz="2800" b="1" kern="1200" dirty="0">
            <a:effectLst>
              <a:outerShdw blurRad="38100" dist="38100" dir="2700000" algn="tl">
                <a:srgbClr val="000000">
                  <a:alpha val="43137"/>
                </a:srgbClr>
              </a:outerShdw>
            </a:effectLst>
          </a:endParaRPr>
        </a:p>
      </dsp:txBody>
      <dsp:txXfrm>
        <a:off x="0" y="3226509"/>
        <a:ext cx="6215106" cy="1059012"/>
      </dsp:txXfrm>
    </dsp:sp>
    <dsp:sp modelId="{5EB71F98-8B66-4C77-8E68-0DB100D224B6}">
      <dsp:nvSpPr>
        <dsp:cNvPr id="0" name=""/>
        <dsp:cNvSpPr/>
      </dsp:nvSpPr>
      <dsp:spPr>
        <a:xfrm rot="10800000">
          <a:off x="0" y="1613633"/>
          <a:ext cx="6215106" cy="1628761"/>
        </a:xfrm>
        <a:prstGeom prst="upArrowCallout">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b="1" kern="1200" dirty="0" smtClean="0">
              <a:effectLst>
                <a:outerShdw blurRad="38100" dist="38100" dir="2700000" algn="tl">
                  <a:srgbClr val="000000">
                    <a:alpha val="43137"/>
                  </a:srgbClr>
                </a:outerShdw>
              </a:effectLst>
            </a:rPr>
            <a:t>Gerou informações para a aquisição de conhecimentos</a:t>
          </a:r>
        </a:p>
      </dsp:txBody>
      <dsp:txXfrm rot="10800000">
        <a:off x="0" y="1613633"/>
        <a:ext cx="6215106" cy="1058320"/>
      </dsp:txXfrm>
    </dsp:sp>
    <dsp:sp modelId="{A39883FA-2B29-4717-BEE2-9AACD6DE00B8}">
      <dsp:nvSpPr>
        <dsp:cNvPr id="0" name=""/>
        <dsp:cNvSpPr/>
      </dsp:nvSpPr>
      <dsp:spPr>
        <a:xfrm rot="10800000">
          <a:off x="0" y="757"/>
          <a:ext cx="6215106" cy="1628761"/>
        </a:xfrm>
        <a:prstGeom prst="upArrowCallout">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b="1" kern="1200" dirty="0" smtClean="0">
              <a:effectLst>
                <a:outerShdw blurRad="38100" dist="38100" dir="2700000" algn="tl">
                  <a:srgbClr val="000000">
                    <a:alpha val="43137"/>
                  </a:srgbClr>
                </a:outerShdw>
              </a:effectLst>
            </a:rPr>
            <a:t>Garantiu uma atenção mais integral a saúde.</a:t>
          </a:r>
          <a:endParaRPr lang="pt-BR" sz="2800" b="1" kern="1200" dirty="0">
            <a:effectLst>
              <a:outerShdw blurRad="38100" dist="38100" dir="2700000" algn="tl">
                <a:srgbClr val="000000">
                  <a:alpha val="43137"/>
                </a:srgbClr>
              </a:outerShdw>
            </a:effectLst>
          </a:endParaRPr>
        </a:p>
      </dsp:txBody>
      <dsp:txXfrm rot="10800000">
        <a:off x="0" y="757"/>
        <a:ext cx="6215106" cy="10583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B300F-A231-499A-B99A-0A3B6796F5AD}">
      <dsp:nvSpPr>
        <dsp:cNvPr id="0" name=""/>
        <dsp:cNvSpPr/>
      </dsp:nvSpPr>
      <dsp:spPr>
        <a:xfrm>
          <a:off x="0" y="1169990"/>
          <a:ext cx="8239140" cy="3295656"/>
        </a:xfrm>
        <a:prstGeom prst="leftRightRibb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46230E-8B35-4FF7-B12F-630E3465B2B2}">
      <dsp:nvSpPr>
        <dsp:cNvPr id="0" name=""/>
        <dsp:cNvSpPr/>
      </dsp:nvSpPr>
      <dsp:spPr>
        <a:xfrm>
          <a:off x="988696" y="1746729"/>
          <a:ext cx="2718916" cy="1614871"/>
        </a:xfrm>
        <a:prstGeom prst="rect">
          <a:avLst/>
        </a:prstGeom>
        <a:no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pt-BR" sz="2500" b="1" kern="1200" dirty="0" smtClean="0">
              <a:effectLst>
                <a:outerShdw blurRad="38100" dist="38100" dir="2700000" algn="tl">
                  <a:srgbClr val="000000">
                    <a:alpha val="43137"/>
                  </a:srgbClr>
                </a:outerShdw>
              </a:effectLst>
            </a:rPr>
            <a:t>Expandir a intervenção para as duas equipes</a:t>
          </a:r>
          <a:endParaRPr lang="pt-BR" sz="2500" b="1" kern="1200" dirty="0">
            <a:effectLst>
              <a:outerShdw blurRad="38100" dist="38100" dir="2700000" algn="tl">
                <a:srgbClr val="000000">
                  <a:alpha val="43137"/>
                </a:srgbClr>
              </a:outerShdw>
            </a:effectLst>
          </a:endParaRPr>
        </a:p>
      </dsp:txBody>
      <dsp:txXfrm>
        <a:off x="988696" y="1746729"/>
        <a:ext cx="2718916" cy="1614871"/>
      </dsp:txXfrm>
    </dsp:sp>
    <dsp:sp modelId="{C7A7936D-E69E-4D50-93F1-DB4ED23F66C1}">
      <dsp:nvSpPr>
        <dsp:cNvPr id="0" name=""/>
        <dsp:cNvSpPr/>
      </dsp:nvSpPr>
      <dsp:spPr>
        <a:xfrm>
          <a:off x="4119570" y="2274034"/>
          <a:ext cx="3213264" cy="1614871"/>
        </a:xfrm>
        <a:prstGeom prst="rect">
          <a:avLst/>
        </a:prstGeom>
        <a:no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pt-BR" sz="2500" b="1" kern="1200" dirty="0" smtClean="0">
              <a:effectLst>
                <a:outerShdw blurRad="38100" dist="38100" dir="2700000" algn="tl">
                  <a:srgbClr val="000000">
                    <a:alpha val="43137"/>
                  </a:srgbClr>
                </a:outerShdw>
              </a:effectLst>
            </a:rPr>
            <a:t>Sensibilizar os profissionais que não participaram a contento</a:t>
          </a:r>
          <a:endParaRPr lang="pt-BR" sz="2500" b="1" kern="1200" dirty="0">
            <a:effectLst>
              <a:outerShdw blurRad="38100" dist="38100" dir="2700000" algn="tl">
                <a:srgbClr val="000000">
                  <a:alpha val="43137"/>
                </a:srgbClr>
              </a:outerShdw>
            </a:effectLst>
          </a:endParaRPr>
        </a:p>
      </dsp:txBody>
      <dsp:txXfrm>
        <a:off x="4119570" y="2274034"/>
        <a:ext cx="3213264" cy="1614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5D7FD-7BDF-48B5-87EA-2DFF934E43E0}">
      <dsp:nvSpPr>
        <dsp:cNvPr id="0" name=""/>
        <dsp:cNvSpPr/>
      </dsp:nvSpPr>
      <dsp:spPr>
        <a:xfrm>
          <a:off x="1435927" y="-128826"/>
          <a:ext cx="4966056" cy="4966056"/>
        </a:xfrm>
        <a:prstGeom prst="circularArrow">
          <a:avLst>
            <a:gd name="adj1" fmla="val 5544"/>
            <a:gd name="adj2" fmla="val 330680"/>
            <a:gd name="adj3" fmla="val 13451907"/>
            <a:gd name="adj4" fmla="val 17586476"/>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E2ACC-8304-436A-A5A3-478FCD44C0D0}">
      <dsp:nvSpPr>
        <dsp:cNvPr id="0" name=""/>
        <dsp:cNvSpPr/>
      </dsp:nvSpPr>
      <dsp:spPr>
        <a:xfrm>
          <a:off x="2597994" y="188455"/>
          <a:ext cx="2641923" cy="80686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Recife/População 1.537.704 hab.</a:t>
          </a:r>
          <a:endParaRPr lang="pt-BR" sz="2000" b="1" kern="1200" dirty="0">
            <a:effectLst>
              <a:outerShdw blurRad="38100" dist="38100" dir="2700000" algn="tl">
                <a:srgbClr val="000000">
                  <a:alpha val="43137"/>
                </a:srgbClr>
              </a:outerShdw>
            </a:effectLst>
          </a:endParaRPr>
        </a:p>
      </dsp:txBody>
      <dsp:txXfrm>
        <a:off x="2637382" y="227843"/>
        <a:ext cx="2563147" cy="728085"/>
      </dsp:txXfrm>
    </dsp:sp>
    <dsp:sp modelId="{9AB8F89C-23E4-45A4-8EA1-9BC28468AE9B}">
      <dsp:nvSpPr>
        <dsp:cNvPr id="0" name=""/>
        <dsp:cNvSpPr/>
      </dsp:nvSpPr>
      <dsp:spPr>
        <a:xfrm>
          <a:off x="4245479" y="1383526"/>
          <a:ext cx="3375098" cy="134333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solidFill>
                <a:schemeClr val="bg1"/>
              </a:solidFill>
              <a:effectLst>
                <a:outerShdw blurRad="38100" dist="38100" dir="2700000" algn="tl">
                  <a:srgbClr val="000000">
                    <a:alpha val="43137"/>
                  </a:srgbClr>
                </a:outerShdw>
              </a:effectLst>
            </a:rPr>
            <a:t>6 RPA: 1 Centro, 2 Norte, </a:t>
          </a:r>
        </a:p>
        <a:p>
          <a:pPr lvl="0" algn="ctr" defTabSz="889000">
            <a:lnSpc>
              <a:spcPct val="90000"/>
            </a:lnSpc>
            <a:spcBef>
              <a:spcPct val="0"/>
            </a:spcBef>
            <a:spcAft>
              <a:spcPct val="35000"/>
            </a:spcAft>
          </a:pPr>
          <a:r>
            <a:rPr lang="pt-BR" sz="2000" b="1" kern="1200" dirty="0" smtClean="0">
              <a:solidFill>
                <a:schemeClr val="bg1"/>
              </a:solidFill>
              <a:effectLst>
                <a:outerShdw blurRad="38100" dist="38100" dir="2700000" algn="tl">
                  <a:srgbClr val="000000">
                    <a:alpha val="43137"/>
                  </a:srgbClr>
                </a:outerShdw>
              </a:effectLst>
            </a:rPr>
            <a:t>3 Nordeste, 4 Oeste, </a:t>
          </a:r>
        </a:p>
        <a:p>
          <a:pPr lvl="0" algn="ctr" defTabSz="889000">
            <a:lnSpc>
              <a:spcPct val="90000"/>
            </a:lnSpc>
            <a:spcBef>
              <a:spcPct val="0"/>
            </a:spcBef>
            <a:spcAft>
              <a:spcPct val="35000"/>
            </a:spcAft>
          </a:pPr>
          <a:r>
            <a:rPr lang="pt-BR" sz="2000" b="1" kern="1200" dirty="0" smtClean="0">
              <a:solidFill>
                <a:schemeClr val="bg1"/>
              </a:solidFill>
              <a:effectLst>
                <a:outerShdw blurRad="38100" dist="38100" dir="2700000" algn="tl">
                  <a:srgbClr val="000000">
                    <a:alpha val="43137"/>
                  </a:srgbClr>
                </a:outerShdw>
              </a:effectLst>
            </a:rPr>
            <a:t>5 Sudoeste e 6 Sul </a:t>
          </a:r>
          <a:endParaRPr lang="pt-BR" sz="2000" b="1" kern="1200" dirty="0">
            <a:solidFill>
              <a:schemeClr val="bg1"/>
            </a:solidFill>
            <a:effectLst>
              <a:outerShdw blurRad="38100" dist="38100" dir="2700000" algn="tl">
                <a:srgbClr val="000000">
                  <a:alpha val="43137"/>
                </a:srgbClr>
              </a:outerShdw>
            </a:effectLst>
          </a:endParaRPr>
        </a:p>
      </dsp:txBody>
      <dsp:txXfrm>
        <a:off x="4311055" y="1449102"/>
        <a:ext cx="3243946" cy="1212185"/>
      </dsp:txXfrm>
    </dsp:sp>
    <dsp:sp modelId="{6C731A45-9916-41DE-9BDB-5BB1E9A5E26A}">
      <dsp:nvSpPr>
        <dsp:cNvPr id="0" name=""/>
        <dsp:cNvSpPr/>
      </dsp:nvSpPr>
      <dsp:spPr>
        <a:xfrm>
          <a:off x="4171484" y="3262927"/>
          <a:ext cx="3339801" cy="65488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3 Microrregiões/RPA</a:t>
          </a:r>
          <a:endParaRPr lang="pt-BR" sz="2000" b="1" kern="1200" dirty="0">
            <a:effectLst>
              <a:outerShdw blurRad="38100" dist="38100" dir="2700000" algn="tl">
                <a:srgbClr val="000000">
                  <a:alpha val="43137"/>
                </a:srgbClr>
              </a:outerShdw>
            </a:effectLst>
          </a:endParaRPr>
        </a:p>
      </dsp:txBody>
      <dsp:txXfrm>
        <a:off x="4203453" y="3294896"/>
        <a:ext cx="3275863" cy="590951"/>
      </dsp:txXfrm>
    </dsp:sp>
    <dsp:sp modelId="{DFAF7AF1-CE4F-482A-B37E-0C125F55A645}">
      <dsp:nvSpPr>
        <dsp:cNvPr id="0" name=""/>
        <dsp:cNvSpPr/>
      </dsp:nvSpPr>
      <dsp:spPr>
        <a:xfrm>
          <a:off x="2204658" y="4163860"/>
          <a:ext cx="2867779" cy="7786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solidFill>
                <a:schemeClr val="bg1"/>
              </a:solidFill>
              <a:effectLst>
                <a:outerShdw blurRad="38100" dist="38100" dir="2700000" algn="tl">
                  <a:srgbClr val="000000">
                    <a:alpha val="43137"/>
                  </a:srgbClr>
                </a:outerShdw>
              </a:effectLst>
            </a:rPr>
            <a:t>251 Equipes de</a:t>
          </a:r>
        </a:p>
        <a:p>
          <a:pPr lvl="0" algn="ctr" defTabSz="889000">
            <a:lnSpc>
              <a:spcPct val="90000"/>
            </a:lnSpc>
            <a:spcBef>
              <a:spcPct val="0"/>
            </a:spcBef>
            <a:spcAft>
              <a:spcPct val="35000"/>
            </a:spcAft>
          </a:pPr>
          <a:r>
            <a:rPr lang="pt-BR" sz="2000" b="1" kern="1200" dirty="0" smtClean="0">
              <a:solidFill>
                <a:schemeClr val="bg1"/>
              </a:solidFill>
              <a:effectLst>
                <a:outerShdw blurRad="38100" dist="38100" dir="2700000" algn="tl">
                  <a:srgbClr val="000000">
                    <a:alpha val="43137"/>
                  </a:srgbClr>
                </a:outerShdw>
              </a:effectLst>
            </a:rPr>
            <a:t>Saúde da Família</a:t>
          </a:r>
          <a:endParaRPr lang="pt-BR" sz="2000" b="1" kern="1200" dirty="0">
            <a:solidFill>
              <a:schemeClr val="bg1"/>
            </a:solidFill>
            <a:effectLst>
              <a:outerShdw blurRad="38100" dist="38100" dir="2700000" algn="tl">
                <a:srgbClr val="000000">
                  <a:alpha val="43137"/>
                </a:srgbClr>
              </a:outerShdw>
            </a:effectLst>
          </a:endParaRPr>
        </a:p>
      </dsp:txBody>
      <dsp:txXfrm>
        <a:off x="2242669" y="4201871"/>
        <a:ext cx="2791757" cy="702627"/>
      </dsp:txXfrm>
    </dsp:sp>
    <dsp:sp modelId="{2919293C-468E-4905-9287-7A4F50F1AE75}">
      <dsp:nvSpPr>
        <dsp:cNvPr id="0" name=""/>
        <dsp:cNvSpPr/>
      </dsp:nvSpPr>
      <dsp:spPr>
        <a:xfrm>
          <a:off x="389295" y="2849364"/>
          <a:ext cx="2334431" cy="101530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91 Equipes de Saúde Bucal  Modalidade 1</a:t>
          </a:r>
          <a:endParaRPr lang="pt-BR" sz="2000" b="1" kern="1200" dirty="0">
            <a:effectLst>
              <a:outerShdw blurRad="38100" dist="38100" dir="2700000" algn="tl">
                <a:srgbClr val="000000">
                  <a:alpha val="43137"/>
                </a:srgbClr>
              </a:outerShdw>
            </a:effectLst>
          </a:endParaRPr>
        </a:p>
      </dsp:txBody>
      <dsp:txXfrm>
        <a:off x="438858" y="2898927"/>
        <a:ext cx="2235305" cy="916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5D7FD-7BDF-48B5-87EA-2DFF934E43E0}">
      <dsp:nvSpPr>
        <dsp:cNvPr id="0" name=""/>
        <dsp:cNvSpPr/>
      </dsp:nvSpPr>
      <dsp:spPr>
        <a:xfrm>
          <a:off x="1340741" y="-65150"/>
          <a:ext cx="4687495" cy="4687495"/>
        </a:xfrm>
        <a:prstGeom prst="circularArrow">
          <a:avLst>
            <a:gd name="adj1" fmla="val 5544"/>
            <a:gd name="adj2" fmla="val 330680"/>
            <a:gd name="adj3" fmla="val 13462911"/>
            <a:gd name="adj4" fmla="val 17579553"/>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E2ACC-8304-436A-A5A3-478FCD44C0D0}">
      <dsp:nvSpPr>
        <dsp:cNvPr id="0" name=""/>
        <dsp:cNvSpPr/>
      </dsp:nvSpPr>
      <dsp:spPr>
        <a:xfrm>
          <a:off x="2442559" y="-46966"/>
          <a:ext cx="2483859" cy="131682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39 Unidades Tradicionais de Saúde</a:t>
          </a:r>
          <a:endParaRPr lang="pt-BR" sz="2400" b="1" kern="1200" dirty="0">
            <a:effectLst>
              <a:outerShdw blurRad="38100" dist="38100" dir="2700000" algn="tl">
                <a:srgbClr val="000000">
                  <a:alpha val="43137"/>
                </a:srgbClr>
              </a:outerShdw>
            </a:effectLst>
          </a:endParaRPr>
        </a:p>
      </dsp:txBody>
      <dsp:txXfrm>
        <a:off x="2506841" y="17316"/>
        <a:ext cx="2355295" cy="1188262"/>
      </dsp:txXfrm>
    </dsp:sp>
    <dsp:sp modelId="{9AB8F89C-23E4-45A4-8EA1-9BC28468AE9B}">
      <dsp:nvSpPr>
        <dsp:cNvPr id="0" name=""/>
        <dsp:cNvSpPr/>
      </dsp:nvSpPr>
      <dsp:spPr>
        <a:xfrm>
          <a:off x="3999001" y="1701802"/>
          <a:ext cx="3173169" cy="58174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6 Policlínicas</a:t>
          </a:r>
          <a:endParaRPr lang="pt-BR" sz="2400" b="1" kern="1200" dirty="0">
            <a:effectLst>
              <a:outerShdw blurRad="38100" dist="38100" dir="2700000" algn="tl">
                <a:srgbClr val="000000">
                  <a:alpha val="43137"/>
                </a:srgbClr>
              </a:outerShdw>
            </a:effectLst>
          </a:endParaRPr>
        </a:p>
      </dsp:txBody>
      <dsp:txXfrm>
        <a:off x="4027399" y="1730200"/>
        <a:ext cx="3116373" cy="524948"/>
      </dsp:txXfrm>
    </dsp:sp>
    <dsp:sp modelId="{6C731A45-9916-41DE-9BDB-5BB1E9A5E26A}">
      <dsp:nvSpPr>
        <dsp:cNvPr id="0" name=""/>
        <dsp:cNvSpPr/>
      </dsp:nvSpPr>
      <dsp:spPr>
        <a:xfrm>
          <a:off x="4003806" y="2741881"/>
          <a:ext cx="3139984" cy="61570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smtClean="0">
              <a:effectLst>
                <a:outerShdw blurRad="38100" dist="38100" dir="2700000" algn="tl">
                  <a:srgbClr val="000000">
                    <a:alpha val="43137"/>
                  </a:srgbClr>
                </a:outerShdw>
              </a:effectLst>
            </a:rPr>
            <a:t>2 Maternidades </a:t>
          </a:r>
          <a:endParaRPr lang="pt-BR" sz="2400" b="1" kern="1200" dirty="0">
            <a:effectLst>
              <a:outerShdw blurRad="38100" dist="38100" dir="2700000" algn="tl">
                <a:srgbClr val="000000">
                  <a:alpha val="43137"/>
                </a:srgbClr>
              </a:outerShdw>
            </a:effectLst>
          </a:endParaRPr>
        </a:p>
      </dsp:txBody>
      <dsp:txXfrm>
        <a:off x="4033862" y="2771937"/>
        <a:ext cx="3079872" cy="555596"/>
      </dsp:txXfrm>
    </dsp:sp>
    <dsp:sp modelId="{DFAF7AF1-CE4F-482A-B37E-0C125F55A645}">
      <dsp:nvSpPr>
        <dsp:cNvPr id="0" name=""/>
        <dsp:cNvSpPr/>
      </dsp:nvSpPr>
      <dsp:spPr>
        <a:xfrm>
          <a:off x="1621549" y="3643342"/>
          <a:ext cx="3490488" cy="106865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6 Centros de Especialidade Odontológica (CEO) </a:t>
          </a:r>
          <a:endParaRPr lang="pt-BR" sz="2400" b="1" kern="1200" dirty="0">
            <a:effectLst>
              <a:outerShdw blurRad="38100" dist="38100" dir="2700000" algn="tl">
                <a:srgbClr val="000000">
                  <a:alpha val="43137"/>
                </a:srgbClr>
              </a:outerShdw>
            </a:effectLst>
          </a:endParaRPr>
        </a:p>
      </dsp:txBody>
      <dsp:txXfrm>
        <a:off x="1673716" y="3695509"/>
        <a:ext cx="3386154" cy="964319"/>
      </dsp:txXfrm>
    </dsp:sp>
    <dsp:sp modelId="{2919293C-468E-4905-9287-7A4F50F1AE75}">
      <dsp:nvSpPr>
        <dsp:cNvPr id="0" name=""/>
        <dsp:cNvSpPr/>
      </dsp:nvSpPr>
      <dsp:spPr>
        <a:xfrm>
          <a:off x="285745" y="1785946"/>
          <a:ext cx="2194765" cy="95455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smtClean="0">
              <a:effectLst>
                <a:outerShdw blurRad="38100" dist="38100" dir="2700000" algn="tl">
                  <a:srgbClr val="000000">
                    <a:alpha val="43137"/>
                  </a:srgbClr>
                </a:outerShdw>
              </a:effectLst>
            </a:rPr>
            <a:t>SAD</a:t>
          </a:r>
          <a:endParaRPr lang="pt-BR" sz="2400" b="1" kern="1200" dirty="0">
            <a:effectLst>
              <a:outerShdw blurRad="38100" dist="38100" dir="2700000" algn="tl">
                <a:srgbClr val="000000">
                  <a:alpha val="43137"/>
                </a:srgbClr>
              </a:outerShdw>
            </a:effectLst>
          </a:endParaRPr>
        </a:p>
      </dsp:txBody>
      <dsp:txXfrm>
        <a:off x="332343" y="1832544"/>
        <a:ext cx="2101569" cy="861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F59A0-A917-4798-B7F7-512B802B187C}">
      <dsp:nvSpPr>
        <dsp:cNvPr id="0" name=""/>
        <dsp:cNvSpPr/>
      </dsp:nvSpPr>
      <dsp:spPr>
        <a:xfrm>
          <a:off x="27707" y="59673"/>
          <a:ext cx="2794291" cy="110960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USF Situada na ZEIS Caçote</a:t>
          </a:r>
          <a:endParaRPr lang="pt-BR" sz="2400" b="1" kern="1200" dirty="0">
            <a:effectLst>
              <a:outerShdw blurRad="38100" dist="38100" dir="2700000" algn="tl">
                <a:srgbClr val="000000">
                  <a:alpha val="43137"/>
                </a:srgbClr>
              </a:outerShdw>
            </a:effectLst>
          </a:endParaRPr>
        </a:p>
      </dsp:txBody>
      <dsp:txXfrm>
        <a:off x="27707" y="59673"/>
        <a:ext cx="2794291" cy="1109609"/>
      </dsp:txXfrm>
    </dsp:sp>
    <dsp:sp modelId="{5854D1D5-D21A-4F48-8153-1D8D1BCFD830}">
      <dsp:nvSpPr>
        <dsp:cNvPr id="0" name=""/>
        <dsp:cNvSpPr/>
      </dsp:nvSpPr>
      <dsp:spPr>
        <a:xfrm>
          <a:off x="3065892" y="140722"/>
          <a:ext cx="2438937" cy="94751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Média de 2 mil famílias</a:t>
          </a:r>
          <a:endParaRPr lang="pt-BR" sz="2400" b="1" kern="1200" dirty="0">
            <a:effectLst>
              <a:outerShdw blurRad="38100" dist="38100" dir="2700000" algn="tl">
                <a:srgbClr val="000000">
                  <a:alpha val="43137"/>
                </a:srgbClr>
              </a:outerShdw>
            </a:effectLst>
          </a:endParaRPr>
        </a:p>
      </dsp:txBody>
      <dsp:txXfrm>
        <a:off x="3065892" y="140722"/>
        <a:ext cx="2438937" cy="947512"/>
      </dsp:txXfrm>
    </dsp:sp>
    <dsp:sp modelId="{FAAEB93C-74A1-4652-9CD3-750A71512E06}">
      <dsp:nvSpPr>
        <dsp:cNvPr id="0" name=""/>
        <dsp:cNvSpPr/>
      </dsp:nvSpPr>
      <dsp:spPr>
        <a:xfrm>
          <a:off x="5748724" y="2587"/>
          <a:ext cx="2438937" cy="1223781"/>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Índice de Nascimento</a:t>
          </a:r>
          <a:endParaRPr lang="pt-BR" sz="2400" b="1" kern="1200" dirty="0">
            <a:effectLst>
              <a:outerShdw blurRad="38100" dist="38100" dir="2700000" algn="tl">
                <a:srgbClr val="000000">
                  <a:alpha val="43137"/>
                </a:srgbClr>
              </a:outerShdw>
            </a:effectLst>
          </a:endParaRPr>
        </a:p>
      </dsp:txBody>
      <dsp:txXfrm>
        <a:off x="5748724" y="2587"/>
        <a:ext cx="2438937" cy="1223781"/>
      </dsp:txXfrm>
    </dsp:sp>
    <dsp:sp modelId="{120C0E69-5E0A-4534-98AF-DEFB7AB5204D}">
      <dsp:nvSpPr>
        <dsp:cNvPr id="0" name=""/>
        <dsp:cNvSpPr/>
      </dsp:nvSpPr>
      <dsp:spPr>
        <a:xfrm>
          <a:off x="205384" y="1671804"/>
          <a:ext cx="2438937" cy="106027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b="1" kern="1200" dirty="0" smtClean="0">
              <a:effectLst>
                <a:outerShdw blurRad="38100" dist="38100" dir="2700000" algn="tl">
                  <a:srgbClr val="000000">
                    <a:alpha val="43137"/>
                  </a:srgbClr>
                </a:outerShdw>
              </a:effectLst>
            </a:rPr>
            <a:t>IDH</a:t>
          </a:r>
          <a:endParaRPr lang="pt-BR" sz="2000" b="1" kern="1200" dirty="0">
            <a:effectLst>
              <a:outerShdw blurRad="38100" dist="38100" dir="2700000" algn="tl">
                <a:srgbClr val="000000">
                  <a:alpha val="43137"/>
                </a:srgbClr>
              </a:outerShdw>
            </a:effectLst>
          </a:endParaRPr>
        </a:p>
      </dsp:txBody>
      <dsp:txXfrm>
        <a:off x="205384" y="1671804"/>
        <a:ext cx="2438937" cy="1060279"/>
      </dsp:txXfrm>
    </dsp:sp>
    <dsp:sp modelId="{46C21689-5039-44EB-A240-DA2BF1AB3EBE}">
      <dsp:nvSpPr>
        <dsp:cNvPr id="0" name=""/>
        <dsp:cNvSpPr/>
      </dsp:nvSpPr>
      <dsp:spPr>
        <a:xfrm>
          <a:off x="2888216" y="1720900"/>
          <a:ext cx="2438937" cy="962087"/>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Crescimento desordenado</a:t>
          </a:r>
          <a:endParaRPr lang="pt-BR" sz="2400" b="1" kern="1200" dirty="0">
            <a:effectLst>
              <a:outerShdw blurRad="38100" dist="38100" dir="2700000" algn="tl">
                <a:srgbClr val="000000">
                  <a:alpha val="43137"/>
                </a:srgbClr>
              </a:outerShdw>
            </a:effectLst>
          </a:endParaRPr>
        </a:p>
      </dsp:txBody>
      <dsp:txXfrm>
        <a:off x="2888216" y="1720900"/>
        <a:ext cx="2438937" cy="962087"/>
      </dsp:txXfrm>
    </dsp:sp>
    <dsp:sp modelId="{2FFD2269-2E3A-4559-B5A3-2FBC4E6183D6}">
      <dsp:nvSpPr>
        <dsp:cNvPr id="0" name=""/>
        <dsp:cNvSpPr/>
      </dsp:nvSpPr>
      <dsp:spPr>
        <a:xfrm>
          <a:off x="5571047" y="1470262"/>
          <a:ext cx="2438937" cy="146336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Taxa de Alfabetização da pop. maior e igual a 15 anos = 83,27%</a:t>
          </a:r>
          <a:endParaRPr lang="pt-BR" sz="2000" b="1" kern="1200" dirty="0">
            <a:effectLst>
              <a:outerShdw blurRad="38100" dist="38100" dir="2700000" algn="tl">
                <a:srgbClr val="000000">
                  <a:alpha val="43137"/>
                </a:srgbClr>
              </a:outerShdw>
            </a:effectLst>
          </a:endParaRPr>
        </a:p>
      </dsp:txBody>
      <dsp:txXfrm>
        <a:off x="5571047" y="1470262"/>
        <a:ext cx="2438937" cy="1463362"/>
      </dsp:txXfrm>
    </dsp:sp>
    <dsp:sp modelId="{6FEB7333-9BB0-4506-933D-148AEF67C25B}">
      <dsp:nvSpPr>
        <dsp:cNvPr id="0" name=""/>
        <dsp:cNvSpPr/>
      </dsp:nvSpPr>
      <dsp:spPr>
        <a:xfrm>
          <a:off x="2888216" y="3177519"/>
          <a:ext cx="2438937" cy="146336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32% domicílios comandados por mulheres</a:t>
          </a:r>
          <a:endParaRPr lang="pt-BR" sz="3200" b="1" kern="1200" dirty="0">
            <a:effectLst>
              <a:outerShdw blurRad="38100" dist="38100" dir="2700000" algn="tl">
                <a:srgbClr val="000000">
                  <a:alpha val="43137"/>
                </a:srgbClr>
              </a:outerShdw>
            </a:effectLst>
          </a:endParaRPr>
        </a:p>
      </dsp:txBody>
      <dsp:txXfrm>
        <a:off x="2888216" y="3177519"/>
        <a:ext cx="2438937" cy="14633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1086-2C07-44C0-AE52-790BD0820590}">
      <dsp:nvSpPr>
        <dsp:cNvPr id="0" name=""/>
        <dsp:cNvSpPr/>
      </dsp:nvSpPr>
      <dsp:spPr>
        <a:xfrm>
          <a:off x="3547" y="402869"/>
          <a:ext cx="3835646" cy="286322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ACFFC2-5CEC-4753-A100-1514B336F52F}">
      <dsp:nvSpPr>
        <dsp:cNvPr id="0" name=""/>
        <dsp:cNvSpPr/>
      </dsp:nvSpPr>
      <dsp:spPr>
        <a:xfrm>
          <a:off x="3547" y="3266098"/>
          <a:ext cx="3835646" cy="1231188"/>
        </a:xfrm>
        <a:prstGeom prst="rect">
          <a:avLst/>
        </a:prstGeom>
        <a:gradFill rotWithShape="0">
          <a:gsLst>
            <a:gs pos="0">
              <a:schemeClr val="accent1">
                <a:shade val="50000"/>
                <a:hueOff val="0"/>
                <a:satOff val="0"/>
                <a:lumOff val="0"/>
                <a:alphaOff val="0"/>
                <a:tint val="98000"/>
                <a:shade val="25000"/>
                <a:satMod val="250000"/>
              </a:schemeClr>
            </a:gs>
            <a:gs pos="68000">
              <a:schemeClr val="accent1">
                <a:shade val="50000"/>
                <a:hueOff val="0"/>
                <a:satOff val="0"/>
                <a:lumOff val="0"/>
                <a:alphaOff val="0"/>
                <a:tint val="86000"/>
                <a:satMod val="115000"/>
              </a:schemeClr>
            </a:gs>
            <a:gs pos="100000">
              <a:schemeClr val="accent1">
                <a:shade val="50000"/>
                <a:hueOff val="0"/>
                <a:satOff val="0"/>
                <a:lumOff val="0"/>
                <a:alphaOff val="0"/>
                <a:tint val="50000"/>
                <a:satMod val="150000"/>
              </a:schemeClr>
            </a:gs>
          </a:gsLst>
          <a:path path="circle">
            <a:fillToRect l="50000" t="130000" r="50000" b="-30000"/>
          </a:path>
        </a:gradFill>
        <a:ln w="9525" cap="flat" cmpd="sng" algn="ctr">
          <a:solidFill>
            <a:schemeClr val="accent1">
              <a:shade val="50000"/>
              <a:hueOff val="0"/>
              <a:satOff val="0"/>
              <a:lumOff val="0"/>
              <a:alphaOff val="0"/>
            </a:schemeClr>
          </a:solidFill>
          <a:prstDash val="solid"/>
        </a:ln>
        <a:effectLst>
          <a:outerShdw blurRad="57150" dist="38100" dir="5400000" algn="ctr" rotWithShape="0">
            <a:schemeClr val="accent1">
              <a:shade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0" tIns="0" rIns="38100" bIns="0" numCol="1" spcCol="1270" anchor="ctr" anchorCtr="0">
          <a:noAutofit/>
        </a:bodyPr>
        <a:lstStyle/>
        <a:p>
          <a:pPr lvl="0" algn="ctr" defTabSz="1333500">
            <a:lnSpc>
              <a:spcPct val="90000"/>
            </a:lnSpc>
            <a:spcBef>
              <a:spcPct val="0"/>
            </a:spcBef>
            <a:spcAft>
              <a:spcPct val="35000"/>
            </a:spcAft>
          </a:pPr>
          <a:r>
            <a:rPr lang="pt-BR" sz="3000" b="1" kern="1200" dirty="0" smtClean="0">
              <a:effectLst>
                <a:outerShdw blurRad="38100" dist="38100" dir="2700000" algn="tl">
                  <a:srgbClr val="000000">
                    <a:alpha val="43137"/>
                  </a:srgbClr>
                </a:outerShdw>
              </a:effectLst>
            </a:rPr>
            <a:t>Saúde da Mulher</a:t>
          </a:r>
          <a:endParaRPr lang="pt-BR" sz="3000" b="1" kern="1200" dirty="0">
            <a:effectLst>
              <a:outerShdw blurRad="38100" dist="38100" dir="2700000" algn="tl">
                <a:srgbClr val="000000">
                  <a:alpha val="43137"/>
                </a:srgbClr>
              </a:outerShdw>
            </a:effectLst>
          </a:endParaRPr>
        </a:p>
      </dsp:txBody>
      <dsp:txXfrm>
        <a:off x="3547" y="3266098"/>
        <a:ext cx="2701159" cy="1231188"/>
      </dsp:txXfrm>
    </dsp:sp>
    <dsp:sp modelId="{D9520C63-300D-4960-AEB1-1A991C291594}">
      <dsp:nvSpPr>
        <dsp:cNvPr id="0" name=""/>
        <dsp:cNvSpPr/>
      </dsp:nvSpPr>
      <dsp:spPr>
        <a:xfrm>
          <a:off x="2813211" y="3461661"/>
          <a:ext cx="1342476" cy="1342476"/>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55000"/>
              <a:hueOff val="0"/>
              <a:satOff val="0"/>
              <a:lumOff val="0"/>
              <a:alphaOff val="0"/>
            </a:schemeClr>
          </a:solidFill>
          <a:prstDash val="solid"/>
        </a:ln>
        <a:effectLst>
          <a:outerShdw blurRad="57150" dist="38100" dir="5400000" algn="ctr" rotWithShape="0">
            <a:schemeClr val="accent1">
              <a:alpha val="90000"/>
              <a:tint val="55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BFC2BC6-5D0C-4E14-AC54-DBD1BEFB98AD}">
      <dsp:nvSpPr>
        <dsp:cNvPr id="0" name=""/>
        <dsp:cNvSpPr/>
      </dsp:nvSpPr>
      <dsp:spPr>
        <a:xfrm>
          <a:off x="4571818" y="284303"/>
          <a:ext cx="3835646" cy="286322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shade val="50000"/>
              <a:hueOff val="780526"/>
              <a:satOff val="-45086"/>
              <a:lumOff val="49539"/>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003847C-7C41-45AD-8EB8-67EC0D7EE693}">
      <dsp:nvSpPr>
        <dsp:cNvPr id="0" name=""/>
        <dsp:cNvSpPr/>
      </dsp:nvSpPr>
      <dsp:spPr>
        <a:xfrm>
          <a:off x="4488278" y="3266098"/>
          <a:ext cx="3835646" cy="1231188"/>
        </a:xfrm>
        <a:prstGeom prst="rect">
          <a:avLst/>
        </a:prstGeom>
        <a:gradFill rotWithShape="0">
          <a:gsLst>
            <a:gs pos="0">
              <a:schemeClr val="accent1">
                <a:shade val="50000"/>
                <a:hueOff val="780526"/>
                <a:satOff val="-45086"/>
                <a:lumOff val="49539"/>
                <a:alphaOff val="0"/>
                <a:tint val="98000"/>
                <a:shade val="25000"/>
                <a:satMod val="250000"/>
              </a:schemeClr>
            </a:gs>
            <a:gs pos="68000">
              <a:schemeClr val="accent1">
                <a:shade val="50000"/>
                <a:hueOff val="780526"/>
                <a:satOff val="-45086"/>
                <a:lumOff val="49539"/>
                <a:alphaOff val="0"/>
                <a:tint val="86000"/>
                <a:satMod val="115000"/>
              </a:schemeClr>
            </a:gs>
            <a:gs pos="100000">
              <a:schemeClr val="accent1">
                <a:shade val="50000"/>
                <a:hueOff val="780526"/>
                <a:satOff val="-45086"/>
                <a:lumOff val="49539"/>
                <a:alphaOff val="0"/>
                <a:tint val="50000"/>
                <a:satMod val="150000"/>
              </a:schemeClr>
            </a:gs>
          </a:gsLst>
          <a:path path="circle">
            <a:fillToRect l="50000" t="130000" r="50000" b="-30000"/>
          </a:path>
        </a:gradFill>
        <a:ln w="9525" cap="flat" cmpd="sng" algn="ctr">
          <a:solidFill>
            <a:schemeClr val="accent1">
              <a:shade val="50000"/>
              <a:hueOff val="780526"/>
              <a:satOff val="-45086"/>
              <a:lumOff val="49539"/>
              <a:alphaOff val="0"/>
            </a:schemeClr>
          </a:solidFill>
          <a:prstDash val="solid"/>
        </a:ln>
        <a:effectLst>
          <a:outerShdw blurRad="57150" dist="38100" dir="5400000" algn="ctr" rotWithShape="0">
            <a:schemeClr val="accent1">
              <a:shade val="50000"/>
              <a:hueOff val="780526"/>
              <a:satOff val="-45086"/>
              <a:lumOff val="4953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0" tIns="0" rIns="38100" bIns="0" numCol="1" spcCol="1270" anchor="ctr" anchorCtr="0">
          <a:noAutofit/>
        </a:bodyPr>
        <a:lstStyle/>
        <a:p>
          <a:pPr lvl="0" algn="ctr" defTabSz="1333500">
            <a:lnSpc>
              <a:spcPct val="90000"/>
            </a:lnSpc>
            <a:spcBef>
              <a:spcPct val="0"/>
            </a:spcBef>
            <a:spcAft>
              <a:spcPct val="35000"/>
            </a:spcAft>
          </a:pPr>
          <a:r>
            <a:rPr lang="pt-BR" sz="3000" b="1" kern="1200" dirty="0" smtClean="0">
              <a:effectLst>
                <a:outerShdw blurRad="38100" dist="38100" dir="2700000" algn="tl">
                  <a:srgbClr val="000000">
                    <a:alpha val="43137"/>
                  </a:srgbClr>
                </a:outerShdw>
              </a:effectLst>
            </a:rPr>
            <a:t>Planejamento Familiar</a:t>
          </a:r>
          <a:endParaRPr lang="pt-BR" sz="3000" b="1" kern="1200" dirty="0">
            <a:effectLst>
              <a:outerShdw blurRad="38100" dist="38100" dir="2700000" algn="tl">
                <a:srgbClr val="000000">
                  <a:alpha val="43137"/>
                </a:srgbClr>
              </a:outerShdw>
            </a:effectLst>
          </a:endParaRPr>
        </a:p>
      </dsp:txBody>
      <dsp:txXfrm>
        <a:off x="4488278" y="3266098"/>
        <a:ext cx="2701159" cy="1231188"/>
      </dsp:txXfrm>
    </dsp:sp>
    <dsp:sp modelId="{B8371024-C5D7-4E6B-B5F6-842693B2B627}">
      <dsp:nvSpPr>
        <dsp:cNvPr id="0" name=""/>
        <dsp:cNvSpPr/>
      </dsp:nvSpPr>
      <dsp:spPr>
        <a:xfrm>
          <a:off x="7297941" y="3461661"/>
          <a:ext cx="1342476" cy="1342476"/>
        </a:xfrm>
        <a:prstGeom prst="ellipse">
          <a:avLst/>
        </a:prstGeom>
        <a:blipFill rotWithShape="0">
          <a:blip xmlns:r="http://schemas.openxmlformats.org/officeDocument/2006/relationships" r:embed="rId2"/>
          <a:stretch>
            <a:fillRect/>
          </a:stretch>
        </a:blipFill>
        <a:ln w="9525" cap="flat" cmpd="sng" algn="ctr">
          <a:solidFill>
            <a:schemeClr val="accent1">
              <a:alpha val="90000"/>
              <a:tint val="55000"/>
              <a:hueOff val="0"/>
              <a:satOff val="0"/>
              <a:lumOff val="0"/>
              <a:alphaOff val="0"/>
            </a:schemeClr>
          </a:solidFill>
          <a:prstDash val="solid"/>
        </a:ln>
        <a:effectLst>
          <a:outerShdw blurRad="57150" dist="38100" dir="5400000" algn="ctr" rotWithShape="0">
            <a:schemeClr val="accent1">
              <a:alpha val="90000"/>
              <a:tint val="55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30187-33BB-4385-8282-5B192BC93BC8}">
      <dsp:nvSpPr>
        <dsp:cNvPr id="0" name=""/>
        <dsp:cNvSpPr/>
      </dsp:nvSpPr>
      <dsp:spPr>
        <a:xfrm>
          <a:off x="632" y="1240108"/>
          <a:ext cx="2722133" cy="3266559"/>
        </a:xfrm>
        <a:prstGeom prst="roundRect">
          <a:avLst>
            <a:gd name="adj" fmla="val 5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6299" rIns="137795" bIns="0" numCol="1" spcCol="1270" anchor="t" anchorCtr="0">
          <a:noAutofit/>
        </a:bodyPr>
        <a:lstStyle/>
        <a:p>
          <a:pPr lvl="0" algn="just" defTabSz="1377950">
            <a:lnSpc>
              <a:spcPct val="90000"/>
            </a:lnSpc>
            <a:spcBef>
              <a:spcPct val="0"/>
            </a:spcBef>
            <a:spcAft>
              <a:spcPct val="35000"/>
            </a:spcAft>
          </a:pPr>
          <a:r>
            <a:rPr lang="pt-BR" sz="3100" kern="1200" dirty="0" smtClean="0"/>
            <a:t>I</a:t>
          </a:r>
          <a:endParaRPr lang="pt-BR" sz="3100" kern="1200" dirty="0"/>
        </a:p>
      </dsp:txBody>
      <dsp:txXfrm rot="16200000">
        <a:off x="-1066443" y="2307184"/>
        <a:ext cx="2678579" cy="544426"/>
      </dsp:txXfrm>
    </dsp:sp>
    <dsp:sp modelId="{6725DD9C-894A-4BEB-889B-9DB891DC509F}">
      <dsp:nvSpPr>
        <dsp:cNvPr id="0" name=""/>
        <dsp:cNvSpPr/>
      </dsp:nvSpPr>
      <dsp:spPr>
        <a:xfrm>
          <a:off x="545059" y="1240108"/>
          <a:ext cx="2027989" cy="3266559"/>
        </a:xfrm>
        <a:prstGeom prst="rect">
          <a:avLst/>
        </a:prstGeom>
        <a:no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just" defTabSz="933450">
            <a:lnSpc>
              <a:spcPct val="90000"/>
            </a:lnSpc>
            <a:spcBef>
              <a:spcPct val="0"/>
            </a:spcBef>
            <a:spcAft>
              <a:spcPct val="35000"/>
            </a:spcAft>
          </a:pPr>
          <a:r>
            <a:rPr lang="pt-BR" sz="2100" kern="1200" dirty="0" smtClean="0"/>
            <a:t>Priorização do planejamento familiar às puérperas com marcação das consultas nas VD ou sob demanda espontânea e realização de busca ativa.</a:t>
          </a:r>
          <a:endParaRPr lang="pt-BR" sz="2100" kern="1200" dirty="0"/>
        </a:p>
      </dsp:txBody>
      <dsp:txXfrm>
        <a:off x="545059" y="1240108"/>
        <a:ext cx="2027989" cy="3266559"/>
      </dsp:txXfrm>
    </dsp:sp>
    <dsp:sp modelId="{D9D5F7FF-B764-4FAD-B270-65A03F04FC5E}">
      <dsp:nvSpPr>
        <dsp:cNvPr id="0" name=""/>
        <dsp:cNvSpPr/>
      </dsp:nvSpPr>
      <dsp:spPr>
        <a:xfrm>
          <a:off x="2818040" y="1240108"/>
          <a:ext cx="2722133" cy="3266559"/>
        </a:xfrm>
        <a:prstGeom prst="roundRect">
          <a:avLst>
            <a:gd name="adj" fmla="val 5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6299" rIns="137795" bIns="0" numCol="1" spcCol="1270" anchor="t" anchorCtr="0">
          <a:noAutofit/>
        </a:bodyPr>
        <a:lstStyle/>
        <a:p>
          <a:pPr lvl="0" algn="just" defTabSz="1377950">
            <a:lnSpc>
              <a:spcPct val="90000"/>
            </a:lnSpc>
            <a:spcBef>
              <a:spcPct val="0"/>
            </a:spcBef>
            <a:spcAft>
              <a:spcPct val="35000"/>
            </a:spcAft>
          </a:pPr>
          <a:r>
            <a:rPr lang="pt-BR" sz="3100" kern="1200" dirty="0" smtClean="0"/>
            <a:t>II</a:t>
          </a:r>
          <a:endParaRPr lang="pt-BR" sz="3100" kern="1200" dirty="0"/>
        </a:p>
      </dsp:txBody>
      <dsp:txXfrm rot="16200000">
        <a:off x="1750964" y="2307184"/>
        <a:ext cx="2678579" cy="544426"/>
      </dsp:txXfrm>
    </dsp:sp>
    <dsp:sp modelId="{B74A7C5D-012B-49DC-918F-F66C0F16D12D}">
      <dsp:nvSpPr>
        <dsp:cNvPr id="0" name=""/>
        <dsp:cNvSpPr/>
      </dsp:nvSpPr>
      <dsp:spPr>
        <a:xfrm rot="5400000">
          <a:off x="2591576" y="3836822"/>
          <a:ext cx="480149" cy="408319"/>
        </a:xfrm>
        <a:prstGeom prst="flowChartExtra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4D5AC88-C1C3-4ED0-96E6-67756F09C83A}">
      <dsp:nvSpPr>
        <dsp:cNvPr id="0" name=""/>
        <dsp:cNvSpPr/>
      </dsp:nvSpPr>
      <dsp:spPr>
        <a:xfrm>
          <a:off x="3362467" y="1240108"/>
          <a:ext cx="2027989" cy="3266559"/>
        </a:xfrm>
        <a:prstGeom prst="rect">
          <a:avLst/>
        </a:prstGeom>
        <a:no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just" defTabSz="933450">
            <a:lnSpc>
              <a:spcPct val="90000"/>
            </a:lnSpc>
            <a:spcBef>
              <a:spcPct val="0"/>
            </a:spcBef>
            <a:spcAft>
              <a:spcPct val="35000"/>
            </a:spcAft>
          </a:pPr>
          <a:r>
            <a:rPr lang="pt-BR" sz="2100" kern="1200" dirty="0" smtClean="0"/>
            <a:t>Priorização do planejamento familiar as adolescentes com marcação sob demanda espontânea.</a:t>
          </a:r>
          <a:endParaRPr lang="pt-BR" sz="2100" kern="1200" dirty="0"/>
        </a:p>
      </dsp:txBody>
      <dsp:txXfrm>
        <a:off x="3362467" y="1240108"/>
        <a:ext cx="2027989" cy="3266559"/>
      </dsp:txXfrm>
    </dsp:sp>
    <dsp:sp modelId="{1CA68F34-169A-4E44-B368-E9DE863DE171}">
      <dsp:nvSpPr>
        <dsp:cNvPr id="0" name=""/>
        <dsp:cNvSpPr/>
      </dsp:nvSpPr>
      <dsp:spPr>
        <a:xfrm>
          <a:off x="5635448" y="1240108"/>
          <a:ext cx="2722133" cy="3266559"/>
        </a:xfrm>
        <a:prstGeom prst="roundRect">
          <a:avLst>
            <a:gd name="adj" fmla="val 5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6299" rIns="137795" bIns="0" numCol="1" spcCol="1270" anchor="t" anchorCtr="0">
          <a:noAutofit/>
        </a:bodyPr>
        <a:lstStyle/>
        <a:p>
          <a:pPr lvl="0" algn="just" defTabSz="1377950">
            <a:lnSpc>
              <a:spcPct val="90000"/>
            </a:lnSpc>
            <a:spcBef>
              <a:spcPct val="0"/>
            </a:spcBef>
            <a:spcAft>
              <a:spcPct val="35000"/>
            </a:spcAft>
          </a:pPr>
          <a:r>
            <a:rPr lang="pt-BR" sz="3100" kern="1200" dirty="0" smtClean="0"/>
            <a:t>III</a:t>
          </a:r>
          <a:endParaRPr lang="pt-BR" sz="3100" kern="1200" dirty="0"/>
        </a:p>
      </dsp:txBody>
      <dsp:txXfrm rot="16200000">
        <a:off x="4568372" y="2307184"/>
        <a:ext cx="2678579" cy="544426"/>
      </dsp:txXfrm>
    </dsp:sp>
    <dsp:sp modelId="{2D942E6A-8393-4E20-B678-8228CCEF8858}">
      <dsp:nvSpPr>
        <dsp:cNvPr id="0" name=""/>
        <dsp:cNvSpPr/>
      </dsp:nvSpPr>
      <dsp:spPr>
        <a:xfrm rot="5400000">
          <a:off x="5408983" y="3836822"/>
          <a:ext cx="480149" cy="408319"/>
        </a:xfrm>
        <a:prstGeom prst="flowChartExtra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0A51D19-BAF1-4DE6-B838-B27B848784B1}">
      <dsp:nvSpPr>
        <dsp:cNvPr id="0" name=""/>
        <dsp:cNvSpPr/>
      </dsp:nvSpPr>
      <dsp:spPr>
        <a:xfrm>
          <a:off x="6179874" y="1240108"/>
          <a:ext cx="2027989" cy="3266559"/>
        </a:xfrm>
        <a:prstGeom prst="rect">
          <a:avLst/>
        </a:prstGeom>
        <a:no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just" defTabSz="933450">
            <a:lnSpc>
              <a:spcPct val="90000"/>
            </a:lnSpc>
            <a:spcBef>
              <a:spcPct val="0"/>
            </a:spcBef>
            <a:spcAft>
              <a:spcPct val="35000"/>
            </a:spcAft>
          </a:pPr>
          <a:r>
            <a:rPr lang="pt-BR" sz="2100" kern="1200" dirty="0" smtClean="0"/>
            <a:t>Porta aberta para a marcação de consulta em saúde da mulher e planejamento familiar as mulheres em idade fértil.</a:t>
          </a:r>
          <a:endParaRPr lang="pt-BR" sz="2100" kern="1200" dirty="0"/>
        </a:p>
      </dsp:txBody>
      <dsp:txXfrm>
        <a:off x="6179874" y="1240108"/>
        <a:ext cx="2027989" cy="32665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9A6FE-E55D-4FC0-94FE-3ACB279C1C4B}">
      <dsp:nvSpPr>
        <dsp:cNvPr id="0" name=""/>
        <dsp:cNvSpPr/>
      </dsp:nvSpPr>
      <dsp:spPr>
        <a:xfrm rot="5400000">
          <a:off x="-247800" y="249367"/>
          <a:ext cx="1652003" cy="1156402"/>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1</a:t>
          </a:r>
          <a:endParaRPr lang="pt-BR" sz="3200" b="1" kern="1200" dirty="0"/>
        </a:p>
      </dsp:txBody>
      <dsp:txXfrm rot="-5400000">
        <a:off x="1" y="579767"/>
        <a:ext cx="1156402" cy="495601"/>
      </dsp:txXfrm>
    </dsp:sp>
    <dsp:sp modelId="{646FE7CF-AAE5-4C62-9F36-51B911DD0A3A}">
      <dsp:nvSpPr>
        <dsp:cNvPr id="0" name=""/>
        <dsp:cNvSpPr/>
      </dsp:nvSpPr>
      <dsp:spPr>
        <a:xfrm rot="5400000">
          <a:off x="3910837" y="-2752867"/>
          <a:ext cx="1073802" cy="65826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pt-BR" sz="2200" b="1" kern="1200" dirty="0" smtClean="0"/>
            <a:t>Proporção de mulheres em idade fértil moradoras no território e cadastradas no planejamento familiar </a:t>
          </a:r>
          <a:endParaRPr lang="pt-BR" sz="2200" b="1" kern="1200" dirty="0"/>
        </a:p>
      </dsp:txBody>
      <dsp:txXfrm rot="-5400000">
        <a:off x="1156403" y="53986"/>
        <a:ext cx="6530252" cy="968964"/>
      </dsp:txXfrm>
    </dsp:sp>
    <dsp:sp modelId="{23C95072-0DF8-4C2A-BF64-4AB9295B0604}">
      <dsp:nvSpPr>
        <dsp:cNvPr id="0" name=""/>
        <dsp:cNvSpPr/>
      </dsp:nvSpPr>
      <dsp:spPr>
        <a:xfrm rot="5400000">
          <a:off x="-247800" y="1707814"/>
          <a:ext cx="1652003" cy="1156402"/>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2</a:t>
          </a:r>
          <a:endParaRPr lang="pt-BR" sz="3200" b="1" kern="1200" dirty="0"/>
        </a:p>
      </dsp:txBody>
      <dsp:txXfrm rot="-5400000">
        <a:off x="1" y="2038214"/>
        <a:ext cx="1156402" cy="495601"/>
      </dsp:txXfrm>
    </dsp:sp>
    <dsp:sp modelId="{D9137A47-FB2C-46AB-AAAB-C4673AF7B173}">
      <dsp:nvSpPr>
        <dsp:cNvPr id="0" name=""/>
        <dsp:cNvSpPr/>
      </dsp:nvSpPr>
      <dsp:spPr>
        <a:xfrm rot="5400000">
          <a:off x="3910837" y="-1294420"/>
          <a:ext cx="1073802" cy="65826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en-US" sz="2200" b="1" kern="1200" dirty="0" err="1" smtClean="0"/>
            <a:t>Proporção</a:t>
          </a:r>
          <a:r>
            <a:rPr lang="en-US" sz="2200" b="1" kern="1200" dirty="0" smtClean="0"/>
            <a:t> de </a:t>
          </a:r>
          <a:r>
            <a:rPr lang="en-US" sz="2200" b="1" kern="1200" dirty="0" err="1" smtClean="0"/>
            <a:t>mulheres</a:t>
          </a:r>
          <a:r>
            <a:rPr lang="en-US" sz="2200" b="1" kern="1200" dirty="0" smtClean="0"/>
            <a:t> </a:t>
          </a:r>
          <a:r>
            <a:rPr lang="en-US" sz="2200" b="1" kern="1200" dirty="0" err="1" smtClean="0"/>
            <a:t>em</a:t>
          </a:r>
          <a:r>
            <a:rPr lang="en-US" sz="2200" b="1" kern="1200" dirty="0" smtClean="0"/>
            <a:t> </a:t>
          </a:r>
          <a:r>
            <a:rPr lang="en-US" sz="2200" b="1" kern="1200" dirty="0" err="1" smtClean="0"/>
            <a:t>idade</a:t>
          </a:r>
          <a:r>
            <a:rPr lang="en-US" sz="2200" b="1" kern="1200" dirty="0" smtClean="0"/>
            <a:t> </a:t>
          </a:r>
          <a:r>
            <a:rPr lang="en-US" sz="2200" b="1" kern="1200" dirty="0" err="1" smtClean="0"/>
            <a:t>fértil</a:t>
          </a:r>
          <a:r>
            <a:rPr lang="en-US" sz="2200" b="1" kern="1200" dirty="0" smtClean="0"/>
            <a:t> com </a:t>
          </a:r>
          <a:r>
            <a:rPr lang="en-US" sz="2200" b="1" kern="1200" dirty="0" err="1" smtClean="0"/>
            <a:t>citopatológico</a:t>
          </a:r>
          <a:r>
            <a:rPr lang="en-US" sz="2200" b="1" kern="1200" dirty="0" smtClean="0"/>
            <a:t> </a:t>
          </a:r>
          <a:r>
            <a:rPr lang="en-US" sz="2200" b="1" kern="1200" dirty="0" err="1" smtClean="0"/>
            <a:t>em</a:t>
          </a:r>
          <a:r>
            <a:rPr lang="en-US" sz="2200" b="1" kern="1200" dirty="0" smtClean="0"/>
            <a:t> </a:t>
          </a:r>
          <a:r>
            <a:rPr lang="en-US" sz="2200" b="1" kern="1200" dirty="0" err="1" smtClean="0"/>
            <a:t>dia</a:t>
          </a:r>
          <a:r>
            <a:rPr lang="en-US" sz="2200" b="1" kern="1200" dirty="0" smtClean="0"/>
            <a:t> de </a:t>
          </a:r>
          <a:r>
            <a:rPr lang="en-US" sz="2200" b="1" kern="1200" dirty="0" err="1" smtClean="0"/>
            <a:t>acordo</a:t>
          </a:r>
          <a:r>
            <a:rPr lang="en-US" sz="2200" b="1" kern="1200" dirty="0" smtClean="0"/>
            <a:t> com </a:t>
          </a:r>
          <a:r>
            <a:rPr lang="en-US" sz="2200" b="1" kern="1200" dirty="0" err="1" smtClean="0"/>
            <a:t>protocolo</a:t>
          </a:r>
          <a:r>
            <a:rPr lang="en-US" sz="2200" b="1" kern="1200" dirty="0" smtClean="0"/>
            <a:t> </a:t>
          </a:r>
          <a:endParaRPr lang="pt-BR" sz="2200" b="1" kern="1200" dirty="0"/>
        </a:p>
      </dsp:txBody>
      <dsp:txXfrm rot="-5400000">
        <a:off x="1156403" y="1512433"/>
        <a:ext cx="6530252" cy="968964"/>
      </dsp:txXfrm>
    </dsp:sp>
    <dsp:sp modelId="{6CEEEF83-D863-4E13-BD8B-A98EFBECBB86}">
      <dsp:nvSpPr>
        <dsp:cNvPr id="0" name=""/>
        <dsp:cNvSpPr/>
      </dsp:nvSpPr>
      <dsp:spPr>
        <a:xfrm rot="5400000">
          <a:off x="-247800" y="3166262"/>
          <a:ext cx="1652003" cy="1156402"/>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3</a:t>
          </a:r>
          <a:endParaRPr lang="pt-BR" sz="3200" b="1" kern="1200" dirty="0"/>
        </a:p>
      </dsp:txBody>
      <dsp:txXfrm rot="-5400000">
        <a:off x="1" y="3496662"/>
        <a:ext cx="1156402" cy="495601"/>
      </dsp:txXfrm>
    </dsp:sp>
    <dsp:sp modelId="{163B4F07-EAFF-48A5-80BF-12B9DB1667B6}">
      <dsp:nvSpPr>
        <dsp:cNvPr id="0" name=""/>
        <dsp:cNvSpPr/>
      </dsp:nvSpPr>
      <dsp:spPr>
        <a:xfrm rot="5400000">
          <a:off x="3910837" y="164027"/>
          <a:ext cx="1073802" cy="65826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pt-BR" sz="2200" b="1" kern="1200" dirty="0" smtClean="0"/>
            <a:t>Proporção de </a:t>
          </a:r>
          <a:r>
            <a:rPr lang="pt-BR" sz="2200" b="1" kern="1200" dirty="0" err="1" smtClean="0"/>
            <a:t>puérperas</a:t>
          </a:r>
          <a:r>
            <a:rPr lang="pt-BR" sz="2200" b="1" kern="1200" dirty="0" smtClean="0"/>
            <a:t> que vieram para o planejamento familiar na USF</a:t>
          </a:r>
          <a:endParaRPr lang="pt-BR" sz="2200" b="1" kern="1200" dirty="0"/>
        </a:p>
      </dsp:txBody>
      <dsp:txXfrm rot="-5400000">
        <a:off x="1156403" y="2970881"/>
        <a:ext cx="6530252" cy="9689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9A6FE-E55D-4FC0-94FE-3ACB279C1C4B}">
      <dsp:nvSpPr>
        <dsp:cNvPr id="0" name=""/>
        <dsp:cNvSpPr/>
      </dsp:nvSpPr>
      <dsp:spPr>
        <a:xfrm rot="5400000">
          <a:off x="-247800" y="249367"/>
          <a:ext cx="1652003" cy="1156402"/>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4</a:t>
          </a:r>
          <a:endParaRPr lang="pt-BR" sz="3200" b="1" kern="1200" dirty="0"/>
        </a:p>
      </dsp:txBody>
      <dsp:txXfrm rot="-5400000">
        <a:off x="1" y="579767"/>
        <a:ext cx="1156402" cy="495601"/>
      </dsp:txXfrm>
    </dsp:sp>
    <dsp:sp modelId="{646FE7CF-AAE5-4C62-9F36-51B911DD0A3A}">
      <dsp:nvSpPr>
        <dsp:cNvPr id="0" name=""/>
        <dsp:cNvSpPr/>
      </dsp:nvSpPr>
      <dsp:spPr>
        <a:xfrm rot="5400000">
          <a:off x="3910837" y="-2752867"/>
          <a:ext cx="1073802" cy="65826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pt-BR" sz="2200" b="1" kern="1200" dirty="0" smtClean="0"/>
            <a:t>Proporção de mulheres em idade fértil com exame de mamas em dia de acordo com o protocolo</a:t>
          </a:r>
          <a:endParaRPr lang="pt-BR" sz="2200" b="1" kern="1200" dirty="0"/>
        </a:p>
      </dsp:txBody>
      <dsp:txXfrm rot="-5400000">
        <a:off x="1156403" y="53986"/>
        <a:ext cx="6530252" cy="968964"/>
      </dsp:txXfrm>
    </dsp:sp>
    <dsp:sp modelId="{23C95072-0DF8-4C2A-BF64-4AB9295B0604}">
      <dsp:nvSpPr>
        <dsp:cNvPr id="0" name=""/>
        <dsp:cNvSpPr/>
      </dsp:nvSpPr>
      <dsp:spPr>
        <a:xfrm rot="5400000">
          <a:off x="-247800" y="1707814"/>
          <a:ext cx="1652003" cy="1156402"/>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5</a:t>
          </a:r>
          <a:endParaRPr lang="pt-BR" sz="3200" b="1" kern="1200" dirty="0"/>
        </a:p>
      </dsp:txBody>
      <dsp:txXfrm rot="-5400000">
        <a:off x="1" y="2038214"/>
        <a:ext cx="1156402" cy="495601"/>
      </dsp:txXfrm>
    </dsp:sp>
    <dsp:sp modelId="{D9137A47-FB2C-46AB-AAAB-C4673AF7B173}">
      <dsp:nvSpPr>
        <dsp:cNvPr id="0" name=""/>
        <dsp:cNvSpPr/>
      </dsp:nvSpPr>
      <dsp:spPr>
        <a:xfrm rot="5400000">
          <a:off x="3910837" y="-1294420"/>
          <a:ext cx="1073802" cy="65826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pt-BR" sz="2200" b="1" kern="1200" dirty="0" smtClean="0"/>
            <a:t>Proporção de  mulheres em idade fértil com avaliação de saúde bucal</a:t>
          </a:r>
          <a:endParaRPr lang="pt-BR" sz="2200" b="1" kern="1200" dirty="0"/>
        </a:p>
      </dsp:txBody>
      <dsp:txXfrm rot="-5400000">
        <a:off x="1156403" y="1512433"/>
        <a:ext cx="6530252" cy="968964"/>
      </dsp:txXfrm>
    </dsp:sp>
    <dsp:sp modelId="{6CEEEF83-D863-4E13-BD8B-A98EFBECBB86}">
      <dsp:nvSpPr>
        <dsp:cNvPr id="0" name=""/>
        <dsp:cNvSpPr/>
      </dsp:nvSpPr>
      <dsp:spPr>
        <a:xfrm rot="5400000">
          <a:off x="-247800" y="3166262"/>
          <a:ext cx="1652003" cy="1156402"/>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6</a:t>
          </a:r>
          <a:endParaRPr lang="pt-BR" sz="3200" b="1" kern="1200" dirty="0"/>
        </a:p>
      </dsp:txBody>
      <dsp:txXfrm rot="-5400000">
        <a:off x="1" y="3496662"/>
        <a:ext cx="1156402" cy="495601"/>
      </dsp:txXfrm>
    </dsp:sp>
    <dsp:sp modelId="{163B4F07-EAFF-48A5-80BF-12B9DB1667B6}">
      <dsp:nvSpPr>
        <dsp:cNvPr id="0" name=""/>
        <dsp:cNvSpPr/>
      </dsp:nvSpPr>
      <dsp:spPr>
        <a:xfrm rot="5400000">
          <a:off x="3910837" y="164027"/>
          <a:ext cx="1073802" cy="65826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en-US" sz="2200" b="1" kern="1200" dirty="0" err="1" smtClean="0"/>
            <a:t>Proporção</a:t>
          </a:r>
          <a:r>
            <a:rPr lang="en-US" sz="2200" b="1" kern="1200" dirty="0" smtClean="0"/>
            <a:t> de </a:t>
          </a:r>
          <a:r>
            <a:rPr lang="en-US" sz="2200" b="1" kern="1200" dirty="0" err="1" smtClean="0"/>
            <a:t>mulheres</a:t>
          </a:r>
          <a:r>
            <a:rPr lang="en-US" sz="2200" b="1" kern="1200" dirty="0" smtClean="0"/>
            <a:t> </a:t>
          </a:r>
          <a:r>
            <a:rPr lang="en-US" sz="2200" b="1" kern="1200" dirty="0" err="1" smtClean="0"/>
            <a:t>em</a:t>
          </a:r>
          <a:r>
            <a:rPr lang="en-US" sz="2200" b="1" kern="1200" dirty="0" smtClean="0"/>
            <a:t> </a:t>
          </a:r>
          <a:r>
            <a:rPr lang="en-US" sz="2200" b="1" kern="1200" dirty="0" err="1" smtClean="0"/>
            <a:t>idade</a:t>
          </a:r>
          <a:r>
            <a:rPr lang="en-US" sz="2200" b="1" kern="1200" dirty="0" smtClean="0"/>
            <a:t> </a:t>
          </a:r>
          <a:r>
            <a:rPr lang="en-US" sz="2200" b="1" kern="1200" dirty="0" err="1" smtClean="0"/>
            <a:t>fértil</a:t>
          </a:r>
          <a:r>
            <a:rPr lang="en-US" sz="2200" b="1" kern="1200" dirty="0" smtClean="0"/>
            <a:t> com </a:t>
          </a:r>
          <a:r>
            <a:rPr lang="en-US" sz="2200" b="1" kern="1200" dirty="0" err="1" smtClean="0"/>
            <a:t>calendário</a:t>
          </a:r>
          <a:r>
            <a:rPr lang="en-US" sz="2200" b="1" kern="1200" baseline="0" dirty="0" smtClean="0"/>
            <a:t> </a:t>
          </a:r>
          <a:r>
            <a:rPr lang="en-US" sz="2200" b="1" kern="1200" dirty="0" err="1" smtClean="0"/>
            <a:t>vacinal</a:t>
          </a:r>
          <a:r>
            <a:rPr lang="en-US" sz="2200" b="1" kern="1200" dirty="0" smtClean="0"/>
            <a:t>  </a:t>
          </a:r>
          <a:r>
            <a:rPr lang="en-US" sz="2200" b="1" kern="1200" dirty="0" err="1" smtClean="0"/>
            <a:t>atualizado</a:t>
          </a:r>
          <a:endParaRPr lang="pt-BR" sz="2200" b="1" kern="1200" dirty="0"/>
        </a:p>
      </dsp:txBody>
      <dsp:txXfrm rot="-5400000">
        <a:off x="1156403" y="2970881"/>
        <a:ext cx="6530252" cy="9689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9A6FE-E55D-4FC0-94FE-3ACB279C1C4B}">
      <dsp:nvSpPr>
        <dsp:cNvPr id="0" name=""/>
        <dsp:cNvSpPr/>
      </dsp:nvSpPr>
      <dsp:spPr>
        <a:xfrm rot="5400000">
          <a:off x="-247800" y="249367"/>
          <a:ext cx="1652003" cy="1156402"/>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effectLst/>
            </a:rPr>
            <a:t>7</a:t>
          </a:r>
          <a:endParaRPr lang="pt-BR" sz="3200" b="1" kern="1200" dirty="0">
            <a:effectLst/>
          </a:endParaRPr>
        </a:p>
      </dsp:txBody>
      <dsp:txXfrm rot="-5400000">
        <a:off x="1" y="579767"/>
        <a:ext cx="1156402" cy="495601"/>
      </dsp:txXfrm>
    </dsp:sp>
    <dsp:sp modelId="{646FE7CF-AAE5-4C62-9F36-51B911DD0A3A}">
      <dsp:nvSpPr>
        <dsp:cNvPr id="0" name=""/>
        <dsp:cNvSpPr/>
      </dsp:nvSpPr>
      <dsp:spPr>
        <a:xfrm rot="5400000">
          <a:off x="3910837" y="-2752867"/>
          <a:ext cx="1073802" cy="65826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pt-BR" sz="2200" b="1" kern="1200" dirty="0" smtClean="0">
              <a:effectLst/>
            </a:rPr>
            <a:t>Proporção de mulheres em idade fértil que receberam orientação nutricional</a:t>
          </a:r>
          <a:endParaRPr lang="pt-BR" sz="2200" b="1" kern="1200" dirty="0">
            <a:effectLst/>
          </a:endParaRPr>
        </a:p>
      </dsp:txBody>
      <dsp:txXfrm rot="-5400000">
        <a:off x="1156403" y="53986"/>
        <a:ext cx="6530252" cy="968964"/>
      </dsp:txXfrm>
    </dsp:sp>
    <dsp:sp modelId="{23C95072-0DF8-4C2A-BF64-4AB9295B0604}">
      <dsp:nvSpPr>
        <dsp:cNvPr id="0" name=""/>
        <dsp:cNvSpPr/>
      </dsp:nvSpPr>
      <dsp:spPr>
        <a:xfrm rot="5400000">
          <a:off x="-247800" y="1707814"/>
          <a:ext cx="1652003" cy="1156402"/>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effectLst/>
            </a:rPr>
            <a:t>8</a:t>
          </a:r>
          <a:endParaRPr lang="pt-BR" sz="3200" b="1" kern="1200" dirty="0">
            <a:effectLst/>
          </a:endParaRPr>
        </a:p>
      </dsp:txBody>
      <dsp:txXfrm rot="-5400000">
        <a:off x="1" y="2038214"/>
        <a:ext cx="1156402" cy="495601"/>
      </dsp:txXfrm>
    </dsp:sp>
    <dsp:sp modelId="{D9137A47-FB2C-46AB-AAAB-C4673AF7B173}">
      <dsp:nvSpPr>
        <dsp:cNvPr id="0" name=""/>
        <dsp:cNvSpPr/>
      </dsp:nvSpPr>
      <dsp:spPr>
        <a:xfrm rot="5400000">
          <a:off x="3910837" y="-1294420"/>
          <a:ext cx="1073802" cy="65826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pt-BR" sz="2200" b="1" kern="1200" dirty="0" smtClean="0">
              <a:effectLst/>
            </a:rPr>
            <a:t>Proporção de mulheres em idade </a:t>
          </a:r>
          <a:r>
            <a:rPr lang="pt-BR" sz="2200" b="1" kern="1200" dirty="0" err="1" smtClean="0">
              <a:effectLst/>
            </a:rPr>
            <a:t>fertil</a:t>
          </a:r>
          <a:r>
            <a:rPr lang="pt-BR" sz="2200" b="1" kern="1200" dirty="0" smtClean="0">
              <a:effectLst/>
            </a:rPr>
            <a:t> que receberam orientação sobre os risco de tabagismo e uso de drogas</a:t>
          </a:r>
          <a:endParaRPr lang="pt-BR" sz="2200" b="1" kern="1200" dirty="0">
            <a:effectLst/>
          </a:endParaRPr>
        </a:p>
      </dsp:txBody>
      <dsp:txXfrm rot="-5400000">
        <a:off x="1156403" y="1512433"/>
        <a:ext cx="6530252" cy="968964"/>
      </dsp:txXfrm>
    </dsp:sp>
    <dsp:sp modelId="{6CEEEF83-D863-4E13-BD8B-A98EFBECBB86}">
      <dsp:nvSpPr>
        <dsp:cNvPr id="0" name=""/>
        <dsp:cNvSpPr/>
      </dsp:nvSpPr>
      <dsp:spPr>
        <a:xfrm rot="5400000">
          <a:off x="-247800" y="3166262"/>
          <a:ext cx="1652003" cy="1156402"/>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effectLst/>
            </a:rPr>
            <a:t>9</a:t>
          </a:r>
          <a:endParaRPr lang="pt-BR" sz="3200" b="1" kern="1200" dirty="0">
            <a:effectLst/>
          </a:endParaRPr>
        </a:p>
      </dsp:txBody>
      <dsp:txXfrm rot="-5400000">
        <a:off x="1" y="3496662"/>
        <a:ext cx="1156402" cy="495601"/>
      </dsp:txXfrm>
    </dsp:sp>
    <dsp:sp modelId="{163B4F07-EAFF-48A5-80BF-12B9DB1667B6}">
      <dsp:nvSpPr>
        <dsp:cNvPr id="0" name=""/>
        <dsp:cNvSpPr/>
      </dsp:nvSpPr>
      <dsp:spPr>
        <a:xfrm rot="5400000">
          <a:off x="3910837" y="164027"/>
          <a:ext cx="1073802" cy="65826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pt-BR" sz="2200" b="1" kern="1200" dirty="0" smtClean="0">
              <a:effectLst/>
            </a:rPr>
            <a:t>Proporção de mulheres com orientação sobre interação medicamentosa com anticoncepção</a:t>
          </a:r>
          <a:endParaRPr lang="pt-BR" sz="2200" b="1" kern="1200" dirty="0">
            <a:effectLst/>
          </a:endParaRPr>
        </a:p>
      </dsp:txBody>
      <dsp:txXfrm rot="-5400000">
        <a:off x="1156403" y="2970881"/>
        <a:ext cx="6530252" cy="96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C4619-9E05-40F5-8013-A11720FD48CD}" type="datetimeFigureOut">
              <a:rPr lang="pt-BR" smtClean="0"/>
              <a:pPr/>
              <a:t>25/11/2012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56255-77D6-456C-ADDE-8F64B2F31A61}" type="slidenum">
              <a:rPr lang="pt-BR" smtClean="0"/>
              <a:pPr/>
              <a:t>‹nº›</a:t>
            </a:fld>
            <a:endParaRPr lang="pt-BR"/>
          </a:p>
        </p:txBody>
      </p:sp>
    </p:spTree>
    <p:extLst>
      <p:ext uri="{BB962C8B-B14F-4D97-AF65-F5344CB8AC3E}">
        <p14:creationId xmlns:p14="http://schemas.microsoft.com/office/powerpoint/2010/main" xmlns="" val="181600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solidFill>
                  <a:srgbClr val="C00000"/>
                </a:solidFill>
              </a:rPr>
              <a:t>A cidade do Recife possui uma população de 1.537.704 habitantes, estando</a:t>
            </a:r>
          </a:p>
          <a:p>
            <a:r>
              <a:rPr lang="pt-BR" dirty="0" smtClean="0">
                <a:solidFill>
                  <a:srgbClr val="C00000"/>
                </a:solidFill>
              </a:rPr>
              <a:t>dividida em seis Regiões Político-Administrativas: RPA: 1 Centro, 2 Norte, 3</a:t>
            </a:r>
          </a:p>
          <a:p>
            <a:r>
              <a:rPr lang="pt-BR" dirty="0" smtClean="0">
                <a:solidFill>
                  <a:srgbClr val="C00000"/>
                </a:solidFill>
              </a:rPr>
              <a:t>Nordeste, 4 Oeste, 5 Sudoeste e 6 Sul. Cada RPA é subdividida em três</a:t>
            </a:r>
          </a:p>
          <a:p>
            <a:r>
              <a:rPr lang="pt-BR" dirty="0" smtClean="0">
                <a:solidFill>
                  <a:srgbClr val="C00000"/>
                </a:solidFill>
              </a:rPr>
              <a:t>Microrregiões que reúne um ou mais dos seus 94 bairros. Possui 251 Equipes de</a:t>
            </a:r>
          </a:p>
          <a:p>
            <a:r>
              <a:rPr lang="pt-BR" dirty="0" smtClean="0">
                <a:solidFill>
                  <a:srgbClr val="C00000"/>
                </a:solidFill>
              </a:rPr>
              <a:t>Saúde da Família, com cobertura populacional estimada de 54,2%. Possui 91</a:t>
            </a:r>
          </a:p>
          <a:p>
            <a:r>
              <a:rPr lang="pt-BR" dirty="0" smtClean="0">
                <a:solidFill>
                  <a:srgbClr val="C00000"/>
                </a:solidFill>
              </a:rPr>
              <a:t>Equipes de Saúde Bucal modalidade 1 e 39 Equipes de Saúde Bucal modalidade 2.</a:t>
            </a:r>
          </a:p>
          <a:p>
            <a:r>
              <a:rPr lang="pt-BR" dirty="0" smtClean="0">
                <a:solidFill>
                  <a:srgbClr val="C00000"/>
                </a:solidFill>
              </a:rPr>
              <a:t>Conta com 39 Unidades Tradicionais de Saúde, 6 Policlínicas, 2 Maternidades e 6</a:t>
            </a:r>
          </a:p>
          <a:p>
            <a:r>
              <a:rPr lang="pt-BR" dirty="0" smtClean="0">
                <a:solidFill>
                  <a:srgbClr val="C00000"/>
                </a:solidFill>
              </a:rPr>
              <a:t>Centros de Especialidade Odontológica (CEO). Possui ainda um serviço de</a:t>
            </a:r>
          </a:p>
          <a:p>
            <a:r>
              <a:rPr lang="pt-BR" dirty="0" smtClean="0">
                <a:solidFill>
                  <a:srgbClr val="C00000"/>
                </a:solidFill>
              </a:rPr>
              <a:t>assistência domiciliar SAD para pacientes com doenças crônicas que precisam de</a:t>
            </a:r>
          </a:p>
          <a:p>
            <a:r>
              <a:rPr lang="pt-BR" dirty="0" smtClean="0">
                <a:solidFill>
                  <a:srgbClr val="C00000"/>
                </a:solidFill>
              </a:rPr>
              <a:t>atendimento mais especializado o qual não pôde ser realizado na atenção básica.</a:t>
            </a:r>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3</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Gerou informações para a aquisição de conhecimentos relacionados a sua sexualidade, corpo humano, métodos contraceptivos, direitos sexuais e reprodutivos. Garantiu uma atenção mais integral a saúde.</a:t>
            </a:r>
          </a:p>
          <a:p>
            <a:pPr algn="just"/>
            <a:r>
              <a:rPr lang="pt-BR" dirty="0" smtClean="0"/>
              <a:t>Realização de oficinas de orientações, esclarecimento para as mulheres da área.</a:t>
            </a:r>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34</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Expandir a intervenção para as duas equipes. </a:t>
            </a:r>
          </a:p>
          <a:p>
            <a:pPr algn="just"/>
            <a:r>
              <a:rPr lang="pt-BR" dirty="0" smtClean="0"/>
              <a:t>Tentar sensibilizar os profissionais que não participaram a contento. </a:t>
            </a:r>
          </a:p>
          <a:p>
            <a:pPr algn="just"/>
            <a:r>
              <a:rPr lang="pt-BR" dirty="0" smtClean="0"/>
              <a:t>Tentar implantar definitivamente o fluxo de planejamento familiar.</a:t>
            </a:r>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35</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O desenvolvimento de todas as etapas do curso superou as minhas expectativas iniciais, pois apesar de já possuir uma vivência de 7 anos na ESF e de ter realizado Residência MFC com o curso pude desenvolver competências e habilidades para aplicar de modo pertinente na minha prática clínica.</a:t>
            </a:r>
          </a:p>
          <a:p>
            <a:pPr algn="just"/>
            <a:r>
              <a:rPr lang="pt-BR" dirty="0" smtClean="0"/>
              <a:t>O curso significou um crescimento profissional, com desenvolvimento de saberes, agregação de conhecimentos práticos, aperfeiçoamento e capacitação.</a:t>
            </a:r>
          </a:p>
          <a:p>
            <a:pPr algn="just"/>
            <a:r>
              <a:rPr lang="pt-BR" dirty="0" smtClean="0"/>
              <a:t>Dentre os aprendizados mais relevantes destaco reconhecer a  nossa realidade local através do levantamento de problemas, elaborar e planejar estrategicamente um projeto de intervenção.  Com a intervenção pude contribuir e melhorar de alguma forma a assistência a comunidade para a qual trabalho.</a:t>
            </a:r>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36</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38</a:t>
            </a:fld>
            <a:endParaRPr lang="pt-BR"/>
          </a:p>
        </p:txBody>
      </p:sp>
    </p:spTree>
    <p:extLst>
      <p:ext uri="{BB962C8B-B14F-4D97-AF65-F5344CB8AC3E}">
        <p14:creationId xmlns:p14="http://schemas.microsoft.com/office/powerpoint/2010/main" xmlns="" val="350776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kumimoji="0" lang="pt-BR" sz="1200" b="1" i="0" u="sng" strike="noStrike" kern="1200" cap="none" spc="0" normalizeH="0" baseline="0" noProof="0" dirty="0" smtClean="0">
                <a:ln>
                  <a:noFill/>
                </a:ln>
                <a:solidFill>
                  <a:schemeClr val="tx2"/>
                </a:solidFill>
                <a:effectLst/>
                <a:uLnTx/>
                <a:uFillTx/>
                <a:latin typeface="+mn-lt"/>
                <a:ea typeface="+mn-ea"/>
                <a:cs typeface="+mn-cs"/>
              </a:rPr>
              <a:t> </a:t>
            </a:r>
            <a:r>
              <a:rPr lang="pt-BR" sz="1200" dirty="0" smtClean="0"/>
              <a:t>Caracterização da USF Chico Mendes/ </a:t>
            </a:r>
            <a:r>
              <a:rPr lang="pt-BR" sz="1200" dirty="0" err="1" smtClean="0"/>
              <a:t>Ximboré</a:t>
            </a:r>
            <a:endParaRPr lang="pt-BR" sz="1200" dirty="0" smtClean="0"/>
          </a:p>
          <a:p>
            <a:endParaRPr lang="pt-BR" sz="1200" dirty="0" smtClean="0"/>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5</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solidFill>
                  <a:srgbClr val="C00000"/>
                </a:solidFill>
              </a:rPr>
              <a:t>A USF tem responsabilização sobre o território onde vivem em média duas mil famílias. Situada na ZEIS Caçote, dentre as 62 UDH, situa-se na 6% colocação entre os de muito baixo IDH, possui um crescimento desordenado, com elevado índice de nascimentos, população residente por sexo feminino maior que masculino 32% dos domicílios são comandados por mulheres e a taxa de alfabetização da população de 15 anos ou mais é de 83,27%.</a:t>
            </a:r>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6</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pt-BR" sz="1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200" b="0" i="0" u="none" strike="noStrike" kern="1200" cap="none" spc="0" normalizeH="0" baseline="0" noProof="0" dirty="0" smtClean="0">
                <a:ln>
                  <a:noFill/>
                </a:ln>
                <a:solidFill>
                  <a:schemeClr val="tx1"/>
                </a:solidFill>
                <a:effectLst/>
                <a:uLnTx/>
                <a:uFillTx/>
                <a:latin typeface="+mn-lt"/>
                <a:ea typeface="+mn-ea"/>
                <a:cs typeface="+mn-cs"/>
              </a:rPr>
              <a:t>Atenção desestruturada</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200" b="0" i="0" u="none" strike="noStrike" kern="1200" cap="none" spc="0" normalizeH="0" baseline="0" noProof="0" dirty="0" smtClean="0">
                <a:ln>
                  <a:noFill/>
                </a:ln>
                <a:solidFill>
                  <a:schemeClr val="tx1"/>
                </a:solidFill>
                <a:effectLst/>
                <a:uLnTx/>
                <a:uFillTx/>
                <a:latin typeface="+mn-lt"/>
                <a:ea typeface="+mn-ea"/>
                <a:cs typeface="+mn-cs"/>
              </a:rPr>
              <a:t>Demanda espontânea</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200" b="0" i="0" u="none" strike="noStrike" kern="1200" cap="none" spc="0" normalizeH="0" baseline="0" noProof="0" dirty="0" smtClean="0">
                <a:ln>
                  <a:noFill/>
                </a:ln>
                <a:solidFill>
                  <a:schemeClr val="tx1"/>
                </a:solidFill>
                <a:effectLst/>
                <a:uLnTx/>
                <a:uFillTx/>
                <a:latin typeface="+mn-lt"/>
                <a:ea typeface="+mn-ea"/>
                <a:cs typeface="+mn-cs"/>
              </a:rPr>
              <a:t>Inexistência registro</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200" b="0" i="0" u="none" strike="noStrike" kern="1200" cap="none" spc="0" normalizeH="0" baseline="0" noProof="0" dirty="0" smtClean="0">
                <a:ln>
                  <a:noFill/>
                </a:ln>
                <a:solidFill>
                  <a:schemeClr val="tx1"/>
                </a:solidFill>
                <a:effectLst/>
                <a:uLnTx/>
                <a:uFillTx/>
                <a:latin typeface="+mn-lt"/>
                <a:ea typeface="+mn-ea"/>
                <a:cs typeface="+mn-cs"/>
              </a:rPr>
              <a:t>Inexistência  monitoramento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200" b="0" i="0" u="none" strike="noStrike" kern="1200" cap="none" spc="0" normalizeH="0" baseline="0" noProof="0" dirty="0" smtClean="0">
                <a:ln>
                  <a:noFill/>
                </a:ln>
                <a:solidFill>
                  <a:schemeClr val="tx1"/>
                </a:solidFill>
                <a:effectLst/>
                <a:uLnTx/>
                <a:uFillTx/>
                <a:latin typeface="+mn-lt"/>
                <a:ea typeface="+mn-ea"/>
                <a:cs typeface="+mn-cs"/>
              </a:rPr>
              <a:t>Baixa adesão as atividades educativas</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1200" b="0" i="0" u="none" strike="noStrike" kern="1200" cap="none" spc="0" normalizeH="0" baseline="0" noProof="0" dirty="0" smtClean="0">
                <a:ln>
                  <a:noFill/>
                </a:ln>
                <a:solidFill>
                  <a:schemeClr val="tx1"/>
                </a:solidFill>
                <a:effectLst/>
                <a:uLnTx/>
                <a:uFillTx/>
                <a:latin typeface="+mn-lt"/>
                <a:ea typeface="+mn-ea"/>
                <a:cs typeface="+mn-cs"/>
              </a:rPr>
              <a:t>Falta de protocolo e planejamento</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BR" sz="1200" b="0" i="0" u="none" strike="noStrike" kern="1200" cap="none" spc="0" normalizeH="0" baseline="0" noProof="0" dirty="0" smtClean="0">
                <a:ln>
                  <a:noFill/>
                </a:ln>
                <a:solidFill>
                  <a:srgbClr val="C00000"/>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pt-BR" sz="1200" b="0" i="0" u="none" strike="noStrike" kern="1200" cap="none" spc="0" normalizeH="0" baseline="0" noProof="0" dirty="0" smtClean="0">
              <a:ln>
                <a:noFill/>
              </a:ln>
              <a:solidFill>
                <a:srgbClr val="C00000"/>
              </a:solidFill>
              <a:effectLst/>
              <a:uLnTx/>
              <a:uFillTx/>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7</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Melhorar a qualidade da assistência e da educação em saúde da mulher com ênfase no planejamento familiar.</a:t>
            </a:r>
          </a:p>
          <a:p>
            <a:pPr algn="just"/>
            <a:r>
              <a:rPr lang="pt-BR" dirty="0" smtClean="0"/>
              <a:t>Ampliar a cobertura do programa de planejamento familiar.</a:t>
            </a:r>
          </a:p>
          <a:p>
            <a:pPr algn="just"/>
            <a:r>
              <a:rPr lang="pt-BR" dirty="0" smtClean="0"/>
              <a:t>Melhorar a qualidade da assistência às mulheres em idade fértil.</a:t>
            </a:r>
          </a:p>
          <a:p>
            <a:pPr algn="just"/>
            <a:r>
              <a:rPr lang="pt-BR" dirty="0" smtClean="0"/>
              <a:t>Aumentar a adesão das mulheres ao planejamento familiar.</a:t>
            </a:r>
          </a:p>
          <a:p>
            <a:pPr algn="just"/>
            <a:r>
              <a:rPr lang="pt-BR" dirty="0" smtClean="0"/>
              <a:t>Promover educação em saúde com ênfase no planejamento familiar.</a:t>
            </a:r>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8</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Ampliar em 50% a oferta de atendimentos em planejamento familiar.</a:t>
            </a:r>
          </a:p>
          <a:p>
            <a:pPr algn="just"/>
            <a:r>
              <a:rPr lang="pt-BR" dirty="0" smtClean="0"/>
              <a:t>Garantir as mulheres do programa de planejamento familiar da USF, as orientações para o uso correto, bem como, o fornecimento de métodos e das medicações.</a:t>
            </a:r>
          </a:p>
          <a:p>
            <a:pPr algn="just"/>
            <a:r>
              <a:rPr lang="pt-BR" dirty="0" smtClean="0"/>
              <a:t>Gerar autonomia as mulheres e capacitar os profissionais de saúde.</a:t>
            </a:r>
          </a:p>
          <a:p>
            <a:pPr algn="just"/>
            <a:r>
              <a:rPr lang="pt-BR" dirty="0" smtClean="0"/>
              <a:t>Conhecer o panorama geral de entendimento sobre planejamento familiar.</a:t>
            </a:r>
          </a:p>
          <a:p>
            <a:pPr algn="just"/>
            <a:r>
              <a:rPr lang="pt-BR" dirty="0" smtClean="0"/>
              <a:t>Captar em 30% as mulheres em idade fértil da área </a:t>
            </a:r>
            <a:r>
              <a:rPr lang="pt-BR" dirty="0" err="1" smtClean="0"/>
              <a:t>adscrita</a:t>
            </a:r>
            <a:r>
              <a:rPr lang="pt-BR" dirty="0" smtClean="0"/>
              <a:t>.</a:t>
            </a:r>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9</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Priorização do planejamento familiar as puérperas com marcação das consultas nas VD ou sob demanda espontânea e realização de busca ativa.</a:t>
            </a:r>
          </a:p>
          <a:p>
            <a:pPr algn="just"/>
            <a:r>
              <a:rPr lang="pt-BR" dirty="0" smtClean="0"/>
              <a:t>Priorização do planejamento familiar as adolescentes com marcação sob demanda espontânea.</a:t>
            </a:r>
          </a:p>
          <a:p>
            <a:pPr algn="just"/>
            <a:r>
              <a:rPr lang="pt-BR" dirty="0" smtClean="0"/>
              <a:t>Porta aberta para a marcação de consulta em saúde da mulher e planejamento familiar as mulheres em idade fértil.</a:t>
            </a:r>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12</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None/>
            </a:pPr>
            <a:endParaRPr lang="pt-BR" i="1" dirty="0" smtClean="0"/>
          </a:p>
          <a:p>
            <a:pPr algn="just"/>
            <a:r>
              <a:rPr lang="pt-BR" dirty="0" smtClean="0"/>
              <a:t>Utilizados como protocolos o Manual de Anticoncepção da FEBRASGO-2003 e o Manual de Planejamento Familiar do Ministério da Saúde 2002.</a:t>
            </a:r>
          </a:p>
          <a:p>
            <a:pPr algn="just"/>
            <a:r>
              <a:rPr lang="pt-BR" dirty="0" smtClean="0"/>
              <a:t>Realizadas oficinas de capacitação previamente a implantação da intervenção com todos das equipes para atualização do tema e definição das atribuições de cada um.</a:t>
            </a:r>
          </a:p>
          <a:p>
            <a:pPr algn="just"/>
            <a:r>
              <a:rPr lang="pt-BR" dirty="0" smtClean="0"/>
              <a:t>Realizados registro das ações em formulário específico, confecção de atas de presença nos encontros, confecção de listagem nominal das mulheres em idade fértil, confecção de listagem de insumos dispensados.</a:t>
            </a:r>
          </a:p>
          <a:p>
            <a:pPr algn="just"/>
            <a:r>
              <a:rPr lang="pt-BR" dirty="0" smtClean="0"/>
              <a:t>Realizado monitoramento das atas e registros para busca ativa as mulheres faltosas.</a:t>
            </a:r>
          </a:p>
          <a:p>
            <a:endParaRPr lang="pt-BR" dirty="0"/>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16</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r>
              <a:rPr lang="pt-BR" dirty="0" smtClean="0"/>
              <a:t>A intervenção exigiu que a equipe se capacitasse para seguir as recomendações do Ministério da Saúde relativas ao planejamento familiar.</a:t>
            </a:r>
          </a:p>
          <a:p>
            <a:pPr algn="just"/>
            <a:r>
              <a:rPr lang="pt-BR" dirty="0" smtClean="0"/>
              <a:t>Promoveu uma maior integração, motivação entre os profissionais da equipe.</a:t>
            </a:r>
          </a:p>
          <a:p>
            <a:pPr algn="just"/>
            <a:r>
              <a:rPr lang="pt-BR" dirty="0" smtClean="0"/>
              <a:t>Houve </a:t>
            </a:r>
            <a:r>
              <a:rPr lang="pt-BR" dirty="0" err="1" smtClean="0"/>
              <a:t>pactuação</a:t>
            </a:r>
            <a:r>
              <a:rPr lang="pt-BR" dirty="0" smtClean="0"/>
              <a:t> com a equipe sobre papel de cada membro nas ações e entrevistas realizadas com alguns membros da equipe sobre a opinião quanto ao projeto de intervenção em planejamento familiar, bem como interdisciplinaridade, em que cada categoria trouxe seu olhar sobre planejamento reprodutivo.</a:t>
            </a:r>
          </a:p>
        </p:txBody>
      </p:sp>
      <p:sp>
        <p:nvSpPr>
          <p:cNvPr id="4" name="Espaço Reservado para Número de Slide 3"/>
          <p:cNvSpPr>
            <a:spLocks noGrp="1"/>
          </p:cNvSpPr>
          <p:nvPr>
            <p:ph type="sldNum" sz="quarter" idx="10"/>
          </p:nvPr>
        </p:nvSpPr>
        <p:spPr/>
        <p:txBody>
          <a:bodyPr/>
          <a:lstStyle/>
          <a:p>
            <a:fld id="{5C456255-77D6-456C-ADDE-8F64B2F31A61}" type="slidenum">
              <a:rPr lang="pt-BR" smtClean="0"/>
              <a:pPr/>
              <a:t>32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E230EB88-F431-463A-BEA8-0D3F8E0C4BE4}"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30EB88-F431-463A-BEA8-0D3F8E0C4BE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30EB88-F431-463A-BEA8-0D3F8E0C4BE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30EB88-F431-463A-BEA8-0D3F8E0C4BE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30EB88-F431-463A-BEA8-0D3F8E0C4BE4}"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30EB88-F431-463A-BEA8-0D3F8E0C4BE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230EB88-F431-463A-BEA8-0D3F8E0C4BE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230EB88-F431-463A-BEA8-0D3F8E0C4BE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230EB88-F431-463A-BEA8-0D3F8E0C4BE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30EB88-F431-463A-BEA8-0D3F8E0C4BE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B8BC4271-BFDD-4049-9F14-987E07651194}" type="datetimeFigureOut">
              <a:rPr lang="pt-BR" smtClean="0"/>
              <a:pPr/>
              <a:t>25/11/2012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E230EB88-F431-463A-BEA8-0D3F8E0C4BE4}"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BC4271-BFDD-4049-9F14-987E07651194}" type="datetimeFigureOut">
              <a:rPr lang="pt-BR" smtClean="0"/>
              <a:pPr/>
              <a:t>25/11/2012</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30EB88-F431-463A-BEA8-0D3F8E0C4BE4}"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diagramData" Target="../diagrams/data12.xm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57158" y="1142984"/>
            <a:ext cx="8385048" cy="1828800"/>
          </a:xfrm>
        </p:spPr>
        <p:txBody>
          <a:bodyPr>
            <a:noAutofit/>
          </a:bodyPr>
          <a:lstStyle/>
          <a:p>
            <a:pPr algn="ctr"/>
            <a:r>
              <a:rPr lang="pt-BR" sz="4800" dirty="0" smtClean="0">
                <a:solidFill>
                  <a:schemeClr val="tx1"/>
                </a:solidFill>
              </a:rPr>
              <a:t>Trabalho de Conclusão de Curso</a:t>
            </a:r>
            <a:r>
              <a:rPr lang="pt-BR" sz="3600" dirty="0" smtClean="0"/>
              <a:t/>
            </a:r>
            <a:br>
              <a:rPr lang="pt-BR" sz="3600" dirty="0" smtClean="0"/>
            </a:br>
            <a:r>
              <a:rPr lang="pt-BR" sz="3200" i="1" dirty="0" smtClean="0">
                <a:solidFill>
                  <a:schemeClr val="tx1"/>
                </a:solidFill>
                <a:effectLst>
                  <a:outerShdw blurRad="38100" dist="38100" dir="2700000" algn="tl">
                    <a:srgbClr val="000000">
                      <a:alpha val="43137"/>
                    </a:srgbClr>
                  </a:outerShdw>
                </a:effectLst>
              </a:rPr>
              <a:t>Atenção à saúde da mulher com ênfase no</a:t>
            </a:r>
            <a:br>
              <a:rPr lang="pt-BR" sz="3200" i="1" dirty="0" smtClean="0">
                <a:solidFill>
                  <a:schemeClr val="tx1"/>
                </a:solidFill>
                <a:effectLst>
                  <a:outerShdw blurRad="38100" dist="38100" dir="2700000" algn="tl">
                    <a:srgbClr val="000000">
                      <a:alpha val="43137"/>
                    </a:srgbClr>
                  </a:outerShdw>
                </a:effectLst>
              </a:rPr>
            </a:br>
            <a:r>
              <a:rPr lang="pt-BR" sz="3200" i="1" dirty="0" smtClean="0">
                <a:solidFill>
                  <a:schemeClr val="tx1"/>
                </a:solidFill>
                <a:effectLst>
                  <a:outerShdw blurRad="38100" dist="38100" dir="2700000" algn="tl">
                    <a:srgbClr val="000000">
                      <a:alpha val="43137"/>
                    </a:srgbClr>
                  </a:outerShdw>
                </a:effectLst>
              </a:rPr>
              <a:t>planejamento familiar na USF Chico Mendes </a:t>
            </a:r>
            <a:r>
              <a:rPr lang="pt-BR" sz="3200" i="1" dirty="0" err="1" smtClean="0">
                <a:solidFill>
                  <a:schemeClr val="tx1"/>
                </a:solidFill>
                <a:effectLst>
                  <a:outerShdw blurRad="38100" dist="38100" dir="2700000" algn="tl">
                    <a:srgbClr val="000000">
                      <a:alpha val="43137"/>
                    </a:srgbClr>
                  </a:outerShdw>
                </a:effectLst>
              </a:rPr>
              <a:t>Ximboré</a:t>
            </a:r>
            <a:endParaRPr lang="pt-BR" sz="3200" i="1" dirty="0">
              <a:solidFill>
                <a:schemeClr val="tx1"/>
              </a:solidFill>
              <a:effectLst>
                <a:outerShdw blurRad="38100" dist="38100" dir="2700000" algn="tl">
                  <a:srgbClr val="000000">
                    <a:alpha val="43137"/>
                  </a:srgbClr>
                </a:outerShdw>
              </a:effectLst>
            </a:endParaRPr>
          </a:p>
        </p:txBody>
      </p:sp>
      <p:sp>
        <p:nvSpPr>
          <p:cNvPr id="5" name="Subtítulo 4"/>
          <p:cNvSpPr>
            <a:spLocks noGrp="1"/>
          </p:cNvSpPr>
          <p:nvPr>
            <p:ph type="subTitle" idx="1"/>
          </p:nvPr>
        </p:nvSpPr>
        <p:spPr>
          <a:xfrm>
            <a:off x="571472" y="3357562"/>
            <a:ext cx="8182004" cy="3500462"/>
          </a:xfrm>
        </p:spPr>
        <p:txBody>
          <a:bodyPr>
            <a:normAutofit lnSpcReduction="10000"/>
          </a:bodyPr>
          <a:lstStyle/>
          <a:p>
            <a:pPr algn="ctr"/>
            <a:endParaRPr lang="pt-BR" sz="2400" dirty="0" smtClean="0"/>
          </a:p>
          <a:p>
            <a:pPr algn="ctr"/>
            <a:endParaRPr lang="pt-BR" sz="2400" b="1" dirty="0" smtClean="0"/>
          </a:p>
          <a:p>
            <a:pPr algn="ctr"/>
            <a:endParaRPr lang="pt-BR" sz="2400" b="1" dirty="0" smtClean="0"/>
          </a:p>
          <a:p>
            <a:pPr algn="ctr"/>
            <a:endParaRPr lang="pt-BR" sz="2400" b="1" dirty="0" smtClean="0"/>
          </a:p>
          <a:p>
            <a:pPr algn="ctr"/>
            <a:endParaRPr lang="pt-BR" sz="2400" b="1" dirty="0" smtClean="0"/>
          </a:p>
          <a:p>
            <a:pPr algn="ctr"/>
            <a:endParaRPr lang="pt-BR" sz="2400" b="1" dirty="0" smtClean="0">
              <a:effectLst>
                <a:outerShdw blurRad="38100" dist="38100" dir="2700000" algn="tl">
                  <a:srgbClr val="000000">
                    <a:alpha val="43137"/>
                  </a:srgbClr>
                </a:outerShdw>
              </a:effectLst>
            </a:endParaRPr>
          </a:p>
          <a:p>
            <a:pPr algn="ctr"/>
            <a:endParaRPr lang="pt-BR" sz="2400" b="1" dirty="0" smtClean="0">
              <a:effectLst>
                <a:outerShdw blurRad="38100" dist="38100" dir="2700000" algn="tl">
                  <a:srgbClr val="000000">
                    <a:alpha val="43137"/>
                  </a:srgbClr>
                </a:outerShdw>
              </a:effectLst>
            </a:endParaRPr>
          </a:p>
          <a:p>
            <a:pPr algn="ctr"/>
            <a:r>
              <a:rPr lang="pt-BR" sz="2400" b="1" dirty="0" err="1" smtClean="0">
                <a:effectLst>
                  <a:outerShdw blurRad="38100" dist="38100" dir="2700000" algn="tl">
                    <a:srgbClr val="000000">
                      <a:alpha val="43137"/>
                    </a:srgbClr>
                  </a:outerShdw>
                </a:effectLst>
              </a:rPr>
              <a:t>Marialice</a:t>
            </a:r>
            <a:r>
              <a:rPr lang="pt-BR" sz="2400" b="1" dirty="0" smtClean="0">
                <a:effectLst>
                  <a:outerShdw blurRad="38100" dist="38100" dir="2700000" algn="tl">
                    <a:srgbClr val="000000">
                      <a:alpha val="43137"/>
                    </a:srgbClr>
                  </a:outerShdw>
                </a:effectLst>
              </a:rPr>
              <a:t> Araújo Soares de Barros</a:t>
            </a:r>
            <a:endParaRPr lang="pt-BR" sz="2400" b="1" dirty="0">
              <a:effectLst>
                <a:outerShdw blurRad="38100" dist="38100" dir="2700000" algn="tl">
                  <a:srgbClr val="000000">
                    <a:alpha val="43137"/>
                  </a:srgbClr>
                </a:outerShdw>
              </a:effectLst>
            </a:endParaRPr>
          </a:p>
        </p:txBody>
      </p:sp>
      <p:pic>
        <p:nvPicPr>
          <p:cNvPr id="6" name="Imagem 5" descr="saude-da-familia.jpg"/>
          <p:cNvPicPr>
            <a:picLocks noChangeAspect="1"/>
          </p:cNvPicPr>
          <p:nvPr/>
        </p:nvPicPr>
        <p:blipFill>
          <a:blip r:embed="rId2"/>
          <a:stretch>
            <a:fillRect/>
          </a:stretch>
        </p:blipFill>
        <p:spPr>
          <a:xfrm>
            <a:off x="3071802" y="3214702"/>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1643050"/>
            <a:ext cx="4429156" cy="4708230"/>
          </a:xfrm>
        </p:spPr>
        <p:txBody>
          <a:bodyPr>
            <a:normAutofit fontScale="92500" lnSpcReduction="20000"/>
          </a:bodyPr>
          <a:lstStyle/>
          <a:p>
            <a:pPr algn="just"/>
            <a:r>
              <a:rPr lang="pt-BR" dirty="0" smtClean="0">
                <a:solidFill>
                  <a:srgbClr val="C00000"/>
                </a:solidFill>
              </a:rPr>
              <a:t>Captar em 100% </a:t>
            </a:r>
            <a:r>
              <a:rPr lang="pt-BR" dirty="0" smtClean="0"/>
              <a:t>as puérperas para a realização de planejamento familiar;</a:t>
            </a:r>
          </a:p>
          <a:p>
            <a:pPr algn="just"/>
            <a:r>
              <a:rPr lang="pt-BR" dirty="0" smtClean="0">
                <a:solidFill>
                  <a:srgbClr val="C00000"/>
                </a:solidFill>
              </a:rPr>
              <a:t>Capacitar 100%:</a:t>
            </a:r>
            <a:r>
              <a:rPr lang="pt-BR" dirty="0" smtClean="0"/>
              <a:t> médicos, enfermeiros,  profissionais de saúde do nível médio da USF e ACS da USF;</a:t>
            </a:r>
          </a:p>
          <a:p>
            <a:pPr algn="just"/>
            <a:r>
              <a:rPr lang="pt-BR" dirty="0" smtClean="0"/>
              <a:t>Realizar </a:t>
            </a:r>
            <a:r>
              <a:rPr lang="pt-BR" dirty="0" smtClean="0">
                <a:solidFill>
                  <a:srgbClr val="C00000"/>
                </a:solidFill>
              </a:rPr>
              <a:t>exame </a:t>
            </a:r>
            <a:r>
              <a:rPr lang="pt-BR" dirty="0" err="1" smtClean="0">
                <a:solidFill>
                  <a:srgbClr val="C00000"/>
                </a:solidFill>
              </a:rPr>
              <a:t>citopatológico</a:t>
            </a:r>
            <a:r>
              <a:rPr lang="pt-BR" dirty="0" smtClean="0">
                <a:solidFill>
                  <a:srgbClr val="C00000"/>
                </a:solidFill>
              </a:rPr>
              <a:t> de prevenção do câncer </a:t>
            </a:r>
            <a:r>
              <a:rPr lang="pt-BR" dirty="0" smtClean="0"/>
              <a:t>de colo de útero em 50% das mulheres em idade fértil da área </a:t>
            </a:r>
            <a:r>
              <a:rPr lang="pt-BR" dirty="0" err="1" smtClean="0"/>
              <a:t>adscrita</a:t>
            </a:r>
            <a:r>
              <a:rPr lang="pt-BR" dirty="0" smtClean="0"/>
              <a:t>;</a:t>
            </a:r>
          </a:p>
          <a:p>
            <a:pPr algn="just"/>
            <a:r>
              <a:rPr lang="pt-BR" dirty="0" smtClean="0"/>
              <a:t>Realizar </a:t>
            </a:r>
            <a:r>
              <a:rPr lang="pt-BR" dirty="0" smtClean="0">
                <a:solidFill>
                  <a:srgbClr val="C00000"/>
                </a:solidFill>
              </a:rPr>
              <a:t>exame de mamas </a:t>
            </a:r>
            <a:r>
              <a:rPr lang="pt-BR" dirty="0" smtClean="0"/>
              <a:t>em 85% das mulheres em idade fértil da área </a:t>
            </a:r>
            <a:r>
              <a:rPr lang="pt-BR" dirty="0" err="1" smtClean="0"/>
              <a:t>adscrita</a:t>
            </a:r>
            <a:r>
              <a:rPr lang="pt-BR" dirty="0" smtClean="0"/>
              <a:t>.</a:t>
            </a:r>
          </a:p>
        </p:txBody>
      </p:sp>
      <p:sp>
        <p:nvSpPr>
          <p:cNvPr id="5" name="Título 1"/>
          <p:cNvSpPr txBox="1">
            <a:spLocks/>
          </p:cNvSpPr>
          <p:nvPr/>
        </p:nvSpPr>
        <p:spPr>
          <a:xfrm>
            <a:off x="457200" y="357166"/>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  _______________                               Metas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pic>
        <p:nvPicPr>
          <p:cNvPr id="6" name="Imagem 5" descr="Curso-de-Saúde-Coletiva-3.jpg"/>
          <p:cNvPicPr>
            <a:picLocks noChangeAspect="1"/>
          </p:cNvPicPr>
          <p:nvPr/>
        </p:nvPicPr>
        <p:blipFill>
          <a:blip r:embed="rId2"/>
          <a:stretch>
            <a:fillRect/>
          </a:stretch>
        </p:blipFill>
        <p:spPr>
          <a:xfrm>
            <a:off x="5048280" y="1928802"/>
            <a:ext cx="3810000" cy="3810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43050"/>
            <a:ext cx="8229600" cy="4922520"/>
          </a:xfrm>
        </p:spPr>
        <p:txBody>
          <a:bodyPr>
            <a:normAutofit lnSpcReduction="10000"/>
          </a:bodyPr>
          <a:lstStyle/>
          <a:p>
            <a:pPr algn="just"/>
            <a:r>
              <a:rPr lang="pt-BR" dirty="0" smtClean="0"/>
              <a:t>Garantir a 100% das mulheres da área </a:t>
            </a:r>
            <a:r>
              <a:rPr lang="pt-BR" dirty="0" err="1" smtClean="0"/>
              <a:t>adscrita</a:t>
            </a:r>
            <a:r>
              <a:rPr lang="pt-BR" dirty="0" smtClean="0"/>
              <a:t> acima de 35 anos </a:t>
            </a:r>
            <a:r>
              <a:rPr lang="pt-BR" dirty="0" smtClean="0">
                <a:solidFill>
                  <a:srgbClr val="C00000"/>
                </a:solidFill>
              </a:rPr>
              <a:t>exame de triagem para doenças cardiovasculares;</a:t>
            </a:r>
            <a:endParaRPr lang="pt-BR" dirty="0" smtClean="0"/>
          </a:p>
          <a:p>
            <a:pPr algn="just"/>
            <a:r>
              <a:rPr lang="pt-BR" dirty="0" smtClean="0"/>
              <a:t>Garantir a todas as mulheres da área </a:t>
            </a:r>
            <a:r>
              <a:rPr lang="pt-BR" dirty="0" err="1" smtClean="0"/>
              <a:t>adscrita</a:t>
            </a:r>
            <a:r>
              <a:rPr lang="pt-BR" dirty="0" smtClean="0"/>
              <a:t> em idade fértil completarem o </a:t>
            </a:r>
            <a:r>
              <a:rPr lang="pt-BR" dirty="0" smtClean="0">
                <a:solidFill>
                  <a:srgbClr val="C00000"/>
                </a:solidFill>
              </a:rPr>
              <a:t>esquema vacinal;</a:t>
            </a:r>
            <a:endParaRPr lang="pt-BR" dirty="0" smtClean="0"/>
          </a:p>
          <a:p>
            <a:pPr algn="just"/>
            <a:r>
              <a:rPr lang="pt-BR" dirty="0" smtClean="0"/>
              <a:t>Recuperação de 50% de mulheres sem método anticoncepcional e ou faltosas na </a:t>
            </a:r>
            <a:r>
              <a:rPr lang="pt-BR" dirty="0" smtClean="0">
                <a:solidFill>
                  <a:srgbClr val="C00000"/>
                </a:solidFill>
              </a:rPr>
              <a:t>prevenção de câncer de colo de útero e câncer de mama</a:t>
            </a:r>
            <a:r>
              <a:rPr lang="pt-BR" dirty="0" smtClean="0"/>
              <a:t>;</a:t>
            </a:r>
          </a:p>
          <a:p>
            <a:pPr algn="just"/>
            <a:r>
              <a:rPr lang="pt-BR" dirty="0" smtClean="0"/>
              <a:t>Garantir a todas as mulheres do planejamento familiar </a:t>
            </a:r>
            <a:r>
              <a:rPr lang="pt-BR" dirty="0" smtClean="0">
                <a:solidFill>
                  <a:srgbClr val="C00000"/>
                </a:solidFill>
              </a:rPr>
              <a:t>orientação nutricional</a:t>
            </a:r>
            <a:r>
              <a:rPr lang="pt-BR" dirty="0" smtClean="0"/>
              <a:t>;</a:t>
            </a:r>
          </a:p>
          <a:p>
            <a:pPr algn="just"/>
            <a:r>
              <a:rPr lang="pt-BR" dirty="0" smtClean="0"/>
              <a:t>Realizar </a:t>
            </a:r>
            <a:r>
              <a:rPr lang="pt-BR" dirty="0" smtClean="0">
                <a:solidFill>
                  <a:srgbClr val="C00000"/>
                </a:solidFill>
              </a:rPr>
              <a:t>avaliação de saúde bucal </a:t>
            </a:r>
            <a:r>
              <a:rPr lang="pt-BR" dirty="0" smtClean="0"/>
              <a:t>em todas as mulheres do planejamento familiar.</a:t>
            </a:r>
            <a:endParaRPr lang="pt-BR" dirty="0"/>
          </a:p>
        </p:txBody>
      </p:sp>
      <p:sp>
        <p:nvSpPr>
          <p:cNvPr id="5" name="Título 1"/>
          <p:cNvSpPr txBox="1">
            <a:spLocks/>
          </p:cNvSpPr>
          <p:nvPr/>
        </p:nvSpPr>
        <p:spPr>
          <a:xfrm>
            <a:off x="457200" y="357166"/>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  _______________                               Metas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nvGraphicFramePr>
        <p:xfrm>
          <a:off x="428596" y="1285860"/>
          <a:ext cx="8358214" cy="5746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a:xfrm>
            <a:off x="457200" y="357166"/>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  __________                               Metodologia</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
        <p:nvSpPr>
          <p:cNvPr id="7" name="Retângulo 6"/>
          <p:cNvSpPr/>
          <p:nvPr/>
        </p:nvSpPr>
        <p:spPr>
          <a:xfrm>
            <a:off x="571472" y="1785926"/>
            <a:ext cx="8143932" cy="461665"/>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pt-BR" sz="2400" b="1" dirty="0" smtClean="0">
                <a:solidFill>
                  <a:schemeClr val="bg1"/>
                </a:solidFill>
                <a:effectLst>
                  <a:outerShdw blurRad="38100" dist="38100" dir="2700000" algn="tl">
                    <a:srgbClr val="000000">
                      <a:alpha val="43137"/>
                    </a:srgbClr>
                  </a:outerShdw>
                </a:effectLst>
              </a:rPr>
              <a:t>Ações Realizadas</a:t>
            </a:r>
            <a:endParaRPr lang="pt-BR"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metodologia.jpg"/>
          <p:cNvPicPr>
            <a:picLocks noChangeAspect="1"/>
          </p:cNvPicPr>
          <p:nvPr/>
        </p:nvPicPr>
        <p:blipFill>
          <a:blip r:embed="rId2"/>
          <a:stretch>
            <a:fillRect/>
          </a:stretch>
        </p:blipFill>
        <p:spPr>
          <a:xfrm>
            <a:off x="500033" y="2071678"/>
            <a:ext cx="3071835" cy="3286148"/>
          </a:xfrm>
          <a:prstGeom prst="rect">
            <a:avLst/>
          </a:prstGeom>
        </p:spPr>
      </p:pic>
      <p:sp>
        <p:nvSpPr>
          <p:cNvPr id="6"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  __________                               Metodologia</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
        <p:nvSpPr>
          <p:cNvPr id="7" name="Retângulo 6"/>
          <p:cNvSpPr/>
          <p:nvPr/>
        </p:nvSpPr>
        <p:spPr>
          <a:xfrm>
            <a:off x="571472" y="1500174"/>
            <a:ext cx="8143932" cy="461665"/>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pt-BR" sz="2400" b="1" dirty="0" smtClean="0">
                <a:solidFill>
                  <a:schemeClr val="bg1"/>
                </a:solidFill>
                <a:effectLst>
                  <a:outerShdw blurRad="38100" dist="38100" dir="2700000" algn="tl">
                    <a:srgbClr val="000000">
                      <a:alpha val="43137"/>
                    </a:srgbClr>
                  </a:outerShdw>
                </a:effectLst>
              </a:rPr>
              <a:t>Ações Realizadas</a:t>
            </a:r>
            <a:endParaRPr lang="pt-BR" sz="2400" b="1" dirty="0">
              <a:solidFill>
                <a:schemeClr val="bg1"/>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3286116" y="2078380"/>
            <a:ext cx="5400684" cy="4208140"/>
          </a:xfrm>
        </p:spPr>
        <p:txBody>
          <a:bodyPr>
            <a:noAutofit/>
          </a:bodyPr>
          <a:lstStyle/>
          <a:p>
            <a:pPr algn="just"/>
            <a:r>
              <a:rPr lang="pt-BR" sz="2200" dirty="0" smtClean="0">
                <a:solidFill>
                  <a:srgbClr val="C00000"/>
                </a:solidFill>
              </a:rPr>
              <a:t>Redefinição das atribuições </a:t>
            </a:r>
            <a:r>
              <a:rPr lang="pt-BR" sz="2200" dirty="0" smtClean="0"/>
              <a:t>dos membros da equipe em relação à saúde da mulher (reuniões técnicas);</a:t>
            </a:r>
          </a:p>
          <a:p>
            <a:pPr algn="just"/>
            <a:r>
              <a:rPr lang="pt-BR" sz="2200" dirty="0" smtClean="0"/>
              <a:t>Priorização e garantia para realização de </a:t>
            </a:r>
            <a:r>
              <a:rPr lang="pt-BR" sz="2200" dirty="0" smtClean="0">
                <a:solidFill>
                  <a:srgbClr val="C00000"/>
                </a:solidFill>
              </a:rPr>
              <a:t>exame CO de prevenção do câncer de colo de útero </a:t>
            </a:r>
            <a:r>
              <a:rPr lang="pt-BR" sz="2200" dirty="0" smtClean="0"/>
              <a:t>em 50% das mulheres em idade fértil;</a:t>
            </a:r>
          </a:p>
          <a:p>
            <a:pPr algn="just"/>
            <a:r>
              <a:rPr lang="pt-BR" sz="2200" dirty="0" smtClean="0">
                <a:solidFill>
                  <a:srgbClr val="C00000"/>
                </a:solidFill>
              </a:rPr>
              <a:t>Disponibilização</a:t>
            </a:r>
            <a:r>
              <a:rPr lang="pt-BR" sz="2200" dirty="0" smtClean="0"/>
              <a:t> de horários semanais para realização de CO, sem necessidade de marcação prévia, disponibilidade de flexibilidade do horário da coleta em casos especiais, busca ativa das mulheres com atraso na realização do exame.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28801"/>
            <a:ext cx="8229600" cy="4000529"/>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r>
              <a:rPr lang="pt-BR" dirty="0" smtClean="0"/>
              <a:t>Garantia para </a:t>
            </a:r>
            <a:r>
              <a:rPr lang="pt-BR" dirty="0" smtClean="0">
                <a:solidFill>
                  <a:srgbClr val="C00000"/>
                </a:solidFill>
              </a:rPr>
              <a:t>realização do exame de mamas </a:t>
            </a:r>
            <a:r>
              <a:rPr lang="pt-BR" dirty="0" smtClean="0"/>
              <a:t>em 85% das mulheres em idade fértil nas consultas de saúde da mulher ou planejamento familiar;</a:t>
            </a:r>
          </a:p>
          <a:p>
            <a:pPr algn="just"/>
            <a:r>
              <a:rPr lang="pt-BR" dirty="0" smtClean="0"/>
              <a:t>Capacitação de todos da equipe em planejamento familiar através da realização de educação em saúde </a:t>
            </a:r>
            <a:r>
              <a:rPr lang="pt-BR" dirty="0" smtClean="0">
                <a:solidFill>
                  <a:srgbClr val="C00000"/>
                </a:solidFill>
              </a:rPr>
              <a:t>mensalmente</a:t>
            </a:r>
            <a:r>
              <a:rPr lang="pt-BR" dirty="0" smtClean="0"/>
              <a:t> nas reuniões administrativas;</a:t>
            </a:r>
          </a:p>
          <a:p>
            <a:pPr algn="just"/>
            <a:r>
              <a:rPr lang="pt-BR" dirty="0" smtClean="0"/>
              <a:t>Criação de </a:t>
            </a:r>
            <a:r>
              <a:rPr lang="pt-BR" dirty="0" smtClean="0">
                <a:solidFill>
                  <a:srgbClr val="C00000"/>
                </a:solidFill>
              </a:rPr>
              <a:t>oficinas sobre planejamento familiar</a:t>
            </a:r>
            <a:r>
              <a:rPr lang="pt-BR" dirty="0" smtClean="0"/>
              <a:t>. Realizadas na USF com apoio dos profissionais da equipe;</a:t>
            </a:r>
          </a:p>
          <a:p>
            <a:pPr algn="just"/>
            <a:r>
              <a:rPr lang="pt-BR" dirty="0" smtClean="0"/>
              <a:t>Estabelecimento de um </a:t>
            </a:r>
            <a:r>
              <a:rPr lang="pt-BR" dirty="0" smtClean="0">
                <a:solidFill>
                  <a:srgbClr val="C00000"/>
                </a:solidFill>
              </a:rPr>
              <a:t>fluxo de planejamento familiar</a:t>
            </a:r>
            <a:endParaRPr lang="pt-BR" dirty="0">
              <a:solidFill>
                <a:srgbClr val="C00000"/>
              </a:solidFill>
            </a:endParaRPr>
          </a:p>
        </p:txBody>
      </p:sp>
      <p:sp>
        <p:nvSpPr>
          <p:cNvPr id="5" name="Retângulo 4"/>
          <p:cNvSpPr/>
          <p:nvPr/>
        </p:nvSpPr>
        <p:spPr>
          <a:xfrm>
            <a:off x="428596" y="1038509"/>
            <a:ext cx="8143932" cy="461665"/>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pt-BR" sz="2400" b="1" dirty="0" smtClean="0">
                <a:solidFill>
                  <a:schemeClr val="bg1"/>
                </a:solidFill>
                <a:effectLst>
                  <a:outerShdw blurRad="38100" dist="38100" dir="2700000" algn="tl">
                    <a:srgbClr val="000000">
                      <a:alpha val="43137"/>
                    </a:srgbClr>
                  </a:outerShdw>
                </a:effectLst>
              </a:rPr>
              <a:t>Ações Realizadas</a:t>
            </a:r>
            <a:endParaRPr lang="pt-BR" sz="2400" b="1" dirty="0">
              <a:solidFill>
                <a:schemeClr val="bg1"/>
              </a:solidFill>
              <a:effectLst>
                <a:outerShdw blurRad="38100" dist="38100" dir="2700000" algn="tl">
                  <a:srgbClr val="000000">
                    <a:alpha val="43137"/>
                  </a:srgbClr>
                </a:outerShdw>
              </a:effectLst>
            </a:endParaRPr>
          </a:p>
        </p:txBody>
      </p:sp>
      <p:sp>
        <p:nvSpPr>
          <p:cNvPr id="6" name="Meio-quadro 5"/>
          <p:cNvSpPr/>
          <p:nvPr/>
        </p:nvSpPr>
        <p:spPr>
          <a:xfrm>
            <a:off x="428596" y="1857363"/>
            <a:ext cx="357190" cy="428628"/>
          </a:xfrm>
          <a:prstGeom prst="halfFra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tx1"/>
              </a:solidFill>
            </a:endParaRPr>
          </a:p>
        </p:txBody>
      </p:sp>
      <p:sp>
        <p:nvSpPr>
          <p:cNvPr id="7" name="Meio-quadro 6"/>
          <p:cNvSpPr/>
          <p:nvPr/>
        </p:nvSpPr>
        <p:spPr>
          <a:xfrm rot="10800000">
            <a:off x="8429652" y="5572140"/>
            <a:ext cx="357190" cy="428628"/>
          </a:xfrm>
          <a:prstGeom prst="halfFra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5804" y="3143256"/>
            <a:ext cx="8229600" cy="357182"/>
          </a:xfrm>
        </p:spPr>
        <p:txBody>
          <a:bodyPr>
            <a:noAutofit/>
          </a:bodyPr>
          <a:lstStyle/>
          <a:p>
            <a:pPr algn="ctr"/>
            <a:r>
              <a:rPr lang="pt-BR" sz="6000" dirty="0" smtClean="0"/>
              <a:t>FOTO DE OFICINA</a:t>
            </a:r>
            <a:endParaRPr lang="pt-BR" sz="6000" dirty="0"/>
          </a:p>
        </p:txBody>
      </p:sp>
      <p:pic>
        <p:nvPicPr>
          <p:cNvPr id="3" name="Imagem 2" descr="DSC04525.JPG"/>
          <p:cNvPicPr>
            <a:picLocks noChangeAspect="1"/>
          </p:cNvPicPr>
          <p:nvPr/>
        </p:nvPicPr>
        <p:blipFill>
          <a:blip r:embed="rId2" cstate="print"/>
          <a:stretch>
            <a:fillRect/>
          </a:stretch>
        </p:blipFill>
        <p:spPr>
          <a:xfrm>
            <a:off x="4214810" y="1071546"/>
            <a:ext cx="4071966" cy="3286148"/>
          </a:xfrm>
          <a:prstGeom prst="rect">
            <a:avLst/>
          </a:prstGeom>
        </p:spPr>
      </p:pic>
      <p:pic>
        <p:nvPicPr>
          <p:cNvPr id="4" name="Imagem 3" descr="114.JPG"/>
          <p:cNvPicPr>
            <a:picLocks noChangeAspect="1"/>
          </p:cNvPicPr>
          <p:nvPr/>
        </p:nvPicPr>
        <p:blipFill>
          <a:blip r:embed="rId3" cstate="print"/>
          <a:stretch>
            <a:fillRect/>
          </a:stretch>
        </p:blipFill>
        <p:spPr>
          <a:xfrm>
            <a:off x="285720" y="2500306"/>
            <a:ext cx="3929091" cy="328614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1111582"/>
            <a:ext cx="8401080" cy="4389120"/>
          </a:xfrm>
        </p:spPr>
        <p:txBody>
          <a:bodyPr>
            <a:noAutofit/>
          </a:bodyPr>
          <a:lstStyle/>
          <a:p>
            <a:pPr>
              <a:buNone/>
            </a:pPr>
            <a:endParaRPr lang="pt-BR" sz="2430" i="1" dirty="0" smtClean="0"/>
          </a:p>
          <a:p>
            <a:pPr algn="just"/>
            <a:r>
              <a:rPr lang="pt-BR" sz="2430" dirty="0" smtClean="0">
                <a:solidFill>
                  <a:srgbClr val="C00000"/>
                </a:solidFill>
              </a:rPr>
              <a:t>Protocolos</a:t>
            </a:r>
            <a:r>
              <a:rPr lang="pt-BR" sz="2430" dirty="0" smtClean="0"/>
              <a:t>:</a:t>
            </a:r>
            <a:r>
              <a:rPr lang="pt-BR" sz="2430" i="1" dirty="0" smtClean="0"/>
              <a:t> Manual de Anticoncepção da FEBRASGO/2003</a:t>
            </a:r>
            <a:r>
              <a:rPr lang="pt-BR" sz="2430" dirty="0" smtClean="0"/>
              <a:t> e o </a:t>
            </a:r>
            <a:r>
              <a:rPr lang="pt-BR" sz="2430" i="1" dirty="0" smtClean="0"/>
              <a:t>Manual de Planejamento Familiar do Ministério da Saúde/2002;</a:t>
            </a:r>
          </a:p>
          <a:p>
            <a:pPr algn="just"/>
            <a:r>
              <a:rPr lang="pt-BR" sz="2430" dirty="0" smtClean="0"/>
              <a:t>Realizadas </a:t>
            </a:r>
            <a:r>
              <a:rPr lang="pt-BR" sz="2430" dirty="0" smtClean="0">
                <a:solidFill>
                  <a:srgbClr val="C00000"/>
                </a:solidFill>
              </a:rPr>
              <a:t>oficinas de capacitação </a:t>
            </a:r>
            <a:r>
              <a:rPr lang="pt-BR" sz="2430" dirty="0" smtClean="0"/>
              <a:t>previamente à implantação da intervenção com todos das equipes para atualização do tema e definição das atribuições de cada um;</a:t>
            </a:r>
          </a:p>
          <a:p>
            <a:pPr algn="just"/>
            <a:r>
              <a:rPr lang="pt-BR" sz="2430" dirty="0" smtClean="0"/>
              <a:t>Realizados </a:t>
            </a:r>
            <a:r>
              <a:rPr lang="pt-BR" sz="2430" dirty="0" smtClean="0">
                <a:solidFill>
                  <a:srgbClr val="C00000"/>
                </a:solidFill>
              </a:rPr>
              <a:t>registro das ações </a:t>
            </a:r>
            <a:r>
              <a:rPr lang="pt-BR" sz="2430" dirty="0" smtClean="0"/>
              <a:t>em formulário específico, confecção de atas de presença nos encontros, confecção de listagem nominal das mulheres em idade fértil, confecção de listagem de insumos dispensados;</a:t>
            </a:r>
          </a:p>
          <a:p>
            <a:pPr algn="just"/>
            <a:r>
              <a:rPr lang="pt-BR" sz="2430" dirty="0" smtClean="0"/>
              <a:t>Realizado </a:t>
            </a:r>
            <a:r>
              <a:rPr lang="pt-BR" sz="2430" dirty="0" smtClean="0">
                <a:solidFill>
                  <a:srgbClr val="C00000"/>
                </a:solidFill>
              </a:rPr>
              <a:t>monitoramento das atas e registros para busca ativa</a:t>
            </a:r>
            <a:r>
              <a:rPr lang="pt-BR" sz="2430" dirty="0" smtClean="0"/>
              <a:t> das mulheres faltosas.</a:t>
            </a:r>
            <a:endParaRPr lang="pt-BR" sz="2430" dirty="0"/>
          </a:p>
        </p:txBody>
      </p:sp>
      <p:sp>
        <p:nvSpPr>
          <p:cNvPr id="5" name="Título 1"/>
          <p:cNvSpPr txBox="1">
            <a:spLocks/>
          </p:cNvSpPr>
          <p:nvPr/>
        </p:nvSpPr>
        <p:spPr>
          <a:xfrm>
            <a:off x="457200" y="357166"/>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__________                               Logística</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nvGraphicFramePr>
        <p:xfrm>
          <a:off x="857224" y="2143116"/>
          <a:ext cx="773907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
        <p:nvSpPr>
          <p:cNvPr id="9" name="Retângulo 8"/>
          <p:cNvSpPr/>
          <p:nvPr/>
        </p:nvSpPr>
        <p:spPr>
          <a:xfrm>
            <a:off x="2730869" y="1357298"/>
            <a:ext cx="4198585" cy="769441"/>
          </a:xfrm>
          <a:prstGeom prst="rect">
            <a:avLst/>
          </a:prstGeom>
          <a:noFill/>
        </p:spPr>
        <p:txBody>
          <a:bodyPr wrap="none" lIns="91440" tIns="45720" rIns="91440" bIns="45720">
            <a:spAutoFit/>
          </a:bodyPr>
          <a:lstStyle/>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INDICADORES</a:t>
            </a:r>
            <a:endParaRPr lang="pt-BR"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857224" y="2143116"/>
          <a:ext cx="773907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
        <p:nvSpPr>
          <p:cNvPr id="6" name="Retângulo 5"/>
          <p:cNvSpPr/>
          <p:nvPr/>
        </p:nvSpPr>
        <p:spPr>
          <a:xfrm>
            <a:off x="2730869" y="1357298"/>
            <a:ext cx="4198585" cy="769441"/>
          </a:xfrm>
          <a:prstGeom prst="rect">
            <a:avLst/>
          </a:prstGeom>
          <a:noFill/>
        </p:spPr>
        <p:txBody>
          <a:bodyPr wrap="none" lIns="91440" tIns="45720" rIns="91440" bIns="45720">
            <a:spAutoFit/>
          </a:bodyPr>
          <a:lstStyle/>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INDICADORES</a:t>
            </a:r>
            <a:endParaRPr lang="pt-BR"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857224" y="2143116"/>
          <a:ext cx="773907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p:cNvSpPr/>
          <p:nvPr/>
        </p:nvSpPr>
        <p:spPr>
          <a:xfrm>
            <a:off x="2730869" y="1357298"/>
            <a:ext cx="4198585" cy="769441"/>
          </a:xfrm>
          <a:prstGeom prst="rect">
            <a:avLst/>
          </a:prstGeom>
          <a:noFill/>
        </p:spPr>
        <p:txBody>
          <a:bodyPr wrap="none" lIns="91440" tIns="45720" rIns="91440" bIns="45720">
            <a:spAutoFit/>
          </a:bodyPr>
          <a:lstStyle/>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INDICADORES</a:t>
            </a:r>
            <a:endParaRPr lang="pt-BR"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71488"/>
            <a:ext cx="8229600" cy="1143000"/>
          </a:xfrm>
        </p:spPr>
        <p:txBody>
          <a:bodyPr/>
          <a:lstStyle/>
          <a:p>
            <a:pPr algn="r"/>
            <a:r>
              <a:rPr lang="pt-BR" sz="3600" b="1" u="sng" dirty="0" smtClean="0"/>
              <a:t>                                                           Introdução</a:t>
            </a:r>
            <a:r>
              <a:rPr lang="pt-BR" b="1" u="sng" dirty="0" smtClean="0"/>
              <a:t> </a:t>
            </a:r>
            <a:endParaRPr lang="pt-BR" b="1" u="sng" dirty="0"/>
          </a:p>
        </p:txBody>
      </p:sp>
      <p:graphicFrame>
        <p:nvGraphicFramePr>
          <p:cNvPr id="4" name="Diagrama 3"/>
          <p:cNvGraphicFramePr/>
          <p:nvPr/>
        </p:nvGraphicFramePr>
        <p:xfrm>
          <a:off x="1785918" y="22225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857224" y="2143116"/>
          <a:ext cx="773907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p:cNvSpPr/>
          <p:nvPr/>
        </p:nvSpPr>
        <p:spPr>
          <a:xfrm>
            <a:off x="2730869" y="1357298"/>
            <a:ext cx="4198585" cy="769441"/>
          </a:xfrm>
          <a:prstGeom prst="rect">
            <a:avLst/>
          </a:prstGeom>
          <a:noFill/>
        </p:spPr>
        <p:txBody>
          <a:bodyPr wrap="none" lIns="91440" tIns="45720" rIns="91440" bIns="45720">
            <a:spAutoFit/>
          </a:bodyPr>
          <a:lstStyle/>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INDICADORES</a:t>
            </a:r>
            <a:endParaRPr lang="pt-BR"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1767675739"/>
              </p:ext>
            </p:extLst>
          </p:nvPr>
        </p:nvGraphicFramePr>
        <p:xfrm>
          <a:off x="214282" y="1628800"/>
          <a:ext cx="8678198" cy="4624362"/>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127264942"/>
              </p:ext>
            </p:extLst>
          </p:nvPr>
        </p:nvGraphicFramePr>
        <p:xfrm>
          <a:off x="214282" y="1628800"/>
          <a:ext cx="8686800" cy="4838676"/>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4247330586"/>
              </p:ext>
            </p:extLst>
          </p:nvPr>
        </p:nvGraphicFramePr>
        <p:xfrm>
          <a:off x="428596" y="1428736"/>
          <a:ext cx="8286776" cy="4786346"/>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277647337"/>
              </p:ext>
            </p:extLst>
          </p:nvPr>
        </p:nvGraphicFramePr>
        <p:xfrm>
          <a:off x="228600" y="1628800"/>
          <a:ext cx="8686800" cy="468155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1405395847"/>
              </p:ext>
            </p:extLst>
          </p:nvPr>
        </p:nvGraphicFramePr>
        <p:xfrm>
          <a:off x="285720" y="1643050"/>
          <a:ext cx="8686800" cy="468155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1689294462"/>
              </p:ext>
            </p:extLst>
          </p:nvPr>
        </p:nvGraphicFramePr>
        <p:xfrm>
          <a:off x="214282" y="1785926"/>
          <a:ext cx="8686800" cy="468155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1307175782"/>
              </p:ext>
            </p:extLst>
          </p:nvPr>
        </p:nvGraphicFramePr>
        <p:xfrm>
          <a:off x="214282" y="1785926"/>
          <a:ext cx="8686800" cy="468155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3483174819"/>
              </p:ext>
            </p:extLst>
          </p:nvPr>
        </p:nvGraphicFramePr>
        <p:xfrm>
          <a:off x="214282" y="1785926"/>
          <a:ext cx="8686800" cy="468155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3591185337"/>
              </p:ext>
            </p:extLst>
          </p:nvPr>
        </p:nvGraphicFramePr>
        <p:xfrm>
          <a:off x="214282" y="1714488"/>
          <a:ext cx="8686800" cy="468155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                                                           Introdução</a:t>
            </a:r>
            <a:r>
              <a:rPr kumimoji="0" lang="pt-BR" sz="5000" b="1" i="0" u="sng" strike="noStrike" kern="1200" cap="none" spc="0" normalizeH="0" baseline="0" noProof="0" dirty="0" smtClean="0">
                <a:ln>
                  <a:noFill/>
                </a:ln>
                <a:solidFill>
                  <a:schemeClr val="tx2"/>
                </a:solidFill>
                <a:effectLst/>
                <a:uLnTx/>
                <a:uFillTx/>
                <a:latin typeface="+mj-lt"/>
                <a:ea typeface="+mj-ea"/>
                <a:cs typeface="+mj-cs"/>
              </a:rPr>
              <a:t> </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6" name="Diagrama 5"/>
          <p:cNvGraphicFramePr/>
          <p:nvPr/>
        </p:nvGraphicFramePr>
        <p:xfrm>
          <a:off x="428596" y="1500174"/>
          <a:ext cx="8358246"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tângulo de cantos arredondados 10"/>
          <p:cNvSpPr/>
          <p:nvPr/>
        </p:nvSpPr>
        <p:spPr>
          <a:xfrm>
            <a:off x="997502" y="3107671"/>
            <a:ext cx="2431490" cy="681908"/>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992956" y="3104076"/>
            <a:ext cx="2507474" cy="646331"/>
          </a:xfrm>
          <a:prstGeom prst="rect">
            <a:avLst/>
          </a:prstGeom>
        </p:spPr>
        <p:txBody>
          <a:bodyPr wrap="square">
            <a:spAutoFit/>
          </a:bodyPr>
          <a:lstStyle/>
          <a:p>
            <a:pPr lvl="0" algn="ctr"/>
            <a:r>
              <a:rPr lang="pt-BR" b="1" dirty="0" smtClean="0">
                <a:solidFill>
                  <a:schemeClr val="bg1"/>
                </a:solidFill>
                <a:effectLst>
                  <a:outerShdw blurRad="38100" dist="38100" dir="2700000" algn="tl">
                    <a:srgbClr val="000000">
                      <a:alpha val="43137"/>
                    </a:srgbClr>
                  </a:outerShdw>
                </a:effectLst>
              </a:rPr>
              <a:t>39 Equipes de Saúde Bucal  Modalidade 2</a:t>
            </a:r>
            <a:endParaRPr lang="pt-BR"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1445849485"/>
              </p:ext>
            </p:extLst>
          </p:nvPr>
        </p:nvGraphicFramePr>
        <p:xfrm>
          <a:off x="214282" y="1643050"/>
          <a:ext cx="8758302" cy="4786346"/>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1341032807"/>
              </p:ext>
            </p:extLst>
          </p:nvPr>
        </p:nvGraphicFramePr>
        <p:xfrm>
          <a:off x="214282" y="1714488"/>
          <a:ext cx="8686800" cy="468155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____  _______                               Resultados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  __________                               Discussão</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
        <p:nvSpPr>
          <p:cNvPr id="6" name="Retângulo 5"/>
          <p:cNvSpPr/>
          <p:nvPr/>
        </p:nvSpPr>
        <p:spPr>
          <a:xfrm>
            <a:off x="428596" y="1571612"/>
            <a:ext cx="8286808" cy="461665"/>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pt-BR" sz="2400" b="1" dirty="0" smtClean="0">
                <a:solidFill>
                  <a:schemeClr val="bg1"/>
                </a:solidFill>
                <a:effectLst>
                  <a:outerShdw blurRad="38100" dist="38100" dir="2700000" algn="tl">
                    <a:srgbClr val="000000">
                      <a:alpha val="43137"/>
                    </a:srgbClr>
                  </a:outerShdw>
                </a:effectLst>
              </a:rPr>
              <a:t>Importância da intervenção para a  equipe</a:t>
            </a:r>
          </a:p>
        </p:txBody>
      </p:sp>
      <p:graphicFrame>
        <p:nvGraphicFramePr>
          <p:cNvPr id="9" name="Espaço Reservado para Conteúdo 8"/>
          <p:cNvGraphicFramePr>
            <a:graphicFrameLocks noGrp="1"/>
          </p:cNvGraphicFramePr>
          <p:nvPr>
            <p:ph idx="1"/>
          </p:nvPr>
        </p:nvGraphicFramePr>
        <p:xfrm>
          <a:off x="285720" y="2143116"/>
          <a:ext cx="8643998" cy="471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2071678"/>
            <a:ext cx="8429684" cy="4643446"/>
          </a:xfrm>
        </p:spPr>
        <p:txBody>
          <a:bodyPr/>
          <a:lstStyle/>
          <a:p>
            <a:pPr algn="just"/>
            <a:r>
              <a:rPr lang="pt-BR" dirty="0" smtClean="0"/>
              <a:t>Após a intervenção </a:t>
            </a:r>
            <a:r>
              <a:rPr lang="pt-BR" dirty="0" smtClean="0">
                <a:solidFill>
                  <a:srgbClr val="C00000"/>
                </a:solidFill>
              </a:rPr>
              <a:t>implantou-se um fluxo de atendimento</a:t>
            </a:r>
            <a:r>
              <a:rPr lang="pt-BR" dirty="0" smtClean="0"/>
              <a:t> ao planejamento familiar, o que serviu para a </a:t>
            </a:r>
            <a:r>
              <a:rPr lang="pt-BR" dirty="0" smtClean="0">
                <a:solidFill>
                  <a:srgbClr val="C00000"/>
                </a:solidFill>
              </a:rPr>
              <a:t>organização dos registros, organização da </a:t>
            </a:r>
            <a:r>
              <a:rPr lang="pt-BR" dirty="0" err="1" smtClean="0">
                <a:solidFill>
                  <a:srgbClr val="C00000"/>
                </a:solidFill>
              </a:rPr>
              <a:t>dispensação</a:t>
            </a:r>
            <a:r>
              <a:rPr lang="pt-BR" dirty="0" smtClean="0">
                <a:solidFill>
                  <a:srgbClr val="C00000"/>
                </a:solidFill>
              </a:rPr>
              <a:t> de medicamentos e insumos;</a:t>
            </a:r>
            <a:endParaRPr lang="pt-BR" dirty="0" smtClean="0"/>
          </a:p>
          <a:p>
            <a:pPr algn="just"/>
            <a:r>
              <a:rPr lang="pt-BR" dirty="0" smtClean="0"/>
              <a:t>Propiciou instrumentos para a realização de </a:t>
            </a:r>
            <a:r>
              <a:rPr lang="pt-BR" dirty="0" smtClean="0">
                <a:solidFill>
                  <a:srgbClr val="C00000"/>
                </a:solidFill>
              </a:rPr>
              <a:t>busca ativa as mulheres faltosas.</a:t>
            </a:r>
          </a:p>
        </p:txBody>
      </p:sp>
      <p:sp>
        <p:nvSpPr>
          <p:cNvPr id="4" name="Título 1"/>
          <p:cNvSpPr txBox="1">
            <a:spLocks/>
          </p:cNvSpPr>
          <p:nvPr/>
        </p:nvSpPr>
        <p:spPr>
          <a:xfrm>
            <a:off x="457200" y="71414"/>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  __________                               Discussão</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
        <p:nvSpPr>
          <p:cNvPr id="5" name="Retângulo 4"/>
          <p:cNvSpPr/>
          <p:nvPr/>
        </p:nvSpPr>
        <p:spPr>
          <a:xfrm>
            <a:off x="428596" y="1428736"/>
            <a:ext cx="8286808" cy="461665"/>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pt-BR" sz="2400" b="1" dirty="0" smtClean="0">
                <a:solidFill>
                  <a:schemeClr val="bg1"/>
                </a:solidFill>
                <a:effectLst>
                  <a:outerShdw blurRad="38100" dist="38100" dir="2700000" algn="tl">
                    <a:srgbClr val="000000">
                      <a:alpha val="43137"/>
                    </a:srgbClr>
                  </a:outerShdw>
                </a:effectLst>
              </a:rPr>
              <a:t>Importância da intervenção para o serviço</a:t>
            </a:r>
          </a:p>
        </p:txBody>
      </p:sp>
      <p:pic>
        <p:nvPicPr>
          <p:cNvPr id="7" name="Imagem 6" descr="acao conjunta sup alma.jpg"/>
          <p:cNvPicPr>
            <a:picLocks noChangeAspect="1"/>
          </p:cNvPicPr>
          <p:nvPr/>
        </p:nvPicPr>
        <p:blipFill>
          <a:blip r:embed="rId2"/>
          <a:stretch>
            <a:fillRect/>
          </a:stretch>
        </p:blipFill>
        <p:spPr>
          <a:xfrm>
            <a:off x="3071802" y="4357274"/>
            <a:ext cx="3359090" cy="2237207"/>
          </a:xfrm>
          <a:prstGeom prst="ellipse">
            <a:avLst/>
          </a:prstGeom>
          <a:ln w="63500" cap="rnd">
            <a:solidFill>
              <a:schemeClr val="bg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71414"/>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  __________                               Discussão</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
        <p:nvSpPr>
          <p:cNvPr id="5" name="Retângulo 4"/>
          <p:cNvSpPr/>
          <p:nvPr/>
        </p:nvSpPr>
        <p:spPr>
          <a:xfrm>
            <a:off x="500034" y="1428736"/>
            <a:ext cx="8286808" cy="461665"/>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pt-BR" sz="2400" b="1" dirty="0" smtClean="0">
                <a:solidFill>
                  <a:schemeClr val="bg1"/>
                </a:solidFill>
                <a:effectLst>
                  <a:outerShdw blurRad="38100" dist="38100" dir="2700000" algn="tl">
                    <a:srgbClr val="000000">
                      <a:alpha val="43137"/>
                    </a:srgbClr>
                  </a:outerShdw>
                </a:effectLst>
              </a:rPr>
              <a:t>Importância da intervenção para a comunidade</a:t>
            </a:r>
          </a:p>
        </p:txBody>
      </p:sp>
      <p:graphicFrame>
        <p:nvGraphicFramePr>
          <p:cNvPr id="9" name="Diagrama 8"/>
          <p:cNvGraphicFramePr/>
          <p:nvPr/>
        </p:nvGraphicFramePr>
        <p:xfrm>
          <a:off x="2571736" y="2214554"/>
          <a:ext cx="6215106"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m 6" descr="educacaoemsaude_color.png"/>
          <p:cNvPicPr>
            <a:picLocks noChangeAspect="1"/>
          </p:cNvPicPr>
          <p:nvPr/>
        </p:nvPicPr>
        <p:blipFill>
          <a:blip r:embed="rId7" cstate="print"/>
          <a:srcRect l="3001"/>
          <a:stretch>
            <a:fillRect/>
          </a:stretch>
        </p:blipFill>
        <p:spPr>
          <a:xfrm>
            <a:off x="214282" y="2928934"/>
            <a:ext cx="2362932" cy="221457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28736"/>
            <a:ext cx="8229600" cy="4389120"/>
          </a:xfrm>
        </p:spPr>
        <p:txBody>
          <a:bodyPr/>
          <a:lstStyle/>
          <a:p>
            <a:pPr algn="ctr">
              <a:buNone/>
            </a:pPr>
            <a:r>
              <a:rPr lang="pt-BR" b="1" i="1" dirty="0" smtClean="0"/>
              <a:t>Para que a intervenção torne-se viável e possa ser incorporada à rotina do serviço, pretende-se</a:t>
            </a:r>
            <a:r>
              <a:rPr lang="pt-BR" i="1" dirty="0" smtClean="0"/>
              <a:t>:</a:t>
            </a:r>
          </a:p>
          <a:p>
            <a:pPr>
              <a:buNone/>
            </a:pPr>
            <a:endParaRPr lang="pt-BR" b="1" i="1" dirty="0" smtClean="0"/>
          </a:p>
        </p:txBody>
      </p:sp>
      <p:sp>
        <p:nvSpPr>
          <p:cNvPr id="4" name="Título 1"/>
          <p:cNvSpPr txBox="1">
            <a:spLocks/>
          </p:cNvSpPr>
          <p:nvPr/>
        </p:nvSpPr>
        <p:spPr>
          <a:xfrm>
            <a:off x="457200" y="71414"/>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___  __________                               Discussão</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7" name="Diagrama 6"/>
          <p:cNvGraphicFramePr/>
          <p:nvPr/>
        </p:nvGraphicFramePr>
        <p:xfrm>
          <a:off x="476264" y="1214422"/>
          <a:ext cx="8239140" cy="5635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ângulo 7"/>
          <p:cNvSpPr/>
          <p:nvPr/>
        </p:nvSpPr>
        <p:spPr>
          <a:xfrm>
            <a:off x="714348" y="5857892"/>
            <a:ext cx="792961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pt-BR" sz="2000" b="1" dirty="0" smtClean="0"/>
              <a:t>Tentar implantar definitivamente o fluxo de planejamento familiar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4fc2d06f99.jpg"/>
          <p:cNvPicPr>
            <a:picLocks noChangeAspect="1"/>
          </p:cNvPicPr>
          <p:nvPr/>
        </p:nvPicPr>
        <p:blipFill>
          <a:blip r:embed="rId3"/>
          <a:stretch>
            <a:fillRect/>
          </a:stretch>
        </p:blipFill>
        <p:spPr>
          <a:xfrm>
            <a:off x="3357554" y="4000512"/>
            <a:ext cx="2857488" cy="2857488"/>
          </a:xfrm>
          <a:prstGeom prst="rect">
            <a:avLst/>
          </a:prstGeom>
        </p:spPr>
      </p:pic>
      <p:sp>
        <p:nvSpPr>
          <p:cNvPr id="7" name="Retângulo de cantos arredondados 6"/>
          <p:cNvSpPr/>
          <p:nvPr/>
        </p:nvSpPr>
        <p:spPr>
          <a:xfrm>
            <a:off x="142844" y="1998827"/>
            <a:ext cx="8786842" cy="22860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4" name="Título 1"/>
          <p:cNvSpPr txBox="1">
            <a:spLocks/>
          </p:cNvSpPr>
          <p:nvPr/>
        </p:nvSpPr>
        <p:spPr>
          <a:xfrm>
            <a:off x="200084" y="642918"/>
            <a:ext cx="8729634" cy="1143000"/>
          </a:xfrm>
          <a:prstGeom prst="rect">
            <a:avLst/>
          </a:prstGeom>
        </p:spPr>
        <p:txBody>
          <a:bodyPr vert="horz" lIns="0" rIns="0" bIns="0" anchor="b">
            <a:noAutofit/>
          </a:bodyPr>
          <a:lstStyle/>
          <a:p>
            <a:pPr lvl="0" algn="ctr">
              <a:spcBef>
                <a:spcPct val="0"/>
              </a:spcBef>
              <a:defRPr/>
            </a:pPr>
            <a:r>
              <a:rPr lang="pt-BR" sz="3200" b="1" dirty="0" smtClean="0">
                <a:solidFill>
                  <a:schemeClr val="tx2"/>
                </a:solidFill>
                <a:latin typeface="+mj-lt"/>
              </a:rPr>
              <a:t>Reflexão crítica sobre o processo pessoal de aprendizagem e da implementação da intervenção</a:t>
            </a:r>
            <a:endParaRPr kumimoji="0" lang="pt-BR" sz="3200" b="1" i="0" strike="noStrike" kern="1200" cap="none" spc="0" normalizeH="0" baseline="0" noProof="0" dirty="0">
              <a:ln>
                <a:noFill/>
              </a:ln>
              <a:solidFill>
                <a:schemeClr val="tx2"/>
              </a:solidFill>
              <a:effectLst/>
              <a:uLnTx/>
              <a:uFillTx/>
              <a:latin typeface="+mj-lt"/>
              <a:ea typeface="+mj-ea"/>
              <a:cs typeface="+mj-cs"/>
            </a:endParaRPr>
          </a:p>
        </p:txBody>
      </p:sp>
      <p:sp>
        <p:nvSpPr>
          <p:cNvPr id="6" name="Retângulo 5"/>
          <p:cNvSpPr/>
          <p:nvPr/>
        </p:nvSpPr>
        <p:spPr>
          <a:xfrm>
            <a:off x="357158" y="2070265"/>
            <a:ext cx="8501090" cy="2215991"/>
          </a:xfrm>
          <a:prstGeom prst="rect">
            <a:avLst/>
          </a:prstGeom>
        </p:spPr>
        <p:txBody>
          <a:bodyPr wrap="square">
            <a:spAutoFit/>
          </a:bodyPr>
          <a:lstStyle/>
          <a:p>
            <a:pPr algn="just"/>
            <a:r>
              <a:rPr lang="pt-BR" sz="2300" b="1" i="1" dirty="0" smtClean="0"/>
              <a:t>O desenvolvimento de todas as etapas do curso superou as minhas expectativas iniciais, pois apesar de já possuir uma vivência de 7 anos na ESF e de ter realizado Residência MFC, com o curso pude desenvolver competências e habilidades para aplicar de modo pertinente na minha prática clínica.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4fc2d06f99.jpg"/>
          <p:cNvPicPr>
            <a:picLocks noChangeAspect="1"/>
          </p:cNvPicPr>
          <p:nvPr/>
        </p:nvPicPr>
        <p:blipFill>
          <a:blip r:embed="rId2"/>
          <a:stretch>
            <a:fillRect/>
          </a:stretch>
        </p:blipFill>
        <p:spPr>
          <a:xfrm>
            <a:off x="3357554" y="4643422"/>
            <a:ext cx="2214578" cy="2214578"/>
          </a:xfrm>
          <a:prstGeom prst="rect">
            <a:avLst/>
          </a:prstGeom>
        </p:spPr>
      </p:pic>
      <p:sp>
        <p:nvSpPr>
          <p:cNvPr id="5" name="Retângulo de cantos arredondados 4"/>
          <p:cNvSpPr/>
          <p:nvPr/>
        </p:nvSpPr>
        <p:spPr>
          <a:xfrm>
            <a:off x="142844" y="928670"/>
            <a:ext cx="8786842" cy="39290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8" name="Retângulo 7"/>
          <p:cNvSpPr/>
          <p:nvPr/>
        </p:nvSpPr>
        <p:spPr>
          <a:xfrm>
            <a:off x="285720" y="1000108"/>
            <a:ext cx="8501122" cy="3785652"/>
          </a:xfrm>
          <a:prstGeom prst="rect">
            <a:avLst/>
          </a:prstGeom>
        </p:spPr>
        <p:txBody>
          <a:bodyPr wrap="square">
            <a:spAutoFit/>
          </a:bodyPr>
          <a:lstStyle/>
          <a:p>
            <a:pPr algn="just"/>
            <a:r>
              <a:rPr lang="pt-BR" sz="2400" b="1" i="1" dirty="0" smtClean="0"/>
              <a:t>O curso significou um crescimento profissional, com desenvolvimento de saberes, agregação de conhecimentos práticos, aperfeiçoamento e capacitação.</a:t>
            </a:r>
          </a:p>
          <a:p>
            <a:pPr algn="just"/>
            <a:endParaRPr lang="pt-BR" sz="2400" b="1" i="1" dirty="0" smtClean="0"/>
          </a:p>
          <a:p>
            <a:pPr algn="just"/>
            <a:r>
              <a:rPr lang="pt-BR" sz="2400" b="1" i="1" dirty="0" smtClean="0"/>
              <a:t>Dentre os aprendizados mais relevantes destaco reconhecer a  nossa realidade local através do levantamento de problemas, elaborar e planejar estrategicamente um projeto de intervenção.  Com a intervenção pude contribuir e melhorar de alguma forma a assistência à comunidade para a qual trabalho.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Espaço Reservado para Conteúdo 3" descr="IMG_7749.JPG"/>
          <p:cNvPicPr>
            <a:picLocks noGrp="1" noChangeAspect="1"/>
          </p:cNvPicPr>
          <p:nvPr>
            <p:ph idx="1"/>
          </p:nvPr>
        </p:nvPicPr>
        <p:blipFill>
          <a:blip r:embed="rId4" cstate="print"/>
          <a:stretch>
            <a:fillRect/>
          </a:stretch>
        </p:blipFill>
        <p:spPr>
          <a:xfrm>
            <a:off x="357158" y="214290"/>
            <a:ext cx="4786346" cy="35897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m 4" descr="IMG_7740.JPG"/>
          <p:cNvPicPr>
            <a:picLocks noChangeAspect="1"/>
          </p:cNvPicPr>
          <p:nvPr/>
        </p:nvPicPr>
        <p:blipFill>
          <a:blip r:embed="rId5" cstate="print"/>
          <a:stretch>
            <a:fillRect/>
          </a:stretch>
        </p:blipFill>
        <p:spPr>
          <a:xfrm>
            <a:off x="3786182" y="2928934"/>
            <a:ext cx="4953003" cy="3714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m 5" descr="saude-da-familia.jpg"/>
          <p:cNvPicPr>
            <a:picLocks noChangeAspect="1"/>
          </p:cNvPicPr>
          <p:nvPr/>
        </p:nvPicPr>
        <p:blipFill>
          <a:blip r:embed="rId6"/>
          <a:srcRect l="14063" t="9375" r="15624" b="28125"/>
          <a:stretch>
            <a:fillRect/>
          </a:stretch>
        </p:blipFill>
        <p:spPr>
          <a:xfrm>
            <a:off x="5786446" y="1142984"/>
            <a:ext cx="2143140" cy="14287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tângulo 6"/>
          <p:cNvSpPr/>
          <p:nvPr/>
        </p:nvSpPr>
        <p:spPr>
          <a:xfrm>
            <a:off x="92863" y="4197028"/>
            <a:ext cx="3693319" cy="1446550"/>
          </a:xfrm>
          <a:prstGeom prst="rect">
            <a:avLst/>
          </a:prstGeom>
          <a:noFill/>
        </p:spPr>
        <p:txBody>
          <a:bodyPr wrap="none" lIns="91440" tIns="45720" rIns="91440" bIns="45720">
            <a:spAutoFit/>
          </a:bodyPr>
          <a:lstStyle/>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Grata </a:t>
            </a:r>
          </a:p>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pela atenção!</a:t>
            </a:r>
            <a:endParaRPr lang="pt-B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1429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                                                           Introdução</a:t>
            </a:r>
            <a:r>
              <a:rPr kumimoji="0" lang="pt-BR" sz="5000" b="1" i="0" u="sng" strike="noStrike" kern="1200" cap="none" spc="0" normalizeH="0" baseline="0" noProof="0" dirty="0" smtClean="0">
                <a:ln>
                  <a:noFill/>
                </a:ln>
                <a:solidFill>
                  <a:schemeClr val="tx2"/>
                </a:solidFill>
                <a:effectLst/>
                <a:uLnTx/>
                <a:uFillTx/>
                <a:latin typeface="+mj-lt"/>
                <a:ea typeface="+mj-ea"/>
                <a:cs typeface="+mj-cs"/>
              </a:rPr>
              <a:t> </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5" name="Diagrama 4"/>
          <p:cNvGraphicFramePr/>
          <p:nvPr/>
        </p:nvGraphicFramePr>
        <p:xfrm>
          <a:off x="857224" y="1714488"/>
          <a:ext cx="785818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DSC00428.JPG"/>
          <p:cNvPicPr>
            <a:picLocks noChangeAspect="1"/>
          </p:cNvPicPr>
          <p:nvPr/>
        </p:nvPicPr>
        <p:blipFill>
          <a:blip r:embed="rId3" cstate="print"/>
          <a:stretch>
            <a:fillRect/>
          </a:stretch>
        </p:blipFill>
        <p:spPr>
          <a:xfrm>
            <a:off x="500034" y="1857364"/>
            <a:ext cx="4283968" cy="32129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ítulo 1"/>
          <p:cNvSpPr txBox="1">
            <a:spLocks/>
          </p:cNvSpPr>
          <p:nvPr/>
        </p:nvSpPr>
        <p:spPr>
          <a:xfrm>
            <a:off x="457200" y="285728"/>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                                                           Introdução</a:t>
            </a:r>
            <a:r>
              <a:rPr kumimoji="0" lang="pt-BR" sz="5000" b="1" i="0" u="sng" strike="noStrike" kern="1200" cap="none" spc="0" normalizeH="0" baseline="0" noProof="0" dirty="0" smtClean="0">
                <a:ln>
                  <a:noFill/>
                </a:ln>
                <a:solidFill>
                  <a:schemeClr val="tx2"/>
                </a:solidFill>
                <a:effectLst/>
                <a:uLnTx/>
                <a:uFillTx/>
                <a:latin typeface="+mj-lt"/>
                <a:ea typeface="+mj-ea"/>
                <a:cs typeface="+mj-cs"/>
              </a:rPr>
              <a:t> </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pic>
        <p:nvPicPr>
          <p:cNvPr id="4" name="Imagem 3" descr="DSC00121.JPG"/>
          <p:cNvPicPr>
            <a:picLocks noChangeAspect="1"/>
          </p:cNvPicPr>
          <p:nvPr/>
        </p:nvPicPr>
        <p:blipFill>
          <a:blip r:embed="rId4" cstate="print"/>
          <a:stretch>
            <a:fillRect/>
          </a:stretch>
        </p:blipFill>
        <p:spPr>
          <a:xfrm>
            <a:off x="4429124" y="2998638"/>
            <a:ext cx="4379979" cy="3284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foto-de-familia-thumb1812137.jpg"/>
          <p:cNvPicPr>
            <a:picLocks noChangeAspect="1"/>
          </p:cNvPicPr>
          <p:nvPr/>
        </p:nvPicPr>
        <p:blipFill>
          <a:blip r:embed="rId3"/>
          <a:stretch>
            <a:fillRect/>
          </a:stretch>
        </p:blipFill>
        <p:spPr>
          <a:xfrm>
            <a:off x="6643702" y="4643470"/>
            <a:ext cx="2071678" cy="2071678"/>
          </a:xfrm>
          <a:prstGeom prst="rect">
            <a:avLst/>
          </a:prstGeom>
        </p:spPr>
      </p:pic>
      <p:sp>
        <p:nvSpPr>
          <p:cNvPr id="5" name="Título 1"/>
          <p:cNvSpPr txBox="1">
            <a:spLocks/>
          </p:cNvSpPr>
          <p:nvPr/>
        </p:nvSpPr>
        <p:spPr>
          <a:xfrm>
            <a:off x="457200" y="285728"/>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                                                           Introdução</a:t>
            </a:r>
            <a:r>
              <a:rPr kumimoji="0" lang="pt-BR" sz="5000" b="1" i="0" u="sng" strike="noStrike" kern="1200" cap="none" spc="0" normalizeH="0" baseline="0" noProof="0" dirty="0" smtClean="0">
                <a:ln>
                  <a:noFill/>
                </a:ln>
                <a:solidFill>
                  <a:schemeClr val="tx2"/>
                </a:solidFill>
                <a:effectLst/>
                <a:uLnTx/>
                <a:uFillTx/>
                <a:latin typeface="+mj-lt"/>
                <a:ea typeface="+mj-ea"/>
                <a:cs typeface="+mj-cs"/>
              </a:rPr>
              <a:t> </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6" name="Diagrama 5"/>
          <p:cNvGraphicFramePr/>
          <p:nvPr/>
        </p:nvGraphicFramePr>
        <p:xfrm>
          <a:off x="571472" y="1714512"/>
          <a:ext cx="8215370" cy="4643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eta para baixo 7"/>
          <p:cNvSpPr/>
          <p:nvPr/>
        </p:nvSpPr>
        <p:spPr>
          <a:xfrm rot="10800000">
            <a:off x="6286512" y="1785951"/>
            <a:ext cx="428628" cy="10001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10" name="Seta para baixo 9"/>
          <p:cNvSpPr/>
          <p:nvPr/>
        </p:nvSpPr>
        <p:spPr>
          <a:xfrm>
            <a:off x="1142976" y="3429024"/>
            <a:ext cx="428628" cy="10001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grpSp>
        <p:nvGrpSpPr>
          <p:cNvPr id="23" name="Grupo 22"/>
          <p:cNvGrpSpPr/>
          <p:nvPr/>
        </p:nvGrpSpPr>
        <p:grpSpPr>
          <a:xfrm>
            <a:off x="785786" y="5143536"/>
            <a:ext cx="2412288" cy="1094445"/>
            <a:chOff x="5483619" y="2500331"/>
            <a:chExt cx="2412288" cy="1094445"/>
          </a:xfrm>
        </p:grpSpPr>
        <p:sp>
          <p:nvSpPr>
            <p:cNvPr id="24" name="Retângulo 23"/>
            <p:cNvSpPr/>
            <p:nvPr/>
          </p:nvSpPr>
          <p:spPr>
            <a:xfrm>
              <a:off x="5483619" y="2500331"/>
              <a:ext cx="2412288" cy="1094445"/>
            </a:xfrm>
            <a:prstGeom prst="rect">
              <a:avLst/>
            </a:prstGeom>
          </p:spPr>
          <p:style>
            <a:lnRef idx="2">
              <a:schemeClr val="accent1"/>
            </a:lnRef>
            <a:fillRef idx="1">
              <a:schemeClr val="lt1"/>
            </a:fillRef>
            <a:effectRef idx="0">
              <a:schemeClr val="accent1"/>
            </a:effectRef>
            <a:fontRef idx="minor">
              <a:schemeClr val="dk1"/>
            </a:fontRef>
          </p:style>
        </p:sp>
        <p:sp>
          <p:nvSpPr>
            <p:cNvPr id="25" name="Retângulo 24"/>
            <p:cNvSpPr/>
            <p:nvPr/>
          </p:nvSpPr>
          <p:spPr>
            <a:xfrm>
              <a:off x="5483619" y="2500331"/>
              <a:ext cx="2412288" cy="109444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pt-BR" sz="2600" b="1" kern="1200" dirty="0">
                <a:effectLst>
                  <a:outerShdw blurRad="38100" dist="38100" dir="2700000" algn="tl">
                    <a:srgbClr val="000000">
                      <a:alpha val="43137"/>
                    </a:srgbClr>
                  </a:outerShdw>
                </a:effectLst>
              </a:endParaRPr>
            </a:p>
          </p:txBody>
        </p:sp>
      </p:grpSp>
      <p:grpSp>
        <p:nvGrpSpPr>
          <p:cNvPr id="26" name="Grupo 25"/>
          <p:cNvGrpSpPr/>
          <p:nvPr/>
        </p:nvGrpSpPr>
        <p:grpSpPr>
          <a:xfrm>
            <a:off x="928662" y="5214974"/>
            <a:ext cx="2071702" cy="981082"/>
            <a:chOff x="2928926" y="5429264"/>
            <a:chExt cx="2071702" cy="981082"/>
          </a:xfrm>
        </p:grpSpPr>
        <p:pic>
          <p:nvPicPr>
            <p:cNvPr id="19" name="Imagem 18" descr="homem-mulher-simbolos.jpg"/>
            <p:cNvPicPr>
              <a:picLocks noChangeAspect="1"/>
            </p:cNvPicPr>
            <p:nvPr/>
          </p:nvPicPr>
          <p:blipFill>
            <a:blip r:embed="rId8"/>
            <a:srcRect l="53125" r="9375" b="23729"/>
            <a:stretch>
              <a:fillRect/>
            </a:stretch>
          </p:blipFill>
          <p:spPr>
            <a:xfrm>
              <a:off x="4143372" y="5500702"/>
              <a:ext cx="857256" cy="857256"/>
            </a:xfrm>
            <a:prstGeom prst="rect">
              <a:avLst/>
            </a:prstGeom>
          </p:spPr>
        </p:pic>
        <p:pic>
          <p:nvPicPr>
            <p:cNvPr id="20" name="Imagem 19" descr="homem-mulher-simbolos.jpg"/>
            <p:cNvPicPr>
              <a:picLocks noChangeAspect="1"/>
            </p:cNvPicPr>
            <p:nvPr/>
          </p:nvPicPr>
          <p:blipFill>
            <a:blip r:embed="rId8"/>
            <a:srcRect l="9375" t="12712" r="59375"/>
            <a:stretch>
              <a:fillRect/>
            </a:stretch>
          </p:blipFill>
          <p:spPr>
            <a:xfrm>
              <a:off x="2928926" y="5429264"/>
              <a:ext cx="714380" cy="981082"/>
            </a:xfrm>
            <a:prstGeom prst="rect">
              <a:avLst/>
            </a:prstGeom>
          </p:spPr>
        </p:pic>
        <p:sp>
          <p:nvSpPr>
            <p:cNvPr id="21" name="CaixaDeTexto 20"/>
            <p:cNvSpPr txBox="1"/>
            <p:nvPr/>
          </p:nvSpPr>
          <p:spPr>
            <a:xfrm>
              <a:off x="3637326" y="5540345"/>
              <a:ext cx="495649" cy="769441"/>
            </a:xfrm>
            <a:prstGeom prst="rect">
              <a:avLst/>
            </a:prstGeom>
            <a:noFill/>
          </p:spPr>
          <p:txBody>
            <a:bodyPr wrap="none" rtlCol="0">
              <a:spAutoFit/>
            </a:bodyPr>
            <a:lstStyle/>
            <a:p>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&gt;</a:t>
              </a:r>
              <a:endParaRPr lang="pt-B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tângulo 21"/>
            <p:cNvSpPr/>
            <p:nvPr/>
          </p:nvSpPr>
          <p:spPr>
            <a:xfrm>
              <a:off x="3571868" y="5429264"/>
              <a:ext cx="662233" cy="369332"/>
            </a:xfrm>
            <a:prstGeom prst="rect">
              <a:avLst/>
            </a:prstGeom>
          </p:spPr>
          <p:txBody>
            <a:bodyPr wrap="none">
              <a:spAutoFit/>
            </a:bodyPr>
            <a:lstStyle/>
            <a:p>
              <a:pPr lvl="0"/>
              <a:r>
                <a:rPr lang="pt-BR" b="1" dirty="0" smtClean="0">
                  <a:effectLst>
                    <a:outerShdw blurRad="38100" dist="38100" dir="2700000" algn="tl">
                      <a:srgbClr val="000000">
                        <a:alpha val="43137"/>
                      </a:srgbClr>
                    </a:outerShdw>
                  </a:effectLst>
                </a:rPr>
                <a:t>Pop.</a:t>
              </a:r>
              <a:endParaRPr lang="pt-BR"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nto dobrado 25"/>
          <p:cNvSpPr/>
          <p:nvPr/>
        </p:nvSpPr>
        <p:spPr>
          <a:xfrm>
            <a:off x="571472" y="2428868"/>
            <a:ext cx="8143932" cy="378621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4" name="Título 1"/>
          <p:cNvSpPr txBox="1">
            <a:spLocks/>
          </p:cNvSpPr>
          <p:nvPr/>
        </p:nvSpPr>
        <p:spPr>
          <a:xfrm>
            <a:off x="457200" y="357166"/>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                                                           Introdução</a:t>
            </a:r>
            <a:r>
              <a:rPr kumimoji="0" lang="pt-BR" sz="5000" b="1" i="0" u="sng" strike="noStrike" kern="1200" cap="none" spc="0" normalizeH="0" baseline="0" noProof="0" dirty="0" smtClean="0">
                <a:ln>
                  <a:noFill/>
                </a:ln>
                <a:solidFill>
                  <a:schemeClr val="tx2"/>
                </a:solidFill>
                <a:effectLst/>
                <a:uLnTx/>
                <a:uFillTx/>
                <a:latin typeface="+mj-lt"/>
                <a:ea typeface="+mj-ea"/>
                <a:cs typeface="+mj-cs"/>
              </a:rPr>
              <a:t> </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sp>
        <p:nvSpPr>
          <p:cNvPr id="6" name="Retângulo 5"/>
          <p:cNvSpPr/>
          <p:nvPr/>
        </p:nvSpPr>
        <p:spPr>
          <a:xfrm>
            <a:off x="571472" y="1714488"/>
            <a:ext cx="8143932" cy="830997"/>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sz="2400" b="1" dirty="0" smtClean="0">
                <a:solidFill>
                  <a:schemeClr val="tx2"/>
                </a:solidFill>
              </a:rPr>
              <a:t>Situação do planejamento familiar na USF </a:t>
            </a:r>
          </a:p>
          <a:p>
            <a:pPr algn="ctr"/>
            <a:r>
              <a:rPr lang="pt-BR" sz="2400" b="1" dirty="0" smtClean="0">
                <a:solidFill>
                  <a:schemeClr val="tx2"/>
                </a:solidFill>
              </a:rPr>
              <a:t>Chico Mendes / </a:t>
            </a:r>
            <a:r>
              <a:rPr lang="pt-BR" sz="2400" b="1" dirty="0" err="1" smtClean="0">
                <a:solidFill>
                  <a:schemeClr val="tx2"/>
                </a:solidFill>
              </a:rPr>
              <a:t>Ximboré</a:t>
            </a:r>
            <a:r>
              <a:rPr lang="pt-BR" sz="2400" b="1" dirty="0" smtClean="0">
                <a:solidFill>
                  <a:schemeClr val="tx2"/>
                </a:solidFill>
              </a:rPr>
              <a:t> antes da intervenção</a:t>
            </a:r>
            <a:endParaRPr lang="pt-BR" sz="2400" b="1" dirty="0">
              <a:solidFill>
                <a:schemeClr val="tx2"/>
              </a:solidFill>
            </a:endParaRPr>
          </a:p>
        </p:txBody>
      </p:sp>
      <p:sp>
        <p:nvSpPr>
          <p:cNvPr id="25" name="CaixaDeTexto 24"/>
          <p:cNvSpPr txBox="1"/>
          <p:nvPr/>
        </p:nvSpPr>
        <p:spPr>
          <a:xfrm>
            <a:off x="642910" y="2714620"/>
            <a:ext cx="7822526" cy="3539430"/>
          </a:xfrm>
          <a:prstGeom prst="rect">
            <a:avLst/>
          </a:prstGeom>
          <a:noFill/>
        </p:spPr>
        <p:txBody>
          <a:bodyPr wrap="none" rtlCol="0">
            <a:spAutoFit/>
          </a:bodyPr>
          <a:lstStyle/>
          <a:p>
            <a:pPr lvl="0">
              <a:buFont typeface="Wingdings" pitchFamily="2" charset="2"/>
              <a:buChar char="Ø"/>
            </a:pPr>
            <a:r>
              <a:rPr lang="pt-BR" sz="3200" b="1" dirty="0" smtClean="0"/>
              <a:t>Atenção  desestruturada;</a:t>
            </a:r>
          </a:p>
          <a:p>
            <a:pPr lvl="0">
              <a:buFont typeface="Wingdings" pitchFamily="2" charset="2"/>
              <a:buChar char="Ø"/>
              <a:tabLst>
                <a:tab pos="180975" algn="l"/>
              </a:tabLst>
            </a:pPr>
            <a:r>
              <a:rPr lang="pt-BR" sz="3200" b="1" dirty="0" smtClean="0"/>
              <a:t>Demanda espontânea;</a:t>
            </a:r>
          </a:p>
          <a:p>
            <a:pPr lvl="0">
              <a:buFont typeface="Wingdings" pitchFamily="2" charset="2"/>
              <a:buChar char="Ø"/>
              <a:tabLst>
                <a:tab pos="180975" algn="l"/>
              </a:tabLst>
            </a:pPr>
            <a:r>
              <a:rPr lang="pt-BR" sz="3200" b="1" dirty="0" smtClean="0"/>
              <a:t>Inexistência registro;</a:t>
            </a:r>
          </a:p>
          <a:p>
            <a:pPr lvl="0">
              <a:buFont typeface="Wingdings" pitchFamily="2" charset="2"/>
              <a:buChar char="Ø"/>
              <a:tabLst>
                <a:tab pos="180975" algn="l"/>
              </a:tabLst>
            </a:pPr>
            <a:r>
              <a:rPr lang="pt-BR" sz="3200" b="1" dirty="0" smtClean="0"/>
              <a:t>Inexistência  monitoramento ;</a:t>
            </a:r>
          </a:p>
          <a:p>
            <a:pPr lvl="0">
              <a:buFont typeface="Wingdings" pitchFamily="2" charset="2"/>
              <a:buChar char="Ø"/>
              <a:tabLst>
                <a:tab pos="180975" algn="l"/>
              </a:tabLst>
            </a:pPr>
            <a:r>
              <a:rPr lang="pt-BR" sz="3200" b="1" dirty="0" smtClean="0"/>
              <a:t>Baixa adesão as atividades educativas;</a:t>
            </a:r>
          </a:p>
          <a:p>
            <a:pPr lvl="0">
              <a:buFont typeface="Wingdings" pitchFamily="2" charset="2"/>
              <a:buChar char="Ø"/>
              <a:tabLst>
                <a:tab pos="180975" algn="l"/>
              </a:tabLst>
            </a:pPr>
            <a:r>
              <a:rPr lang="pt-BR" sz="3200" b="1" dirty="0" smtClean="0"/>
              <a:t>Falta de protocolo e planejamento.</a:t>
            </a:r>
          </a:p>
          <a:p>
            <a:pPr>
              <a:buFont typeface="Wingdings" pitchFamily="2" charset="2"/>
              <a:buChar char="Ø"/>
              <a:tabLst>
                <a:tab pos="180975" algn="l"/>
              </a:tabLst>
            </a:pPr>
            <a:endParaRPr lang="pt-BR"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logo_objetivos_1500.jpg"/>
          <p:cNvPicPr>
            <a:picLocks noChangeAspect="1"/>
          </p:cNvPicPr>
          <p:nvPr/>
        </p:nvPicPr>
        <p:blipFill>
          <a:blip r:embed="rId3" cstate="print"/>
          <a:stretch>
            <a:fillRect/>
          </a:stretch>
        </p:blipFill>
        <p:spPr>
          <a:xfrm>
            <a:off x="3071802" y="714356"/>
            <a:ext cx="2918194" cy="1319024"/>
          </a:xfrm>
          <a:prstGeom prst="rect">
            <a:avLst/>
          </a:prstGeom>
        </p:spPr>
      </p:pic>
      <p:graphicFrame>
        <p:nvGraphicFramePr>
          <p:cNvPr id="8" name="Diagrama 7"/>
          <p:cNvGraphicFramePr/>
          <p:nvPr/>
        </p:nvGraphicFramePr>
        <p:xfrm>
          <a:off x="428628" y="1857364"/>
          <a:ext cx="8643966" cy="5207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tângulo 9"/>
          <p:cNvSpPr/>
          <p:nvPr/>
        </p:nvSpPr>
        <p:spPr>
          <a:xfrm>
            <a:off x="5143504" y="2285992"/>
            <a:ext cx="3714776" cy="2677656"/>
          </a:xfrm>
          <a:prstGeom prst="rect">
            <a:avLst/>
          </a:prstGeom>
        </p:spPr>
        <p:txBody>
          <a:bodyPr wrap="square">
            <a:spAutoFit/>
          </a:bodyPr>
          <a:lstStyle/>
          <a:p>
            <a:pPr algn="ctr">
              <a:buFont typeface="Arial" pitchFamily="34" charset="0"/>
              <a:buChar char="•"/>
            </a:pPr>
            <a:r>
              <a:rPr lang="pt-BR" sz="2400" dirty="0" smtClean="0"/>
              <a:t> Ampliar a cobertura;</a:t>
            </a:r>
          </a:p>
          <a:p>
            <a:pPr algn="ctr">
              <a:buFont typeface="Arial" pitchFamily="34" charset="0"/>
              <a:buChar char="•"/>
            </a:pPr>
            <a:endParaRPr lang="pt-BR" sz="2400" dirty="0" smtClean="0"/>
          </a:p>
          <a:p>
            <a:pPr algn="ctr">
              <a:buFont typeface="Arial" pitchFamily="34" charset="0"/>
              <a:buChar char="•"/>
            </a:pPr>
            <a:r>
              <a:rPr lang="pt-BR" sz="2400" dirty="0" smtClean="0"/>
              <a:t> Aumentar a adesão das mulheres ;</a:t>
            </a:r>
          </a:p>
          <a:p>
            <a:pPr algn="ctr">
              <a:buFont typeface="Arial" pitchFamily="34" charset="0"/>
              <a:buChar char="•"/>
            </a:pPr>
            <a:endParaRPr lang="pt-BR" sz="2400" dirty="0" smtClean="0"/>
          </a:p>
          <a:p>
            <a:pPr algn="ctr">
              <a:buFont typeface="Arial" pitchFamily="34" charset="0"/>
              <a:buChar char="•"/>
            </a:pPr>
            <a:r>
              <a:rPr lang="pt-BR" sz="2400" dirty="0" smtClean="0"/>
              <a:t> Promover educação em saúde .</a:t>
            </a:r>
            <a:endParaRPr lang="pt-BR" sz="2400" dirty="0"/>
          </a:p>
        </p:txBody>
      </p:sp>
      <p:sp>
        <p:nvSpPr>
          <p:cNvPr id="11" name="Retângulo 10"/>
          <p:cNvSpPr/>
          <p:nvPr/>
        </p:nvSpPr>
        <p:spPr>
          <a:xfrm>
            <a:off x="500034" y="2500306"/>
            <a:ext cx="3643338" cy="830997"/>
          </a:xfrm>
          <a:prstGeom prst="rect">
            <a:avLst/>
          </a:prstGeom>
        </p:spPr>
        <p:txBody>
          <a:bodyPr wrap="square">
            <a:spAutoFit/>
          </a:bodyPr>
          <a:lstStyle/>
          <a:p>
            <a:pPr algn="ctr">
              <a:buFont typeface="Arial" pitchFamily="34" charset="0"/>
              <a:buChar char="•"/>
            </a:pPr>
            <a:r>
              <a:rPr lang="pt-BR" sz="2400" dirty="0" smtClean="0"/>
              <a:t> Melhorar a qualidade da assistência e da educação;</a:t>
            </a:r>
            <a:endParaRPr lang="pt-BR" sz="2400" dirty="0"/>
          </a:p>
        </p:txBody>
      </p:sp>
      <p:sp>
        <p:nvSpPr>
          <p:cNvPr id="12" name="Retângulo 11"/>
          <p:cNvSpPr/>
          <p:nvPr/>
        </p:nvSpPr>
        <p:spPr>
          <a:xfrm>
            <a:off x="571472" y="3643314"/>
            <a:ext cx="3500462" cy="1200329"/>
          </a:xfrm>
          <a:prstGeom prst="rect">
            <a:avLst/>
          </a:prstGeom>
        </p:spPr>
        <p:txBody>
          <a:bodyPr wrap="square">
            <a:spAutoFit/>
          </a:bodyPr>
          <a:lstStyle/>
          <a:p>
            <a:pPr algn="ctr">
              <a:buFont typeface="Arial" pitchFamily="34" charset="0"/>
              <a:buChar char="•"/>
            </a:pPr>
            <a:r>
              <a:rPr lang="pt-BR" sz="2400" dirty="0" smtClean="0"/>
              <a:t> Melhorar a qualidade da assistência às mulheres em idade fértil.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57200" y="357166"/>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sng" strike="noStrike" kern="1200" cap="none" spc="0" normalizeH="0" baseline="0" noProof="0" dirty="0" smtClean="0">
                <a:ln>
                  <a:noFill/>
                </a:ln>
                <a:solidFill>
                  <a:schemeClr val="tx2"/>
                </a:solidFill>
                <a:effectLst/>
                <a:uLnTx/>
                <a:uFillTx/>
                <a:latin typeface="+mj-lt"/>
                <a:ea typeface="+mj-ea"/>
                <a:cs typeface="+mj-cs"/>
              </a:rPr>
              <a:t>  _______________                               Metas</a:t>
            </a:r>
            <a:endParaRPr kumimoji="0" lang="pt-BR" sz="5000" b="1" i="0" u="sng" strike="noStrike" kern="1200" cap="none" spc="0" normalizeH="0" baseline="0" noProof="0" dirty="0">
              <a:ln>
                <a:noFill/>
              </a:ln>
              <a:solidFill>
                <a:schemeClr val="tx2"/>
              </a:solidFill>
              <a:effectLst/>
              <a:uLnTx/>
              <a:uFillTx/>
              <a:latin typeface="+mj-lt"/>
              <a:ea typeface="+mj-ea"/>
              <a:cs typeface="+mj-cs"/>
            </a:endParaRPr>
          </a:p>
        </p:txBody>
      </p:sp>
      <p:pic>
        <p:nvPicPr>
          <p:cNvPr id="4" name="Imagem 3" descr="metas.jpg"/>
          <p:cNvPicPr>
            <a:picLocks noChangeAspect="1"/>
          </p:cNvPicPr>
          <p:nvPr/>
        </p:nvPicPr>
        <p:blipFill>
          <a:blip r:embed="rId3"/>
          <a:stretch>
            <a:fillRect/>
          </a:stretch>
        </p:blipFill>
        <p:spPr>
          <a:xfrm>
            <a:off x="0" y="2071678"/>
            <a:ext cx="3946006" cy="2992689"/>
          </a:xfrm>
          <a:prstGeom prst="rect">
            <a:avLst/>
          </a:prstGeom>
        </p:spPr>
      </p:pic>
      <p:sp>
        <p:nvSpPr>
          <p:cNvPr id="3" name="Espaço Reservado para Conteúdo 2"/>
          <p:cNvSpPr>
            <a:spLocks noGrp="1"/>
          </p:cNvSpPr>
          <p:nvPr>
            <p:ph idx="1"/>
          </p:nvPr>
        </p:nvSpPr>
        <p:spPr>
          <a:xfrm>
            <a:off x="3786182" y="1785926"/>
            <a:ext cx="4972056" cy="4714908"/>
          </a:xfrm>
          <a:ln>
            <a:no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r>
              <a:rPr lang="pt-BR" dirty="0" smtClean="0">
                <a:solidFill>
                  <a:srgbClr val="C00000"/>
                </a:solidFill>
              </a:rPr>
              <a:t>Ampliar em 50% </a:t>
            </a:r>
            <a:r>
              <a:rPr lang="pt-BR" dirty="0" smtClean="0"/>
              <a:t>a oferta de atendimentos em planejamento familiar;</a:t>
            </a:r>
          </a:p>
          <a:p>
            <a:pPr algn="just"/>
            <a:r>
              <a:rPr lang="pt-BR" dirty="0" smtClean="0"/>
              <a:t>Garantir as mulheres do programa de planejamento familiar da USF, as orientações para o </a:t>
            </a:r>
            <a:r>
              <a:rPr lang="pt-BR" dirty="0" smtClean="0">
                <a:solidFill>
                  <a:srgbClr val="C00000"/>
                </a:solidFill>
              </a:rPr>
              <a:t>uso correto, bem como, o fornecimento de métodos e das medicações;</a:t>
            </a:r>
          </a:p>
          <a:p>
            <a:pPr algn="just"/>
            <a:r>
              <a:rPr lang="pt-BR" dirty="0" smtClean="0"/>
              <a:t>Gerar </a:t>
            </a:r>
            <a:r>
              <a:rPr lang="pt-BR" dirty="0" smtClean="0">
                <a:solidFill>
                  <a:srgbClr val="C00000"/>
                </a:solidFill>
              </a:rPr>
              <a:t>autonomia</a:t>
            </a:r>
            <a:r>
              <a:rPr lang="pt-BR" dirty="0" smtClean="0"/>
              <a:t> às mulheres e capacitar os profissionais de saúde.</a:t>
            </a:r>
          </a:p>
          <a:p>
            <a:pPr algn="just"/>
            <a:r>
              <a:rPr lang="pt-BR" dirty="0" smtClean="0"/>
              <a:t>Conhecer o </a:t>
            </a:r>
            <a:r>
              <a:rPr lang="pt-BR" dirty="0" smtClean="0">
                <a:solidFill>
                  <a:srgbClr val="C00000"/>
                </a:solidFill>
              </a:rPr>
              <a:t>panorama geral </a:t>
            </a:r>
            <a:r>
              <a:rPr lang="pt-BR" dirty="0" smtClean="0"/>
              <a:t>de entendimento sobre planejamento familiar;</a:t>
            </a:r>
          </a:p>
          <a:p>
            <a:pPr algn="just"/>
            <a:r>
              <a:rPr lang="pt-BR" dirty="0" smtClean="0">
                <a:solidFill>
                  <a:srgbClr val="C00000"/>
                </a:solidFill>
              </a:rPr>
              <a:t>Captar em 30% </a:t>
            </a:r>
            <a:r>
              <a:rPr lang="pt-BR" dirty="0" smtClean="0"/>
              <a:t>as mulheres em idade fértil da área </a:t>
            </a:r>
            <a:r>
              <a:rPr lang="pt-BR" dirty="0" err="1" smtClean="0"/>
              <a:t>adscrita</a:t>
            </a:r>
            <a:r>
              <a:rPr lang="pt-BR" dirty="0" smtClean="0"/>
              <a:t>.</a:t>
            </a:r>
            <a:endParaRPr lang="pt-BR" dirty="0"/>
          </a:p>
        </p:txBody>
      </p:sp>
      <p:sp>
        <p:nvSpPr>
          <p:cNvPr id="7" name="Quadro 6"/>
          <p:cNvSpPr/>
          <p:nvPr/>
        </p:nvSpPr>
        <p:spPr>
          <a:xfrm>
            <a:off x="3714744" y="1571612"/>
            <a:ext cx="5143536" cy="4857784"/>
          </a:xfrm>
          <a:prstGeom prst="frame">
            <a:avLst>
              <a:gd name="adj1" fmla="val 198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459</TotalTime>
  <Words>2218</Words>
  <Application>Microsoft Office PowerPoint</Application>
  <PresentationFormat>Apresentação na tela (4:3)</PresentationFormat>
  <Paragraphs>245</Paragraphs>
  <Slides>38</Slides>
  <Notes>13</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Fluxo</vt:lpstr>
      <vt:lpstr>Trabalho de Conclusão de Curso Atenção à saúde da mulher com ênfase no planejamento familiar na USF Chico Mendes Ximboré</vt:lpstr>
      <vt:lpstr>                                                           Introdução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FOTO DE OFICINA</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Trabalho de Conclusão de Curso Atenção à saúde da mulher com ênfase no planejamento familiar na USF Chico Mendes Ximboré</dc:title>
  <dc:creator>MAAS</dc:creator>
  <cp:lastModifiedBy>MAAS</cp:lastModifiedBy>
  <cp:revision>112</cp:revision>
  <dcterms:created xsi:type="dcterms:W3CDTF">2012-11-24T07:49:32Z</dcterms:created>
  <dcterms:modified xsi:type="dcterms:W3CDTF">2012-11-25T10:04:11Z</dcterms:modified>
</cp:coreProperties>
</file>