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74" r:id="rId5"/>
    <p:sldId id="290" r:id="rId6"/>
    <p:sldId id="258" r:id="rId7"/>
    <p:sldId id="288" r:id="rId8"/>
    <p:sldId id="291" r:id="rId9"/>
    <p:sldId id="275" r:id="rId10"/>
    <p:sldId id="261" r:id="rId11"/>
    <p:sldId id="276" r:id="rId12"/>
    <p:sldId id="262" r:id="rId13"/>
    <p:sldId id="277" r:id="rId14"/>
    <p:sldId id="267" r:id="rId15"/>
    <p:sldId id="278" r:id="rId16"/>
    <p:sldId id="263" r:id="rId17"/>
    <p:sldId id="279" r:id="rId18"/>
    <p:sldId id="264" r:id="rId19"/>
    <p:sldId id="280" r:id="rId20"/>
    <p:sldId id="265" r:id="rId21"/>
    <p:sldId id="281" r:id="rId22"/>
    <p:sldId id="266" r:id="rId23"/>
    <p:sldId id="282" r:id="rId24"/>
    <p:sldId id="268" r:id="rId25"/>
    <p:sldId id="283" r:id="rId26"/>
    <p:sldId id="269" r:id="rId27"/>
    <p:sldId id="284" r:id="rId28"/>
    <p:sldId id="270" r:id="rId29"/>
    <p:sldId id="285" r:id="rId30"/>
    <p:sldId id="271" r:id="rId31"/>
    <p:sldId id="286" r:id="rId32"/>
    <p:sldId id="272" r:id="rId33"/>
    <p:sldId id="287" r:id="rId34"/>
    <p:sldId id="273" r:id="rId35"/>
    <p:sldId id="292" r:id="rId36"/>
    <p:sldId id="260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72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39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3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9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64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1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6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7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3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18A6-A625-49CC-8871-69BDEC195664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01D6-D6E8-4CDA-A726-5C0452DF63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6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Melhoria da detecção precoce do câncer de colo do útero e de mama na UBS Jacob Schmidt, em Santa Cruz do Sul, RS</a:t>
            </a:r>
            <a:r>
              <a:rPr lang="pt-BR" dirty="0" smtClean="0">
                <a:effectLst/>
              </a:rPr>
              <a:t/>
            </a:r>
            <a:br>
              <a:rPr lang="pt-BR" dirty="0" smtClean="0">
                <a:effectLst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b="1" dirty="0" smtClean="0"/>
          </a:p>
          <a:p>
            <a:r>
              <a:rPr lang="pt-BR" b="1" dirty="0" smtClean="0"/>
              <a:t>Apresentadora: Marilia </a:t>
            </a:r>
            <a:r>
              <a:rPr lang="pt-BR" b="1" dirty="0"/>
              <a:t>Gabriela da </a:t>
            </a:r>
            <a:r>
              <a:rPr lang="pt-BR" b="1" dirty="0" smtClean="0"/>
              <a:t>Costa</a:t>
            </a:r>
          </a:p>
          <a:p>
            <a:r>
              <a:rPr lang="pt-BR" b="1" dirty="0"/>
              <a:t>Orientadora: Maria Aparecida Gonçalves de Melo Cunha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Pelotas, 2015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UFPEL-ESCUDO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2" y="0"/>
            <a:ext cx="10175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entre 25 e 64 anos com exame em dia </a:t>
            </a:r>
            <a:br>
              <a:rPr lang="pt-BR" sz="2000" dirty="0"/>
            </a:br>
            <a:r>
              <a:rPr lang="pt-BR" sz="2000" dirty="0"/>
              <a:t>para detecção precoce do câncer de colo de útero na UBS Jacob Schmidt.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9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" y="13823"/>
            <a:ext cx="9114688" cy="6844177"/>
          </a:xfrm>
        </p:spPr>
      </p:pic>
    </p:spTree>
    <p:extLst>
      <p:ext uri="{BB962C8B-B14F-4D97-AF65-F5344CB8AC3E}">
        <p14:creationId xmlns:p14="http://schemas.microsoft.com/office/powerpoint/2010/main" val="41070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entre 50 e 69 anos com exame em dia para </a:t>
            </a:r>
            <a:br>
              <a:rPr lang="pt-BR" sz="2000" dirty="0"/>
            </a:br>
            <a:r>
              <a:rPr lang="pt-BR" sz="2000" dirty="0"/>
              <a:t>detecção precoce do câncer de mama na UBS Jacob Schmidt.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92"/>
            <a:ext cx="9144000" cy="6877892"/>
          </a:xfrm>
        </p:spPr>
      </p:pic>
    </p:spTree>
    <p:extLst>
      <p:ext uri="{BB962C8B-B14F-4D97-AF65-F5344CB8AC3E}">
        <p14:creationId xmlns:p14="http://schemas.microsoft.com/office/powerpoint/2010/main" val="18029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com amostras satisfatórias do exame </a:t>
            </a:r>
            <a:r>
              <a:rPr lang="pt-BR" sz="2000" dirty="0" err="1"/>
              <a:t>citopatológico</a:t>
            </a:r>
            <a:r>
              <a:rPr lang="pt-BR" sz="2000" dirty="0"/>
              <a:t> de colo de útero na UBS Jacob Schmidt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Gráfico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6" y="1628800"/>
            <a:ext cx="8147490" cy="451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75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com exame </a:t>
            </a:r>
            <a:r>
              <a:rPr lang="pt-BR" sz="2000" dirty="0" err="1"/>
              <a:t>citopatológico</a:t>
            </a:r>
            <a:r>
              <a:rPr lang="pt-BR" sz="2000" dirty="0"/>
              <a:t> alterado que não retornaram para conhecer resultado na UBS Jacob Schmidt.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48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4"/>
            <a:ext cx="9144000" cy="6836506"/>
          </a:xfrm>
        </p:spPr>
      </p:pic>
    </p:spTree>
    <p:extLst>
      <p:ext uri="{BB962C8B-B14F-4D97-AF65-F5344CB8AC3E}">
        <p14:creationId xmlns:p14="http://schemas.microsoft.com/office/powerpoint/2010/main" val="10322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com mamografia alterada que não retornaram para conhecer resultado na UBS Jacob Schmidt.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Gráfico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9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-28276"/>
            <a:ext cx="9137104" cy="6886276"/>
          </a:xfrm>
        </p:spPr>
      </p:pic>
    </p:spTree>
    <p:extLst>
      <p:ext uri="{BB962C8B-B14F-4D97-AF65-F5344CB8AC3E}">
        <p14:creationId xmlns:p14="http://schemas.microsoft.com/office/powerpoint/2010/main" val="501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95441" y="2967335"/>
            <a:ext cx="555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Análise situacional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5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que não retornaram para resultado de exame </a:t>
            </a:r>
            <a:r>
              <a:rPr lang="pt-BR" sz="2000" dirty="0" err="1"/>
              <a:t>citopatológico</a:t>
            </a:r>
            <a:r>
              <a:rPr lang="pt-BR" sz="2000" dirty="0"/>
              <a:t> e foi feita busca ativa na UBS Jacob Schmidt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Gráfico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5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18"/>
            <a:ext cx="9144000" cy="6881517"/>
          </a:xfrm>
        </p:spPr>
      </p:pic>
    </p:spTree>
    <p:extLst>
      <p:ext uri="{BB962C8B-B14F-4D97-AF65-F5344CB8AC3E}">
        <p14:creationId xmlns:p14="http://schemas.microsoft.com/office/powerpoint/2010/main" val="30809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que não retornaram para resultado de mamografia e foi feita busca ativa na UBS Jacob Schmidt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Gráfico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4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96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com registro adequado do exame </a:t>
            </a:r>
            <a:br>
              <a:rPr lang="pt-BR" sz="2000" dirty="0"/>
            </a:br>
            <a:r>
              <a:rPr lang="pt-BR" sz="2000" dirty="0" err="1"/>
              <a:t>citopatológico</a:t>
            </a:r>
            <a:r>
              <a:rPr lang="pt-BR" sz="2000" dirty="0"/>
              <a:t> de colo de útero na UBS Jacob Schmidt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7"/>
            <a:ext cx="9144000" cy="6835793"/>
          </a:xfrm>
        </p:spPr>
      </p:pic>
    </p:spTree>
    <p:extLst>
      <p:ext uri="{BB962C8B-B14F-4D97-AF65-F5344CB8AC3E}">
        <p14:creationId xmlns:p14="http://schemas.microsoft.com/office/powerpoint/2010/main" val="6803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com registro adequado da </a:t>
            </a:r>
            <a:br>
              <a:rPr lang="pt-BR" sz="2000" dirty="0"/>
            </a:br>
            <a:r>
              <a:rPr lang="pt-BR" sz="2000" dirty="0"/>
              <a:t>mamografia na UBS Jacob Schmidt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1" y="22029"/>
            <a:ext cx="9172841" cy="6835971"/>
          </a:xfrm>
        </p:spPr>
      </p:pic>
    </p:spTree>
    <p:extLst>
      <p:ext uri="{BB962C8B-B14F-4D97-AF65-F5344CB8AC3E}">
        <p14:creationId xmlns:p14="http://schemas.microsoft.com/office/powerpoint/2010/main" val="12687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entre 25 e 64 anos com pesquisa de sinais de alerta para câncer de colo de útero na UBS Jacob Schmidt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5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0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92"/>
            <a:ext cx="9144000" cy="6880092"/>
          </a:xfrm>
        </p:spPr>
      </p:pic>
    </p:spTree>
    <p:extLst>
      <p:ext uri="{BB962C8B-B14F-4D97-AF65-F5344CB8AC3E}">
        <p14:creationId xmlns:p14="http://schemas.microsoft.com/office/powerpoint/2010/main" val="29681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Sala </a:t>
            </a:r>
            <a:r>
              <a:rPr lang="pt-BR" dirty="0"/>
              <a:t>de espera, 3 banheiros, recepção, farmácia, sala para esterilização de materiais, sala de higienização, sala de vacinas, sala de triagem, sala de curativo, sala de atendimento odontológico, 3 salas de atendimento médico, sala de enfermagem, sala de grupo, cozinha.</a:t>
            </a:r>
          </a:p>
          <a:p>
            <a:r>
              <a:rPr lang="pt-BR" dirty="0"/>
              <a:t>R</a:t>
            </a:r>
            <a:r>
              <a:rPr lang="pt-BR" dirty="0" smtClean="0"/>
              <a:t>ecepcionista</a:t>
            </a:r>
            <a:r>
              <a:rPr lang="pt-BR" dirty="0"/>
              <a:t>, técnicos de enfermagem, auxiliar de limpeza, enfermeira, médico (clínico geral, pediatra e ginecologista), dentista, auxiliar de saúde bucal, nutricionista e agentes comunitárias de saúde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População estimada em 12.000 pessoas.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4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entre 50 e 69 anos com avaliação </a:t>
            </a:r>
            <a:br>
              <a:rPr lang="pt-BR" sz="2000" dirty="0"/>
            </a:br>
            <a:r>
              <a:rPr lang="pt-BR" sz="2000" dirty="0"/>
              <a:t>de risco para câncer de mama na UBS Jacob Schmidt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59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83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entre 25 e 64 anos que receberam orientação sobre </a:t>
            </a:r>
            <a:r>
              <a:rPr lang="pt-BR" sz="2000" dirty="0" err="1"/>
              <a:t>DSTs</a:t>
            </a:r>
            <a:r>
              <a:rPr lang="pt-BR" sz="2000" dirty="0"/>
              <a:t> e fatores de risco para câncer de colo de útero na UBS Jacob Schmidt.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62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" y="11088"/>
            <a:ext cx="9150602" cy="6846912"/>
          </a:xfrm>
        </p:spPr>
      </p:pic>
    </p:spTree>
    <p:extLst>
      <p:ext uri="{BB962C8B-B14F-4D97-AF65-F5344CB8AC3E}">
        <p14:creationId xmlns:p14="http://schemas.microsoft.com/office/powerpoint/2010/main" val="22295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Proporção </a:t>
            </a:r>
            <a:r>
              <a:rPr lang="pt-BR" sz="2000" dirty="0"/>
              <a:t>de mulheres entre 50 e 69 anos que receberam orientação sobre </a:t>
            </a:r>
            <a:r>
              <a:rPr lang="pt-BR" sz="2000" dirty="0" err="1"/>
              <a:t>DSTs</a:t>
            </a:r>
            <a:r>
              <a:rPr lang="pt-BR" sz="2000" dirty="0"/>
              <a:t> e fatores de risco para câncer de mama na UBS Jacob Schmidt.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17232" cy="44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lvl="0">
              <a:buFont typeface="Wingdings" pitchFamily="2" charset="2"/>
              <a:buChar char="ü"/>
            </a:pPr>
            <a:r>
              <a:rPr lang="pt-BR" dirty="0" smtClean="0"/>
              <a:t>Ampliou </a:t>
            </a:r>
            <a:r>
              <a:rPr lang="pt-BR" dirty="0"/>
              <a:t>a cobertura de detecção precoce do câncer de colo e do câncer de mama.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 smtClean="0"/>
              <a:t>Melhorou </a:t>
            </a:r>
            <a:r>
              <a:rPr lang="pt-BR" dirty="0"/>
              <a:t>a adesão das mulheres à realização de exame </a:t>
            </a:r>
            <a:r>
              <a:rPr lang="pt-BR" dirty="0" err="1"/>
              <a:t>citopatológico</a:t>
            </a:r>
            <a:r>
              <a:rPr lang="pt-BR" dirty="0"/>
              <a:t> de colo uterino e mamografia.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 smtClean="0"/>
              <a:t>Melhorou </a:t>
            </a:r>
            <a:r>
              <a:rPr lang="pt-BR" dirty="0"/>
              <a:t>a qualidade do atendimento das mulheres que realizam detecção precoce de câncer de colo de útero e de mama na unidade de saúde.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 smtClean="0"/>
              <a:t>Melhorou </a:t>
            </a:r>
            <a:r>
              <a:rPr lang="pt-BR" dirty="0"/>
              <a:t>registros das informações.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 smtClean="0"/>
              <a:t>Mapeou </a:t>
            </a:r>
            <a:r>
              <a:rPr lang="pt-BR" dirty="0"/>
              <a:t>as mulheres de risco para câncer de colo de útero e de mama.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 smtClean="0"/>
              <a:t>Promoveu </a:t>
            </a:r>
            <a:r>
              <a:rPr lang="pt-BR" dirty="0"/>
              <a:t>a saúde das mulheres que realizam detecção precoce de câncer de colo de útero e de mama na unidade de saúde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7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" y="0"/>
            <a:ext cx="4598458" cy="344884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2" y="3429000"/>
            <a:ext cx="4572000" cy="3429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38" y="-1"/>
            <a:ext cx="4598461" cy="34488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38" y="3409153"/>
            <a:ext cx="4598462" cy="344884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052515" y="2967335"/>
            <a:ext cx="303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Obrigada!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3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4572000" cy="342516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88325" y="2967335"/>
            <a:ext cx="5567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Análise estratégica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1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pt-BR" dirty="0"/>
              <a:t>Ampliar a cobertura de detecção precoce do câncer de colo e do câncer de mama.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Melhorar a adesão das mulheres à realização de exame </a:t>
            </a:r>
            <a:r>
              <a:rPr lang="pt-BR" dirty="0" err="1"/>
              <a:t>citopatológico</a:t>
            </a:r>
            <a:r>
              <a:rPr lang="pt-BR" dirty="0"/>
              <a:t> de colo uterino e mamografia.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Melhorar a qualidade do atendimento das mulheres que realizam detecção precoce de câncer de colo de útero e de mama na unidade de saúde.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Melhorar registros das informações.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Mapear as mulheres de risco para câncer de colo de útero e de mama.</a:t>
            </a:r>
          </a:p>
          <a:p>
            <a:pPr lvl="0">
              <a:buFont typeface="Wingdings" pitchFamily="2" charset="2"/>
              <a:buChar char="ü"/>
            </a:pPr>
            <a:r>
              <a:rPr lang="pt-BR" dirty="0"/>
              <a:t>Promover a saúde das mulheres que realizam detecção precoce de câncer de colo de útero e de mama na unidade de </a:t>
            </a:r>
            <a:r>
              <a:rPr lang="pt-BR" dirty="0" smtClean="0"/>
              <a:t>saúde.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1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940475"/>
              </p:ext>
            </p:extLst>
          </p:nvPr>
        </p:nvGraphicFramePr>
        <p:xfrm>
          <a:off x="-6" y="1"/>
          <a:ext cx="9144005" cy="693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959"/>
                <a:gridCol w="561014"/>
                <a:gridCol w="561014"/>
                <a:gridCol w="561014"/>
                <a:gridCol w="561014"/>
                <a:gridCol w="561014"/>
                <a:gridCol w="561014"/>
                <a:gridCol w="561014"/>
                <a:gridCol w="561014"/>
                <a:gridCol w="561014"/>
                <a:gridCol w="617640"/>
                <a:gridCol w="617640"/>
                <a:gridCol w="617640"/>
              </a:tblGrid>
              <a:tr h="41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</a:rPr>
                        <a:t>AtividadesXSemanas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4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5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6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8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9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11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12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834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Capacitação dos profissionais de saúde da UBS sobre o protocolo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035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Estabelecimento do papel de cada profissional na ação programática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23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Cadastramento das mulheres no programa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1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Atendimento clínico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1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Grupo de convivência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1046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Capacitação dos ACS para realização de busca ativa de faltosas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1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Busca ativa das faltosas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41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Monitoramento da intervenção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23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Manter ficha de acompanhamento atualizada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  <a:tr h="623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Visitas domiciliares à população alvo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x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x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68464" y="2967335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Intervenção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"/>
            <a:ext cx="9144000" cy="6853808"/>
          </a:xfrm>
        </p:spPr>
      </p:pic>
    </p:spTree>
    <p:extLst>
      <p:ext uri="{BB962C8B-B14F-4D97-AF65-F5344CB8AC3E}">
        <p14:creationId xmlns:p14="http://schemas.microsoft.com/office/powerpoint/2010/main" val="13270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679</Words>
  <Application>Microsoft Office PowerPoint</Application>
  <PresentationFormat>Apresentação na tela (4:3)</PresentationFormat>
  <Paragraphs>183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Melhoria da detecção precoce do câncer de colo do útero e de mama na UBS Jacob Schmidt, em Santa Cruz do Sul, RS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Proporção de mulheres entre 25 e 64 anos com exame em dia  para detecção precoce do câncer de colo de útero na UBS Jacob Schmidt. </vt:lpstr>
      <vt:lpstr>Apresentação do PowerPoint</vt:lpstr>
      <vt:lpstr>Proporção de mulheres entre 50 e 69 anos com exame em dia para  detecção precoce do câncer de mama na UBS Jacob Schmidt. </vt:lpstr>
      <vt:lpstr>Apresentação do PowerPoint</vt:lpstr>
      <vt:lpstr>Proporção de mulheres com amostras satisfatórias do exame citopatológico de colo de útero na UBS Jacob Schmidt </vt:lpstr>
      <vt:lpstr>Apresentação do PowerPoint</vt:lpstr>
      <vt:lpstr>Proporção de mulheres com exame citopatológico alterado que não retornaram para conhecer resultado na UBS Jacob Schmidt.</vt:lpstr>
      <vt:lpstr>Apresentação do PowerPoint</vt:lpstr>
      <vt:lpstr>Proporção de mulheres com mamografia alterada que não retornaram para conhecer resultado na UBS Jacob Schmidt. </vt:lpstr>
      <vt:lpstr>Apresentação do PowerPoint</vt:lpstr>
      <vt:lpstr>Proporção de mulheres que não retornaram para resultado de exame citopatológico e foi feita busca ativa na UBS Jacob Schmidt </vt:lpstr>
      <vt:lpstr>Apresentação do PowerPoint</vt:lpstr>
      <vt:lpstr>Proporção de mulheres que não retornaram para resultado de mamografia e foi feita busca ativa na UBS Jacob Schmidt </vt:lpstr>
      <vt:lpstr>Apresentação do PowerPoint</vt:lpstr>
      <vt:lpstr>Proporção de mulheres com registro adequado do exame  citopatológico de colo de útero na UBS Jacob Schmidt </vt:lpstr>
      <vt:lpstr>Apresentação do PowerPoint</vt:lpstr>
      <vt:lpstr>Proporção de mulheres com registro adequado da  mamografia na UBS Jacob Schmidt </vt:lpstr>
      <vt:lpstr>Apresentação do PowerPoint</vt:lpstr>
      <vt:lpstr>Proporção de mulheres entre 25 e 64 anos com pesquisa de sinais de alerta para câncer de colo de útero na UBS Jacob Schmidt </vt:lpstr>
      <vt:lpstr>Apresentação do PowerPoint</vt:lpstr>
      <vt:lpstr>Proporção de mulheres entre 50 e 69 anos com avaliação  de risco para câncer de mama na UBS Jacob Schmidt </vt:lpstr>
      <vt:lpstr>Apresentação do PowerPoint</vt:lpstr>
      <vt:lpstr>Proporção de mulheres entre 25 e 64 anos que receberam orientação sobre DSTs e fatores de risco para câncer de colo de útero na UBS Jacob Schmidt. </vt:lpstr>
      <vt:lpstr>Apresentação do PowerPoint</vt:lpstr>
      <vt:lpstr>Proporção de mulheres entre 50 e 69 anos que receberam orientação sobre DSTs e fatores de risco para câncer de mama na UBS Jacob Schmidt.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detecção precoce do câncer de colo do útero e de mama na UBS Jacob Schmidt, em Santa Cruz do Sul, RS</dc:title>
  <dc:creator>User</dc:creator>
  <cp:lastModifiedBy>User</cp:lastModifiedBy>
  <cp:revision>17</cp:revision>
  <dcterms:created xsi:type="dcterms:W3CDTF">2015-01-19T20:16:01Z</dcterms:created>
  <dcterms:modified xsi:type="dcterms:W3CDTF">2015-01-21T21:13:08Z</dcterms:modified>
</cp:coreProperties>
</file>