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81" r:id="rId4"/>
    <p:sldId id="259" r:id="rId5"/>
    <p:sldId id="260" r:id="rId6"/>
    <p:sldId id="261" r:id="rId7"/>
    <p:sldId id="282" r:id="rId8"/>
    <p:sldId id="272" r:id="rId9"/>
    <p:sldId id="262" r:id="rId10"/>
    <p:sldId id="280" r:id="rId11"/>
    <p:sldId id="263" r:id="rId12"/>
    <p:sldId id="274" r:id="rId13"/>
    <p:sldId id="264" r:id="rId14"/>
    <p:sldId id="265" r:id="rId15"/>
    <p:sldId id="266" r:id="rId16"/>
    <p:sldId id="267" r:id="rId17"/>
    <p:sldId id="268" r:id="rId18"/>
    <p:sldId id="275" r:id="rId19"/>
    <p:sldId id="269" r:id="rId20"/>
    <p:sldId id="270" r:id="rId21"/>
    <p:sldId id="271" r:id="rId22"/>
    <p:sldId id="273" r:id="rId23"/>
    <p:sldId id="283" r:id="rId24"/>
    <p:sldId id="284" r:id="rId25"/>
    <p:sldId id="276" r:id="rId26"/>
    <p:sldId id="285" r:id="rId27"/>
    <p:sldId id="277" r:id="rId28"/>
    <p:sldId id="279" r:id="rId29"/>
    <p:sldId id="286" r:id="rId30"/>
    <p:sldId id="288" r:id="rId31"/>
    <p:sldId id="278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573A-95AF-4B6A-8545-F40C63F4DC3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386A4-A5B8-4714-B29C-95007C80273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573A-95AF-4B6A-8545-F40C63F4DC3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386A4-A5B8-4714-B29C-95007C8027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573A-95AF-4B6A-8545-F40C63F4DC3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386A4-A5B8-4714-B29C-95007C8027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573A-95AF-4B6A-8545-F40C63F4DC3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386A4-A5B8-4714-B29C-95007C8027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573A-95AF-4B6A-8545-F40C63F4DC3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386A4-A5B8-4714-B29C-95007C80273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573A-95AF-4B6A-8545-F40C63F4DC3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386A4-A5B8-4714-B29C-95007C8027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573A-95AF-4B6A-8545-F40C63F4DC3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386A4-A5B8-4714-B29C-95007C8027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573A-95AF-4B6A-8545-F40C63F4DC3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386A4-A5B8-4714-B29C-95007C8027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573A-95AF-4B6A-8545-F40C63F4DC3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386A4-A5B8-4714-B29C-95007C80273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573A-95AF-4B6A-8545-F40C63F4DC3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386A4-A5B8-4714-B29C-95007C8027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573A-95AF-4B6A-8545-F40C63F4DC3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386A4-A5B8-4714-B29C-95007C80273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F4E573A-95AF-4B6A-8545-F40C63F4DC3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E386A4-A5B8-4714-B29C-95007C80273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so2010.ibge.gov.br/sinopse/index.php?uf=41&amp;dados=0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2348880"/>
            <a:ext cx="7774632" cy="2160241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Melhoria da Atenção à Saúde Bucal dos Escolares de seis a doze anos do CEI Romário Martins na UBS Vila Leonice – Curitiba, Pr.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6400800" cy="1512168"/>
          </a:xfrm>
        </p:spPr>
        <p:txBody>
          <a:bodyPr>
            <a:normAutofit fontScale="77500" lnSpcReduction="20000"/>
          </a:bodyPr>
          <a:lstStyle/>
          <a:p>
            <a:pPr algn="ctr"/>
            <a:endParaRPr lang="pt-BR" dirty="0" smtClean="0"/>
          </a:p>
          <a:p>
            <a:pPr algn="ctr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Marina Marques da Silva</a:t>
            </a:r>
          </a:p>
          <a:p>
            <a:pPr algn="ctr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Orientadora: </a:t>
            </a:r>
            <a:r>
              <a:rPr lang="pt-B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Wâneza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Dias Borges </a:t>
            </a:r>
            <a:r>
              <a:rPr lang="pt-B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Hirsch</a:t>
            </a:r>
            <a:endParaRPr lang="pt-BR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dirty="0"/>
          </a:p>
        </p:txBody>
      </p:sp>
      <p:pic>
        <p:nvPicPr>
          <p:cNvPr id="6" name="Imagem 3" descr="http://www.minhapos.com.br/data/artigos/images/ufp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930" y="405383"/>
            <a:ext cx="1439862" cy="143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83071" y="404664"/>
            <a:ext cx="8353425" cy="1728787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b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Universidade Aberta do SUS - UNASUS </a:t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Universidade Federal de Pelotas - UFPEL</a:t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Especialização em Saúde da Família</a:t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Modalidade a Distância</a:t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Turma 4</a:t>
            </a: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Imagem 4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48680"/>
            <a:ext cx="14398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69905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485366"/>
            <a:ext cx="7314487" cy="1224136"/>
          </a:xfrm>
        </p:spPr>
        <p:txBody>
          <a:bodyPr>
            <a:noAutofit/>
          </a:bodyPr>
          <a:lstStyle/>
          <a:p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1ª meta: Ampliar cobertura da ação coletiva de  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              exame bucal para 90% dos escolares.</a:t>
            </a:r>
            <a:endParaRPr lang="pt-BR" sz="24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9502"/>
            <a:ext cx="6480720" cy="359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75656" y="476672"/>
            <a:ext cx="68407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bjetivo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ampliar a cobertura da atenção à saúde bucal dos escolares: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68910" y="393339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428 crianças</a:t>
            </a:r>
            <a:endParaRPr lang="pt-B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 flipH="1">
            <a:off x="4067944" y="337847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544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67178" y="337847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545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13093" y="337847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545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</a:p>
        </p:txBody>
      </p:sp>
    </p:spTree>
    <p:extLst>
      <p:ext uri="{BB962C8B-B14F-4D97-AF65-F5344CB8AC3E}">
        <p14:creationId xmlns:p14="http://schemas.microsoft.com/office/powerpoint/2010/main" val="32495189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Exame bucal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r="2846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CEI Romário Martins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2290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459698"/>
            <a:ext cx="7498080" cy="11430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2ª meta: Ampliar cobertura de 1ª consulta para 30% 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              dos escolares da área. </a:t>
            </a:r>
            <a:endParaRPr lang="pt-BR" sz="24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602698"/>
            <a:ext cx="6192688" cy="35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75656" y="476672"/>
            <a:ext cx="6912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bjetivo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ampliar a cobertura da atenção à saúde bucal dos escolares:</a:t>
            </a:r>
          </a:p>
          <a:p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55776" y="412759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140 crianças</a:t>
            </a:r>
            <a:endParaRPr lang="pt-B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851920" y="378904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187 crianças</a:t>
            </a:r>
            <a:endParaRPr lang="pt-B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20072" y="378904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186  crianças</a:t>
            </a:r>
            <a:endParaRPr lang="pt-B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16216" y="378904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186  crianças</a:t>
            </a:r>
            <a:endParaRPr lang="pt-BR" sz="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75656" y="476672"/>
            <a:ext cx="69127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de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ampliar a cobertura da atenção à saúde bucal dos escolares:</a:t>
            </a:r>
          </a:p>
          <a:p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59632" y="1196752"/>
            <a:ext cx="7498080" cy="11609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3ª meta: Realizar 1ª consulta para 30% dos </a:t>
            </a:r>
            <a:r>
              <a:rPr lang="pt-BR" sz="2400" noProof="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alunos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noProof="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            de alto risco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 área.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665367" cy="378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99792" y="350100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50 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139952" y="350100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71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489082" y="350100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69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76256" y="350100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69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7498080" cy="11430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4ª meta: Fazer busca ativa para 100% dos faltosos.</a:t>
            </a:r>
            <a:endParaRPr lang="pt-BR" sz="24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6388254" cy="37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03648" y="548680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melhorar a adesão ao atendimento em saúde bucal: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545416" y="4699883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14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buscas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948264" y="342900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31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buscas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705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1552517"/>
            <a:ext cx="7498080" cy="1143000"/>
          </a:xfrm>
        </p:spPr>
        <p:txBody>
          <a:bodyPr>
            <a:noAutofit/>
          </a:bodyPr>
          <a:lstStyle/>
          <a:p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5ª meta: Realizar escovação supervisionada em 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              100% dos escolares.</a:t>
            </a:r>
            <a:endParaRPr lang="pt-BR" sz="24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570" y="2708920"/>
            <a:ext cx="5904656" cy="364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331640" y="548680"/>
            <a:ext cx="69127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bjetivo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melhorar a qualidade da atenção em saúde bucal dos escolares: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71800" y="414908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428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67944" y="364502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544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64088" y="364502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545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516216" y="364502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545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497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7016" y="1628800"/>
            <a:ext cx="7498080" cy="11430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6ª meta: Realizar aplicação de gel fluoretado em 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              100% dos alto risco.</a:t>
            </a:r>
            <a:endParaRPr lang="pt-BR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75656" y="548680"/>
            <a:ext cx="7200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bjetivo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melhorar a qualidade da atenção em saúde bucal dos escolares:</a:t>
            </a:r>
          </a:p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24944"/>
            <a:ext cx="5544616" cy="311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2987824" y="364502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50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11960" y="3645024"/>
            <a:ext cx="612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71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64088" y="364502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69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16216" y="364502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69 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58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Coletiva de Escovação com Flúor para Grupo de Risco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r="2846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CEI Romário Martins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58594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5029" y="1534251"/>
            <a:ext cx="7498080" cy="11430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7ª meta: Concluir tratamento dentário de 50% dos 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               escolares.</a:t>
            </a:r>
            <a:endParaRPr lang="pt-BR" sz="24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69" y="2708920"/>
            <a:ext cx="6336704" cy="366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87624" y="332656"/>
            <a:ext cx="69127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bjetivo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melhorar a qualidade da atenção em saúde bucal dos escolares: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71800" y="443711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88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67944" y="4437112"/>
            <a:ext cx="747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122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436096" y="414908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144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04248" y="409855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147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130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59632" y="1556792"/>
            <a:ext cx="748883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Curitiba – PR</a:t>
            </a: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321 anos</a:t>
            </a:r>
          </a:p>
          <a:p>
            <a:pPr marL="285750" indent="-285750">
              <a:buFontTx/>
              <a:buChar char="-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cerca de  2 milhões de habitantes</a:t>
            </a:r>
          </a:p>
          <a:p>
            <a:pPr marL="285750" indent="-285750">
              <a:buFontTx/>
              <a:buChar char="-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nova gestão depois de 24 anos</a:t>
            </a:r>
          </a:p>
          <a:p>
            <a:pPr marL="285750" indent="-285750">
              <a:buFontTx/>
              <a:buChar char="-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ais de 120 unidades básicas de saúde</a:t>
            </a:r>
          </a:p>
          <a:p>
            <a:pPr marL="285750" indent="-285750">
              <a:buFontTx/>
              <a:buChar char="-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dividida em 9 Distritos Sanitários</a:t>
            </a:r>
          </a:p>
          <a:p>
            <a:pPr marL="285750" indent="-285750">
              <a:buFontTx/>
              <a:buChar char="-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774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7481" y="1430779"/>
            <a:ext cx="7498080" cy="11430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8ª meta: Manter registro de 100% dos escolares</a:t>
            </a:r>
            <a:endParaRPr lang="pt-BR" sz="24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6480720" cy="34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259632" y="47667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bjetivo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melhorar registro das informações: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71800" y="433765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88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39952" y="422108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122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08104" y="39330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144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76256" y="39330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147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974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3000" y="1340768"/>
            <a:ext cx="7498080" cy="1584176"/>
          </a:xfrm>
        </p:spPr>
        <p:txBody>
          <a:bodyPr>
            <a:noAutofit/>
          </a:bodyPr>
          <a:lstStyle/>
          <a:p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Metas 9, 10 e 11: Fornecer orientações sobre higiene 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                             bucal, cárie e dieta para 100% dos   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                             escolares.</a:t>
            </a:r>
            <a:endParaRPr lang="pt-BR" sz="24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6624736" cy="345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03648" y="47667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promover a saúde bucal dos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escolares: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781578" y="425351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428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11960" y="3861048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544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80112" y="386104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545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020272" y="386104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545</a:t>
            </a:r>
          </a:p>
          <a:p>
            <a:pPr algn="ctr"/>
            <a:r>
              <a:rPr lang="pt-BR" sz="800" dirty="0" smtClean="0">
                <a:latin typeface="Arial" pitchFamily="34" charset="0"/>
                <a:cs typeface="Arial" pitchFamily="34" charset="0"/>
              </a:rPr>
              <a:t>crianças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143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Atividades Educativas 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CEI Romário Martins</a:t>
            </a:r>
            <a:endParaRPr lang="pt-BR" dirty="0"/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r="28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99504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31640" y="177281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Benefícios para a comunidade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3608" y="2852936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Identificação que 35% é da área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Educação  em saúde para todos os alunos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Atividades preventivas de escovação e flúor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Atenção preventiva para alto risco da área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Melhoria na qualidade da assistência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CLS reivindicar nova escola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542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31640" y="220486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Benefícios para equipe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15616" y="3429000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Melhoria na qualidade do atendimento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Capacitação, autonomia e confiança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Aprimoramento do trabalho multiprofissional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252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15616" y="3140968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Organização dos registros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Capacitação da equipe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Integração intersetorial</a:t>
            </a:r>
          </a:p>
          <a:p>
            <a:pPr marL="285750" indent="-285750">
              <a:buFontTx/>
              <a:buChar char="-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31640" y="198884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Benefícios para o serviço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707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75656" y="162880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Soluções necessárias para: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15616" y="2636912"/>
            <a:ext cx="72728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Pouca participação dos pais ou responsáveis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Pouca adesão ao tratamento clínico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Evasão escolar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Protocolo entre as unidades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Acesso município vizinho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44575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Aprendizado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43608" y="1844824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Qualidade do ensino à distância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Partir da realidade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Disciplina e organização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Informática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Intervenção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Negociação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Troca de experiências colegas curso/ colegas trabalho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Não acabou...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190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Equipe de odontologia UBS Vila Leonice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r="2846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CEI Romário Martins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2868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Referências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 flipH="1">
            <a:off x="1403647" y="1052736"/>
            <a:ext cx="74168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BRASIL.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Constituição Federal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(1988). Constituição da República Federativa do Brasil. Brasília, DF: Senado Federal: Centro Gráfico, 1988. 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BRASIL.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Guia de recomendações para o uso de fluoretos no Brasil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, Brasília, 2009.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BRASIL. Instituto Brasileiro de Geografia e Estatística.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Censo 2010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IBGE, Brasília, 2010. Disponível em: </a:t>
            </a:r>
            <a:r>
              <a:rPr lang="pt-BR" sz="1600" u="sng" dirty="0">
                <a:latin typeface="Arial" pitchFamily="34" charset="0"/>
                <a:cs typeface="Arial" pitchFamily="34" charset="0"/>
                <a:hlinkClick r:id="rId2"/>
              </a:rPr>
              <a:t>http://www.censo2010.ibge.gov.br/sinopse/index.php?uf=41&amp;dados=0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Acesso em: 04 mai. 2014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Saúde Bucal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92 p. il. – (Cadernos de Atenção Básica, n. 17) (Série A. Normas e Manuais Técnicos) Brasília: Ministério da Saúde, 2006.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BRASIL. Portaria nº 518 de 25 de março de 2004.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Estabelece os procedimentos e responsabilidades relativos ao controle e vigilância da qualidade da água para consumo humano e seu padrão de potabilidade, e dá outras providências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Brasília, 2004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CONASS.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Atenção Primária e Promoção à Saúde – Coleção Progestores. Volume 8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Brasília: 2007.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5002" y="5013176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Unidade Básica de Saúde/ESF</a:t>
            </a: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Vila Leonice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940152" y="764704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Distrito Sanitário Boa Vista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56176" y="2708920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Bairro Cachoeira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upload.wikimedia.org/wikipedia/commons/thumb/5/5c/Divisao_administrativa_Curitiba.svg/640px-Divisao_administrativa_Curitib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7" y="188640"/>
            <a:ext cx="400051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0202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548680"/>
            <a:ext cx="77768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CURITIBA. Secretaria Municipal de Curitiba.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Manual de fluorterapia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, Curitiba. 2006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CURITIBA. Secretaria da Saúde de Curitiba.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Protocolo integrado de atenção à saúde bucal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Centro de Informações em Saúde. Curitiba, 2004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 </a:t>
            </a: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FREIRE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P.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Educação como prática da liberdade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Rio de Janeiro: Paz e Terra. 1971.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GABARDO, MMM et al.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Uso coletivo de fluoretos em odontologia: atualização crítica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In Programa de Atualização em Odontologia Preventiva e Saúde Coletiva (PRO-ODONTO PREVENÇÃO) Ciclo 2 Módulo 2. Porto Alegre. Artmed/Panamericana Editora, 2007. p. 11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MARTIGNON, Stefania; EKSTRAND, Kim Rud.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Controle da doença cárie baseado em educação em saúde bucal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In Programa de Atualização em Odontologia Preventiva e Saúde Coletiva (PRO-ODONTO PREVENÇÃO) Ciclo 4 Módulo 1.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Porto Alegre.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Artmed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/Panamericana Editora, 2007. p. 68 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OMS.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Levantamentos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básicos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saúde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bucal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4 ed. São Paulo: Santos; 2003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VOLPI, AC et al.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Pré-natal, parto, puerpério e atenção ao recém-nascido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Curitiba, PR: Secretaria Municipal de Saúde, 2012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58759" y="2967335"/>
            <a:ext cx="5426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Muito obrigada!</a:t>
            </a:r>
            <a:endParaRPr lang="pt-B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5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1772816"/>
            <a:ext cx="72728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UBS Vila Leonice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região urbana,  limite norte/periferia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ESF há 18 anos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população de 9 mil habitantes cadastrados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90% SUS dependentes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3" name="Título 3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Introdução</a:t>
            </a:r>
            <a:endParaRPr kumimoji="0" lang="pt-B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213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03648" y="620688"/>
            <a:ext cx="72728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Projeto de Melhoria da atenção à saúde bucal dos escolares de seis a doze anos do CEI Romário Martins da UBS Vila Leonice</a:t>
            </a: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Anos anteriores: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Somente levantamento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Sem sistematização dos dados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Sem atendimento organizado do escolares de risco/livre demanda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Sem atividades educativas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628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49808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31640" y="2564904"/>
            <a:ext cx="71795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Melhorar a atenção à saúde bucal dos escolares de seis a doze anos moradores da área de abrangência da Unidade de Saúde Vila Leonice – Curitiba/PR.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68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43608" y="2420888"/>
            <a:ext cx="75490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cobertura da atenção à saúde bucal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 dos escolares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adesão ao atendimento em saúde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bucal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qualidade da atenção em saúde bucal dos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escolares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registro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informações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Promover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saúde bucal dos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escolares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49808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Objetivos Específicos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87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2996952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Negociações com escola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Dia piloto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Conselho Local de Saúde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Salas de espera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Equipe</a:t>
            </a:r>
          </a:p>
        </p:txBody>
      </p:sp>
      <p:sp>
        <p:nvSpPr>
          <p:cNvPr id="3" name="Título 3"/>
          <p:cNvSpPr txBox="1">
            <a:spLocks/>
          </p:cNvSpPr>
          <p:nvPr/>
        </p:nvSpPr>
        <p:spPr>
          <a:xfrm>
            <a:off x="1043608" y="274638"/>
            <a:ext cx="7890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3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Metodologia</a:t>
            </a:r>
            <a:endParaRPr kumimoji="0" lang="pt-BR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03648" y="1628800"/>
            <a:ext cx="3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Ações realizadas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026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692696"/>
            <a:ext cx="763284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CEI Romário Martins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577 crianças, 21 turmas do 1º ao 5º ano</a:t>
            </a:r>
          </a:p>
          <a:p>
            <a:pPr marL="285750" indent="-285750" algn="just">
              <a:buFontTx/>
              <a:buChar char="-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Mutirão:  odontologia/ enfermagem/ agentes comunitários</a:t>
            </a:r>
          </a:p>
          <a:p>
            <a:pPr marL="285750" indent="-285750" algn="just">
              <a:buFontTx/>
              <a:buChar char="-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Contra turno</a:t>
            </a:r>
          </a:p>
          <a:p>
            <a:pPr marL="285750" indent="-285750" algn="just">
              <a:buFontTx/>
              <a:buChar char="-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2 turmas por período</a:t>
            </a:r>
          </a:p>
          <a:p>
            <a:pPr marL="285750" indent="-285750" algn="just">
              <a:buFontTx/>
              <a:buChar char="-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Atividade educativa </a:t>
            </a:r>
          </a:p>
          <a:p>
            <a:pPr marL="285750" indent="-285750" algn="just">
              <a:buFontTx/>
              <a:buChar char="-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Escovação supervisionada</a:t>
            </a:r>
          </a:p>
          <a:p>
            <a:pPr marL="285750" indent="-285750" algn="just">
              <a:buFontTx/>
              <a:buChar char="-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Exame 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68647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547</TotalTime>
  <Words>735</Words>
  <Application>Microsoft Office PowerPoint</Application>
  <PresentationFormat>Apresentação na tela (4:3)</PresentationFormat>
  <Paragraphs>209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Solstício</vt:lpstr>
      <vt:lpstr>Melhoria da Atenção à Saúde Bucal dos Escolares de seis a doze anos do CEI Romário Martins na UBS Vila Leonice – Curitiba, Pr.</vt:lpstr>
      <vt:lpstr>Introdução</vt:lpstr>
      <vt:lpstr>Apresentação do PowerPoint</vt:lpstr>
      <vt:lpstr>Apresentação do PowerPoint</vt:lpstr>
      <vt:lpstr>Apresentação do PowerPoint</vt:lpstr>
      <vt:lpstr>Objetivo Geral</vt:lpstr>
      <vt:lpstr>Objetivos Específicos</vt:lpstr>
      <vt:lpstr>Apresentação do PowerPoint</vt:lpstr>
      <vt:lpstr>Apresentação do PowerPoint</vt:lpstr>
      <vt:lpstr>Objetivos, metas e resultados </vt:lpstr>
      <vt:lpstr>1ª meta: Ampliar cobertura da ação coletiva de                 exame bucal para 90% dos escolares.</vt:lpstr>
      <vt:lpstr>Exame bucal</vt:lpstr>
      <vt:lpstr>2ª meta: Ampliar cobertura de 1ª consulta para 30%                dos escolares da área. </vt:lpstr>
      <vt:lpstr>Apresentação do PowerPoint</vt:lpstr>
      <vt:lpstr>4ª meta: Fazer busca ativa para 100% dos faltosos.</vt:lpstr>
      <vt:lpstr>5ª meta: Realizar escovação supervisionada em                100% dos escolares.</vt:lpstr>
      <vt:lpstr>6ª meta: Realizar aplicação de gel fluoretado em                100% dos alto risco.</vt:lpstr>
      <vt:lpstr>Atividade Coletiva de Escovação com Flúor para Grupo de Risco</vt:lpstr>
      <vt:lpstr>7ª meta: Concluir tratamento dentário de 50% dos                 escolares.</vt:lpstr>
      <vt:lpstr>8ª meta: Manter registro de 100% dos escolares</vt:lpstr>
      <vt:lpstr>Metas 9, 10 e 11: Fornecer orientações sobre higiene                               bucal, cárie e dieta para 100% dos                                 escolares.</vt:lpstr>
      <vt:lpstr>Atividades Educativas </vt:lpstr>
      <vt:lpstr>Discussão</vt:lpstr>
      <vt:lpstr>Discussão</vt:lpstr>
      <vt:lpstr>Discussão</vt:lpstr>
      <vt:lpstr>Discussão</vt:lpstr>
      <vt:lpstr>Aprendizado</vt:lpstr>
      <vt:lpstr>Equipe de odontologia UBS Vila Leonice</vt:lpstr>
      <vt:lpstr>Referências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Conclusão do Curso de Estratégia Saúde da Família  UNASUS/UFPel</dc:title>
  <dc:creator>Usuario</dc:creator>
  <cp:lastModifiedBy>Usuario</cp:lastModifiedBy>
  <cp:revision>92</cp:revision>
  <dcterms:created xsi:type="dcterms:W3CDTF">2014-04-24T22:51:44Z</dcterms:created>
  <dcterms:modified xsi:type="dcterms:W3CDTF">2014-05-22T10:20:06Z</dcterms:modified>
</cp:coreProperties>
</file>