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315" r:id="rId3"/>
    <p:sldId id="309" r:id="rId4"/>
    <p:sldId id="311" r:id="rId5"/>
    <p:sldId id="310" r:id="rId6"/>
    <p:sldId id="264" r:id="rId7"/>
    <p:sldId id="270" r:id="rId8"/>
    <p:sldId id="269" r:id="rId9"/>
    <p:sldId id="271" r:id="rId10"/>
    <p:sldId id="323" r:id="rId11"/>
    <p:sldId id="272" r:id="rId12"/>
    <p:sldId id="273" r:id="rId13"/>
    <p:sldId id="324" r:id="rId14"/>
    <p:sldId id="274" r:id="rId15"/>
    <p:sldId id="325" r:id="rId16"/>
    <p:sldId id="326" r:id="rId17"/>
    <p:sldId id="327" r:id="rId18"/>
    <p:sldId id="295" r:id="rId19"/>
    <p:sldId id="299" r:id="rId20"/>
    <p:sldId id="302" r:id="rId21"/>
    <p:sldId id="318" r:id="rId22"/>
    <p:sldId id="328" r:id="rId23"/>
    <p:sldId id="303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662" autoAdjust="0"/>
  </p:normalViewPr>
  <p:slideViewPr>
    <p:cSldViewPr>
      <p:cViewPr>
        <p:scale>
          <a:sx n="77" d="100"/>
          <a:sy n="77" d="100"/>
        </p:scale>
        <p:origin x="-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EBE35-6DCC-48C2-9994-9B77EBB579F4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5EDA-C042-47CE-A46B-9D5951866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46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o conhecimento não e aquilo que você sabe, mas oque você faz com aquilo que você sabe.</a:t>
            </a:r>
            <a:r>
              <a:rPr lang="pt-BR" baseline="0" dirty="0" smtClean="0"/>
              <a:t> ALDOUS HUXLEY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5EDA-C042-47CE-A46B-9D595186653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80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04255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Aberta do SUS - UNASUS</a:t>
            </a:r>
            <a:b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b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b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a Distância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174232"/>
            <a:ext cx="8496944" cy="2423120"/>
          </a:xfrm>
        </p:spPr>
        <p:txBody>
          <a:bodyPr>
            <a:normAutofit fontScale="77500" lnSpcReduction="20000"/>
          </a:bodyPr>
          <a:lstStyle/>
          <a:p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Melhoria da detecção de câncer de colo de útero e de mama na UBS Dourados, São Miguel do </a:t>
            </a: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Gostoso-RN</a:t>
            </a:r>
          </a:p>
          <a:p>
            <a:pPr algn="ctr"/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Marlon Martínez Acosta</a:t>
            </a:r>
            <a:endParaRPr lang="pt-B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Gisela Cataldi Flores</a:t>
            </a:r>
            <a:endParaRPr lang="pt-BR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1771725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9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3146866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das mulheres que realizam detecção precoce de câncer de colo de útero e de mama na unidade de saúde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Obter 100% de coleta de amostras satisfatórias do exame citopatológico de colo de útero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Obtivemos o 100% de coleta de amostras satisfatórias do exame citopatológico de colo de útero.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611560" y="3594502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108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602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9"/>
            <a:ext cx="7416824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 das mulheres à realização de exame citopatológico de colo de útero e mamografia. 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3.1.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100% das mulheres com exame citopatológico alterado sem acompanhamento pela unidade de saúde.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16216" y="225828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1: 1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2: 3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41682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6354927" y="2149405"/>
            <a:ext cx="1889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14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 das mulheres à realização de exame citopatológico de colo de útero e mamografia. 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3.2.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100% das mulheres com mamografia alterada sem acompanhamento pela unidade de saúde.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404664"/>
            <a:ext cx="8496944" cy="25922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 das mulheres à realização de exame citopatológico de colo de útero e mamografia. </a:t>
            </a: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busca ativa em 100% de mulheres com exame citopatológico alterado sem acompanhamento pela unidade de saúde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Obtivemos 100% de mulheres nas buscas ativas com exame citopatológico alterado sem acompanhamento pela unidade de saúde.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5"/>
          <p:cNvSpPr txBox="1"/>
          <p:nvPr/>
        </p:nvSpPr>
        <p:spPr>
          <a:xfrm>
            <a:off x="611560" y="3306470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1: 1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	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363272" cy="14261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3. Melhorar a adesão das mulheres à realização de exame citopatológico de colo de útero e mamografia. </a:t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3.4. Realizar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ativa em 100% de mulheres com mamografia alterada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pela unidade de saúde.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8488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5"/>
          <p:cNvSpPr txBox="1"/>
          <p:nvPr/>
        </p:nvSpPr>
        <p:spPr>
          <a:xfrm>
            <a:off x="6732240" y="2420888"/>
            <a:ext cx="1889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14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404664"/>
            <a:ext cx="8496944" cy="25922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 registro das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informações.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Manter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da coleta de exame citopatológico de colo de útero em registro específico em 100% das mulheres cadastradas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Obtivemos o 100% das mulheres cadastradas com registro da coleta de exame citopatológico de colo de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útero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registro específico.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5"/>
          <p:cNvSpPr txBox="1"/>
          <p:nvPr/>
        </p:nvSpPr>
        <p:spPr>
          <a:xfrm>
            <a:off x="611560" y="278092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612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6977" y="3738518"/>
            <a:ext cx="8496944" cy="19947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4.2. Manter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da realização da mamografia em registro específico em 100% das mulheres cadastradas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Obtivemos o 100% das mulheres cadastradas com registro da realização da  mamografia em registro específico.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592487" y="5709957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1: 5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217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404664"/>
            <a:ext cx="8496944" cy="25922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Mapear as mulheres de risco para câncer de colo de útero e de mama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Pesquisar sinais de alerta para câncer de colo de útero em 100% das mulheres entre 25 e 64 anos (dor e sangramento após relação sexual e/ou corrimento vaginal excessivo).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Obtivemos o 100% das mulheres cadastradas entre 25 e 64 anos com pesquisa de sinais de alerta para câncer de colo de útero.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6977" y="4026550"/>
            <a:ext cx="8496944" cy="17067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5.2.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de risco para câncer de mama em 100% das mulheres entre 50 e 69 anos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Obtivemos o 100% das mulheres cadastradas entre 50 e 69 anos com avaliação de risco para câncer de mama.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5541" y="3132496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612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592487" y="5892726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1: 5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217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404664"/>
            <a:ext cx="8496944" cy="31178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das mulheres que realizam detecção precoce de câncer de colo de útero e de mama na unidade de saúde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100% das mulheres cadastradas sobre doenças sexualmente transmissíveis (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DSTs)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fatores de risco para câncer de colo de útero.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Obtivemos o 100% das mulheres cadastradas entre 25 e 64 anos com orientação sobre doenças sexualmente transmissíveis (DSTs) e fatores de risco para câncer de colo de útero.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6977" y="4077072"/>
            <a:ext cx="8496944" cy="21097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6.2.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100% das mulheres cadastradas sobre doenças sexualmente transmissíveis (DST) e fatores de risco para câncer de mama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Obtivemos o 100% das mulheres cadastradas entre 50 e 69 anos com orientação sobre doenças sexualmente transmissíveis (DSTs) e fatores de risco para câncer de mama.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92487" y="6186790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1: 5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217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2487" y="3477287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612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760640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pt-BR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para a equipe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preparação profissional (capacitação).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união e integração da equipe.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desempenho da equipe.</a:t>
            </a:r>
          </a:p>
          <a:p>
            <a:pPr marL="0" indent="0">
              <a:buClrTx/>
              <a:buNone/>
            </a:pPr>
            <a:r>
              <a:rPr lang="pt-BR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pt-BR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do serviço.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da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problemática em equipe sobre a demanda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espontânea e acolhimento.</a:t>
            </a:r>
            <a:endParaRPr lang="pt-BR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para a comunidade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Diminuição das queixas e reclamações.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satisfação das usuárias que procuram a UBS.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Melhoras da prioridade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atendimento.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qualidade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atenção e na adesão das mulheres ao programa.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Melhoras na aproximação e comunicação com os líderes comunitários.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540" y="1772816"/>
            <a:ext cx="8280920" cy="4752528"/>
          </a:xfrm>
        </p:spPr>
        <p:txBody>
          <a:bodyPr>
            <a:no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xperiência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nova, enriquecedora, e que estimulou e melhorou muito meu desempenho nas atividades como médico da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APS/ESF.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úvidas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enquanto ao idioma e diferencias no trabalho que existem entre Cuba 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aprendizados mais relevantes foram sobre Saúde Coletiva, porque existiam muitos conceitos novos e temas que eu não conhecia nem tinha trabalhado antes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um curso deste tipo também foi uma novidade para mim, e atrapalhou um pouco a disponibilidade do computador, internet, e tempo para desenvolver as tarefas e atividades indicadas pelo curso.  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Reﬂexão crítica sobre o processo pessoal de</a:t>
            </a: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endParaRPr lang="pt-B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9247" y="1248837"/>
            <a:ext cx="7745505" cy="5289451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Miguel do Gostoso fica localizado no nordeste do Rio Grande do Norte a 174km da capital estadual, cidade jovem e turística conhecida como a esquina do continente e cidade dos ventos.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opulação 8.670 habitante segundo-  IBGE 2010.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 com 4 unidade de saúde da família, com 4 equipes, e uma Unidade Mista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Socorro/Atendimento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Dourados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localiza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região urbana da cidade com um modelo atualmente de ESF,  com 2632 usuários cadastrado.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20462"/>
            <a:ext cx="7756263" cy="48258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  <a:endParaRPr lang="pt-B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87824" y="836712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Agradeço</a:t>
            </a: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71600" y="220486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a minha família que sempre me acompanha e apoia em todas as tarefas empreendedoras que faço e nas decisões mais difíceis da minha vida.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minha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Equipe de Saúde, Secretaria Municipal de Saúde, e Prefeitura de São Miguel do Gostoso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minha orientadora Gisela Cataldi Flores, pela paciência, ajuda e carinho que sempre recebi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3418082"/>
            <a:ext cx="4392488" cy="32567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11" y="3429000"/>
            <a:ext cx="4377763" cy="32458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16632"/>
            <a:ext cx="4392488" cy="31491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11" y="116632"/>
            <a:ext cx="4377763" cy="31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0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1" y="234913"/>
            <a:ext cx="4187957" cy="27620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" y="242754"/>
            <a:ext cx="4480498" cy="27541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" y="3573015"/>
            <a:ext cx="4480498" cy="27254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1" y="3590970"/>
            <a:ext cx="4225228" cy="26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10872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OBRIGADO!</a:t>
            </a:r>
            <a:endParaRPr lang="pt-BR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1141587"/>
          </a:xfrm>
        </p:spPr>
        <p:txBody>
          <a:bodyPr/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detecção de câncer de colo de útero e de mama na UBS Dourados, São Miguel do Gostoso-RN. </a:t>
            </a:r>
          </a:p>
          <a:p>
            <a:pPr marL="0" indent="0" algn="just">
              <a:buNone/>
            </a:pPr>
            <a:endParaRPr lang="pt-BR" sz="3200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5256584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colo e do câncer de mama.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das mulheres que realizam detecção precoce de câncer de colo de útero e de mama na unidade de saúde.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 das mulheres à realização de exame citopatológico de colo de útero 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mamografia.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registro das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Mapear as mulheres de risco para câncer de colo de útero e de mama.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das mulheres que realizam detecção precoce de câncer de colo de útero e mama na unidade de saúde.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 </a:t>
            </a: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1" y="1556792"/>
            <a:ext cx="8640960" cy="4608512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elevados índices de incidência e mortalidade por câncer do colo do útero e da mama no Brasil justificam a implantação de estratégias efetivas de controle dessas doenças que incluam ações de promoção à saúde, prevenção e detecção precoce, tratamento e de cuidados paliativos, quando esses se fizerem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necessários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nossa área de abrangência não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afasta da realidade que vive o país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nos 3 últimos anos a ESF tem percebido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diminuição dos controles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mulheres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 risco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das ações de promoção e prevenção e da atenção de qualidade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usuárias com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doenças.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  <a:endParaRPr lang="pt-B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Monitoramento e avaliação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realizado uma vez ao mês.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implementação da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planilha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específica, uso da ficha-espelho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livro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registro.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Engajamento público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informação a comunidade sobre a existência do programa de detecção e prevenção do CA de colo do útero e mamas.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capacitação aos ACS para o cadastramento das mulheres na faixa etária de 25-64 anos e 50-69 anos na área de abrangência  da UBS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 das ações e logística</a:t>
            </a:r>
            <a:endParaRPr lang="pt-B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08524" y="2564904"/>
            <a:ext cx="7772400" cy="815404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63284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800200"/>
          </a:xfrm>
        </p:spPr>
        <p:txBody>
          <a:bodyPr>
            <a:no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câncer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e do câncer de mama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1.1.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CA de colo de útero das mulheres na faixa etária entre 25 e 64 anos de idade para 90%.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6516216" y="2276872"/>
            <a:ext cx="2038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25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108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612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13" y="2041110"/>
            <a:ext cx="7416824" cy="46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647522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Ampliar a cobertura de detecção precoce do câncer de colo e do câncer de mama.</a:t>
            </a:r>
            <a:b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mama das mulheres na faixa etária entre 50 e 69 anos de idade para 90%.</a:t>
            </a:r>
            <a:endParaRPr lang="pt-B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6362241" y="2186719"/>
            <a:ext cx="1848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2: 3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217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2093</TotalTime>
  <Words>1365</Words>
  <Application>Microsoft Office PowerPoint</Application>
  <PresentationFormat>Apresentação na tela (4:3)</PresentationFormat>
  <Paragraphs>143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Forma de Onda</vt:lpstr>
      <vt:lpstr>Universidade Aberta do SUS - UNASUS Universidade Federal de Pelotas Especialização em Saúde da Família Modalidade a Distância . Turma 7 </vt:lpstr>
      <vt:lpstr>Introdução </vt:lpstr>
      <vt:lpstr>Objetivo geral</vt:lpstr>
      <vt:lpstr>Objetivos específicos </vt:lpstr>
      <vt:lpstr>Justificativa</vt:lpstr>
      <vt:lpstr>Detalhamento das ações e logística</vt:lpstr>
      <vt:lpstr>Resultados</vt:lpstr>
      <vt:lpstr>Objetivo 1. Ampliar a cobertura de detecção precoce do câncer de colo e do câncer de mama. Meta 1.1. Ampliar a cobertura de detecção precoce do CA de colo de útero das mulheres na faixa etária entre 25 e 64 anos de idade para 90%.</vt:lpstr>
      <vt:lpstr>Objetivo 1. Ampliar a cobertura de detecção precoce do câncer de colo e do câncer de mama. Meta 1.2. Ampliar a cobertura de detecção precoce do câncer de mama das mulheres na faixa etária entre 50 e 69 anos de idade para 90%.</vt:lpstr>
      <vt:lpstr>Objetivo 2. Melhorar a qualidade do atendimento das mulheres que realizam detecção precoce de câncer de colo de útero e de mama na unidade de saúde.  Meta 2.1. Obter 100% de coleta de amostras satisfatórias do exame citopatológico de colo de útero.   Obtivemos o 100% de coleta de amostras satisfatórias do exame citopatológico de colo de útero.</vt:lpstr>
      <vt:lpstr>Objetivo 3.  Melhorar a adesão das mulheres à realização de exame citopatológico de colo de útero e mamografia.  Meta 3.1. Identificar 100% das mulheres com exame citopatológico alterado sem acompanhamento pela unidade de saúde.</vt:lpstr>
      <vt:lpstr>Objetivo 3.  Melhorar a adesão das mulheres à realização de exame citopatológico de colo de útero e mamografia.  Meta 3.2. Identificar 100% das mulheres com mamografia alterada sem acompanhamento pela unidade de saúde.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Reﬂexão crítica sobre o processo pessoal de aprendizagem</vt:lpstr>
      <vt:lpstr>Apresentação do PowerPoint</vt:lpstr>
      <vt:lpstr>Apresentação do PowerPoint</vt:lpstr>
      <vt:lpstr>Apresentação do PowerPoint</vt:lpstr>
      <vt:lpstr>MUITO 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- UNASUS Universidade Federal de Pelotas Especialização em Saúde da Família Modalidade a Distância (EaD) Turma 5.</dc:title>
  <dc:creator>Yakniel Romero Tamayo</dc:creator>
  <cp:lastModifiedBy>Pablo</cp:lastModifiedBy>
  <cp:revision>185</cp:revision>
  <dcterms:created xsi:type="dcterms:W3CDTF">2015-03-15T13:41:36Z</dcterms:created>
  <dcterms:modified xsi:type="dcterms:W3CDTF">2015-11-10T22:30:26Z</dcterms:modified>
</cp:coreProperties>
</file>