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89" r:id="rId3"/>
    <p:sldId id="359" r:id="rId4"/>
    <p:sldId id="258" r:id="rId5"/>
    <p:sldId id="290" r:id="rId6"/>
    <p:sldId id="360" r:id="rId7"/>
    <p:sldId id="337" r:id="rId8"/>
    <p:sldId id="338" r:id="rId9"/>
    <p:sldId id="324" r:id="rId10"/>
    <p:sldId id="339" r:id="rId11"/>
    <p:sldId id="340" r:id="rId12"/>
    <p:sldId id="344" r:id="rId13"/>
    <p:sldId id="345" r:id="rId14"/>
    <p:sldId id="346" r:id="rId15"/>
    <p:sldId id="348" r:id="rId16"/>
    <p:sldId id="347" r:id="rId17"/>
    <p:sldId id="349" r:id="rId18"/>
    <p:sldId id="354" r:id="rId19"/>
    <p:sldId id="314" r:id="rId20"/>
    <p:sldId id="356" r:id="rId21"/>
    <p:sldId id="355" r:id="rId22"/>
    <p:sldId id="317" r:id="rId23"/>
    <p:sldId id="357" r:id="rId24"/>
    <p:sldId id="358" r:id="rId2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56" autoAdjust="0"/>
    <p:restoredTop sz="94849" autoAdjust="0"/>
  </p:normalViewPr>
  <p:slideViewPr>
    <p:cSldViewPr>
      <p:cViewPr varScale="1">
        <p:scale>
          <a:sx n="69" d="100"/>
          <a:sy n="69" d="100"/>
        </p:scale>
        <p:origin x="-16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C977B-95A4-4477-895F-B16B503586D9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CDB3E-A69A-46B7-9729-FDE2B6621B7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4751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CDB3E-A69A-46B7-9729-FDE2B6621B7E}" type="slidenum">
              <a:rPr lang="es-VE" smtClean="0"/>
              <a:pPr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72502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261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66634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7887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51926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224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61869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037718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77607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87873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78750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0517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29052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9780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19462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15261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00417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D5EF-AFD4-4B18-883B-1C69DC847F84}" type="datetimeFigureOut">
              <a:rPr lang="es-VE" smtClean="0"/>
              <a:pPr/>
              <a:t>17-09-2015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66AECA-6BE5-4F60-BECA-0287906F763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4348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42966"/>
            <a:ext cx="7054552" cy="2952328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        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MELHORIA DA ATENÇÃO À SAÚDE DE </a:t>
            </a:r>
            <a:r>
              <a:rPr lang="pt-BR" sz="2000" dirty="0" smtClean="0">
                <a:solidFill>
                  <a:schemeClr val="tx1"/>
                </a:solidFill>
              </a:rPr>
              <a:t>USUÁRIOS HIPERTENSOS </a:t>
            </a:r>
            <a:r>
              <a:rPr lang="pt-BR" sz="2000" dirty="0">
                <a:solidFill>
                  <a:schemeClr val="tx1"/>
                </a:solidFill>
              </a:rPr>
              <a:t>E DIABÉTICOS, NA ESF CARLOS HERMÓGENES DA SILVA.VERA </a:t>
            </a:r>
            <a:r>
              <a:rPr lang="pt-BR" sz="2000" dirty="0" smtClean="0">
                <a:solidFill>
                  <a:schemeClr val="tx1"/>
                </a:solidFill>
              </a:rPr>
              <a:t>MENDES/PI.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/>
              <a:t> </a:t>
            </a:r>
            <a:br>
              <a:rPr lang="pt-BR" sz="2000" dirty="0" smtClean="0"/>
            </a:br>
            <a:r>
              <a:rPr lang="pt-BR" sz="2000" dirty="0" smtClean="0"/>
              <a:t>         </a:t>
            </a:r>
            <a:endParaRPr lang="es-VE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906" y="1944062"/>
            <a:ext cx="7362446" cy="4725298"/>
          </a:xfrm>
        </p:spPr>
        <p:txBody>
          <a:bodyPr>
            <a:normAutofit lnSpcReduction="10000"/>
          </a:bodyPr>
          <a:lstStyle/>
          <a:p>
            <a:pPr algn="r"/>
            <a:endParaRPr lang="es-VE" dirty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       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es-VE" dirty="0" smtClean="0">
              <a:solidFill>
                <a:schemeClr val="tx1"/>
              </a:solidFill>
            </a:endParaRP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Milagros </a:t>
            </a:r>
            <a:r>
              <a:rPr lang="es-VE" dirty="0">
                <a:solidFill>
                  <a:schemeClr val="tx1"/>
                </a:solidFill>
              </a:rPr>
              <a:t>Blanco </a:t>
            </a:r>
            <a:r>
              <a:rPr lang="es-VE" dirty="0" err="1">
                <a:solidFill>
                  <a:schemeClr val="tx1"/>
                </a:solidFill>
              </a:rPr>
              <a:t>Powel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Orientadora Fernanda </a:t>
            </a:r>
            <a:r>
              <a:rPr lang="pt-BR" dirty="0" err="1" smtClean="0">
                <a:solidFill>
                  <a:schemeClr val="tx1"/>
                </a:solidFill>
              </a:rPr>
              <a:t>Bollini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        Pelotas, 2015</a:t>
            </a:r>
          </a:p>
          <a:p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188640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UNIVERSIDADE ABERTA DO SUS</a:t>
            </a:r>
          </a:p>
          <a:p>
            <a:pPr algn="ctr"/>
            <a:r>
              <a:rPr lang="pt-BR" b="1" dirty="0" smtClean="0"/>
              <a:t>UNIVERSIDADE FEDERAL DE PELOTAS</a:t>
            </a:r>
          </a:p>
          <a:p>
            <a:pPr algn="ctr"/>
            <a:r>
              <a:rPr lang="pt-BR" b="1" dirty="0" smtClean="0"/>
              <a:t>Especialização em Saúde da Família</a:t>
            </a:r>
          </a:p>
          <a:p>
            <a:pPr algn="ctr"/>
            <a:r>
              <a:rPr lang="pt-BR" b="1" dirty="0" smtClean="0"/>
              <a:t>Modalidade à Distância</a:t>
            </a:r>
          </a:p>
          <a:p>
            <a:pPr algn="ctr"/>
            <a:r>
              <a:rPr lang="pt-BR" b="1" dirty="0" smtClean="0"/>
              <a:t>Turma 7</a:t>
            </a: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3707904" y="1772816"/>
            <a:ext cx="1439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3" y="609600"/>
            <a:ext cx="8964488" cy="253136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>
                <a:solidFill>
                  <a:schemeClr val="tx1"/>
                </a:solidFill>
              </a:rPr>
              <a:t/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Meta </a:t>
            </a:r>
            <a:r>
              <a:rPr lang="pt-BR" sz="2400" b="1" dirty="0">
                <a:solidFill>
                  <a:schemeClr val="tx1"/>
                </a:solidFill>
              </a:rPr>
              <a:t>2.3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Garantir a 100% dos hipertensos a realização de exames complementares em dia de acordo com o protocolo.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140968"/>
            <a:ext cx="8640960" cy="2900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2.4</a:t>
            </a:r>
            <a:r>
              <a:rPr lang="pt-BR" sz="2400" dirty="0"/>
              <a:t> - Garantir a 100% dos diabéticos a realização de exames complementares em dia de acordo com o protocolo.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Melhorar a qualidade da atenção a hipertensos e/ou diabéticos.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016998" y="2660719"/>
            <a:ext cx="2995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37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92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188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03848" y="5077633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11 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32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54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0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7" cy="2852936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2 - Melhorar a qualidade da atenção a hipertensos e/ou diabéticos.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2.5 -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hipertensos cadastrados na unidade de saúde.</a:t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1192" y="5557240"/>
            <a:ext cx="7922841" cy="252674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59632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Obje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6958793"/>
              </p:ext>
            </p:extLst>
          </p:nvPr>
        </p:nvGraphicFramePr>
        <p:xfrm>
          <a:off x="3347864" y="2996952"/>
          <a:ext cx="5472608" cy="2986016"/>
        </p:xfrm>
        <a:graphic>
          <a:graphicData uri="http://schemas.openxmlformats.org/presentationml/2006/ole">
            <p:oleObj spid="_x0000_s6205" name="Gráfico" r:id="rId3" imgW="5419814" imgH="3158002" progId="Excel.Sheet.8">
              <p:embed/>
            </p:oleObj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9632" y="5007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347864" y="6093296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3- Proporção de usuários hipertensos com prescrição de medicamentos da Farmácia Popular/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priorizada na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UBAS.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395536" y="3543431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33(89,2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   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77(84,1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172(92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163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424936" cy="2448272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2 - Melhorar a qualidade da atenção a hipertensos e/ou diabéticos</a:t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Priorizar a prescrição de medicamentos da farmácia popular para 100% dos diabéticos cadastrados na unidade de saúde.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pt-BR" sz="2000" dirty="0"/>
              <a:t> </a:t>
            </a:r>
            <a:br>
              <a:rPr lang="pt-BR" sz="2000" dirty="0"/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062" y="7600000"/>
            <a:ext cx="12339295" cy="74501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52536" y="1675656"/>
            <a:ext cx="139869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711518"/>
              </p:ext>
            </p:extLst>
          </p:nvPr>
        </p:nvGraphicFramePr>
        <p:xfrm>
          <a:off x="2843808" y="2420888"/>
          <a:ext cx="6048672" cy="3240360"/>
        </p:xfrm>
        <a:graphic>
          <a:graphicData uri="http://schemas.openxmlformats.org/presentationml/2006/ole">
            <p:oleObj spid="_x0000_s7222" name="Gráfico" r:id="rId3" imgW="4895918" imgH="2800291" progId="Excel.Sheet.8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52536" y="4933206"/>
            <a:ext cx="1398692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699792" y="573325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4-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Proporção de usuários diabéticos com prescrição de medicamentos da Farmácia Popular/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priorizada na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UBAS.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251520" y="3068960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11(100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28(90,3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49(92,5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852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479" y="967027"/>
            <a:ext cx="8892479" cy="216024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2 - Melhorar a qualidade da atenção a hipertensos e/ou diabéticos</a:t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Realizar avaliação da necessidade de atendimento odontológico em 100% dos hipertensos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</a:rPr>
              <a:t> </a:t>
            </a:r>
            <a:br>
              <a:rPr lang="pt-BR" sz="2000" dirty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780928"/>
            <a:ext cx="8640960" cy="3260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2.8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diabéticos. </a:t>
            </a: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23759" y="2753633"/>
            <a:ext cx="2995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37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92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188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3848" y="5077633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11 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32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54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1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496943" cy="2603376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3 - Melhorar a adesão de hipertensos e/ou diabéticos ao programa.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Buscar 100% dos hipertensos faltosos às consultas na unidade de saúde conforme a periodicidade recomendada.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717032"/>
            <a:ext cx="8496944" cy="2540355"/>
          </a:xfrm>
        </p:spPr>
        <p:txBody>
          <a:bodyPr/>
          <a:lstStyle/>
          <a:p>
            <a:pPr marL="0" indent="0" algn="ctr">
              <a:buNone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100% dos diabéticos faltosos às consultas na unidade de saúde conforme a periodicidade recomendada. 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23759" y="2753633"/>
            <a:ext cx="2995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(100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3848" y="5077633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171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808" y="1119200"/>
            <a:ext cx="8568951" cy="274739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4. Melhorar o registro das informações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Manter ficha de acompanhamento de 100% dos hipertensos cadastrados na unidade de saúde.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3212976"/>
            <a:ext cx="8280918" cy="2828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Manter ficha de acompanhamento de 100% dos diabéticos cadastrados na unidade de saúde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27703" y="2492896"/>
            <a:ext cx="2995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37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92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188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21128" y="4941168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11 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32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54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53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2" cy="273630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5. Mapear hipertensos e diabéticos de risco para doença cardiovascular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Realizar estratificação do risco cardiovascular em 100% dos hipertensos cadastrados na unidade de saúde. 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284984"/>
            <a:ext cx="8280919" cy="27563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Realizar estratificação do risco cardiovascular em 100% dos diabéticos cadastrados na unidade de saúde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27703" y="2753633"/>
            <a:ext cx="2995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37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92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188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21128" y="4941168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11 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32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54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270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08912" cy="2603376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Garantir orientação nutricional sobre alimentação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saudável, prática regular de atividade física, risco do tabagismo e higiene bucal a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dos hipertensos.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149080"/>
            <a:ext cx="8712968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saudável, prática regular de atividade física, risco do tabagismo e higiene bucal a 100% dos diabéticos.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027703" y="2753633"/>
            <a:ext cx="2995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37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92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188 (100%)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21128" y="5301208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11 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32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54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7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76176"/>
            <a:ext cx="8494982" cy="3688928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está qualificada para oferecer um atendimento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e de qualidade visando a promoção de saúde.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promoveu e intensificou o trabalho integrado da equipe.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Recadastramento dos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do Programa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ACS.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Ofertar cuidado singular de saúde, conforme a estratificação do risco individual e do tratamento da doença.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:\Users\Haydee\Downloads\reunion mil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4705275" cy="2160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4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792088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para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76744"/>
            <a:ext cx="8147248" cy="5709248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Programa de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a Saúde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Pessoa 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Hipertensão arterial e Diabetes Mellitus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Unidade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registro de dados de cobertura da população alvo é significativo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de Protocolo.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Acolhimento/avaliação realizada pela enfermagem.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saúde bucal dos usuários alvo da intervenção.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  <p:pic>
        <p:nvPicPr>
          <p:cNvPr id="5" name="Imagem 4" descr="https://fbcdn-sphotos-h-a.akamaihd.net/hphotos-ak-xpt1/v/t34.0-12/11349065_1604194779847506_1428740038_n.jpg?oh=343f0a0d2cb9abdfcfb633614d9f44ff&amp;oe=556AAA1C&amp;__gda__=1433052599_5bade283bd9482ec1046eeed2cdd2d8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176464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08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5040560" cy="58532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5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pt-BR" sz="5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Situada nordeste brasileiro.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: 3023 pessoas.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Extensão territorial : 342 km².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Densidade demográfica: 9,93 habitantes por km².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Fronteiras: Isaías Coelho , Itainópolis, Patos do Piauí e Floresta do Piauí.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rural: área de pobreza e desemprego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município tem disponibilidade de 1 Unidade Básica Avançada de Saúde, dispõe de atenção especializada e nem serviço hospitalar.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NASF e CAPS.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7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7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5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pt-BR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s-VE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VE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7584" y="188640"/>
            <a:ext cx="7630616" cy="43204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Município de Vera Mendes</a:t>
            </a:r>
            <a:endParaRPr kumimoji="0" lang="es-VE" sz="24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4" name="Picture 2" descr="C:\Users\Liti\Desktop\2ºsem 2015\Políticas de sáude\280px-Piaui_Municip_VeraMend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667000" cy="47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8424936" cy="58715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para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424935" cy="25826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Facilidade do acesso aos serviços.</a:t>
            </a:r>
          </a:p>
          <a:p>
            <a:pPr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escuta qualificada, sendo atendidas suas necessidades de saúde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educação em saúde constitui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benefícios de maior importância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Comunitário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 com participação ativa.</a:t>
            </a:r>
          </a:p>
          <a:p>
            <a:pPr>
              <a:buFont typeface="Wingdings" pitchFamily="2" charset="2"/>
              <a:buChar char="q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s://fbcdn-sphotos-h-a.akamaihd.net/hphotos-ak-xft1/v/t34.0-12/11093390_1601815270085457_1110752980_n.jpg?oh=187cfd3823c7598270bf25bf150fa68f&amp;oe=556AA9F6&amp;__gda__=1433055108_f33e09077a2cfff912dbaee439231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9396"/>
            <a:ext cx="4320480" cy="268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5" descr="C:\Users\Haydee\Downloads\palestra milagros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3779396"/>
            <a:ext cx="4608512" cy="2685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08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803176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da gestão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896544"/>
          </a:xfrm>
        </p:spPr>
        <p:txBody>
          <a:bodyPr/>
          <a:lstStyle/>
          <a:p>
            <a:pPr algn="just"/>
            <a:r>
              <a:rPr lang="pt-BR" dirty="0" smtClean="0"/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Garantiu os instrumentos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avaliação,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entrega dos exames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laboratoriais,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ransporte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traslado dos idosos faltosos e para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visitar os usuários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acamados, 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ntregou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lembranças oferecidas a nossa população nas atividades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grupo, 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garantiu as vagas dos usuários encaminhados a outras especialidades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7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18648" cy="72008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352928" cy="4746122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endParaRPr lang="pt-BR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Além do aumento 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cobertura do </a:t>
            </a: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programa, 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continuamos </a:t>
            </a: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atualizando      cadastro 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avaliando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</a:t>
            </a: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atingir </a:t>
            </a: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nossas 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toda a </a:t>
            </a: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do Programa e aperfeiçoá-lo.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avaliações no acolhimento inclui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usuários.</a:t>
            </a:r>
            <a:r>
              <a:rPr lang="es-V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V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dirty="0"/>
          </a:p>
        </p:txBody>
      </p:sp>
      <p:pic>
        <p:nvPicPr>
          <p:cNvPr id="4" name="Imagem 3" descr="C:\Users\Haydee\Downloads\palestra mil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752528" cy="302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73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66857" cy="58715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da aprendizagem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513264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Considero factível flexibilizar pedagogicamente o tempo individual de aprendizagem do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aluno.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 aprendizagem foi dando-se de forma gradual e na medida em que o discutido se aplicava à pratica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cotidiana.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 melhorar a compressão da língua portuguesa, o que facilitou meu trabalho com 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da especialização permitiu aprofundar meus conhecimentos sobre a realidade da saúde no nordeste de Brasil, interagir com a população, famílias e comunidade enriqueceu minha experiência como profissional da saúde, além disso foram criadas bases para instrumentalizar 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4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 descr="C:\Users\Haydee\Downloads\milo 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96752"/>
            <a:ext cx="7562801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2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3" cy="1320800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UBAS Carlos Hermógenes da Silva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282882" cy="3880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UBAS conta com 1 equipe de saúde da família.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População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: 3023 pessoas.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Equipe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saúde formada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por: 1 Professional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Programa Mais Médico para o Brasil,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médicos clínicos geral,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enfermeiros,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técnicos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enfermagens, 3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auxiliares de enfermagens,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agentes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saúde, 1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odontologista, 1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fisioterapeuta, 1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fonoaudiólogo, 1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ortopedista, 1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ginecobstetra, 1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nutricionista, 1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assistente social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Boa estrutura física. Barreiras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arquitetônicas: Falta de corrimãos e rampas; ausência de banheiros para cadeirantes; ausência de tapetes antiderrapantes.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9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141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Situação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Programa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</a:p>
          <a:p>
            <a:pPr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usuários com Hipertensão Arterial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estimada: 460 usuários</a:t>
            </a: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estratificação do risco cardiovascular: 2 (1.1 %)</a:t>
            </a: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exames complementares em dia: 49 (29.34 %) </a:t>
            </a: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avaliação da saúde bucal: 49 (29.34%)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Situação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usuários com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População estimada: 113 usuários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estratificação do risco cardiovascular: 4 (11.4 %)</a:t>
            </a: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exames complementares em dia: 32 (28.3 %) </a:t>
            </a: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avaliação da saúde bucal: 16 (14.1%)</a:t>
            </a: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exame físico dos pés nos últimos 3 meses: 42 (37.16%)</a:t>
            </a:r>
          </a:p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palpação dos pulsos tibial posterior: 42 (37.16%)</a:t>
            </a:r>
          </a:p>
          <a:p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667" y="368660"/>
            <a:ext cx="7918648" cy="79208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t-B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pt-B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BR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es-VE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s-VE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s-VE" sz="2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-1872372" y="764704"/>
            <a:ext cx="7704856" cy="5184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s-V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87125"/>
          </a:xfrm>
        </p:spPr>
        <p:txBody>
          <a:bodyPr>
            <a:noAutofit/>
          </a:bodyPr>
          <a:lstStyle/>
          <a:p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à saúde de hipertensos e diabéticos, na UBAS Carlos Hermógenes da silva. Vera Mendes, PI</a:t>
            </a:r>
            <a:r>
              <a:rPr lang="pt-BR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Objetivos específicos</a:t>
            </a:r>
          </a:p>
          <a:p>
            <a:pPr algn="just"/>
            <a:endParaRPr lang="pt-BR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Ampliar a cobertura do atendimento às pessoas com hipertensão e/ou diabetes;</a:t>
            </a:r>
          </a:p>
          <a:p>
            <a:pPr marL="0" indent="0" algn="just">
              <a:buNone/>
            </a:pP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Melhorar a qualidade do atendimento ao usuário com hipertensão e/ou diabetes;</a:t>
            </a:r>
          </a:p>
          <a:p>
            <a:pPr marL="0" indent="0" algn="just">
              <a:buNone/>
            </a:pP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Melhorar a adesão da pessoa com hipertensão e/ou do diabetes ao programa;</a:t>
            </a:r>
          </a:p>
          <a:p>
            <a:pPr marL="0" indent="0" algn="just">
              <a:buNone/>
            </a:pP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Melhorar o registro das informações referentes aos usuários atendidos;</a:t>
            </a:r>
          </a:p>
          <a:p>
            <a:pPr marL="0" indent="0" algn="just">
              <a:buNone/>
            </a:pP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Mapear as pessoas com hipertensão e/ou diabetes que se incluem no grupo de risco para doença cardiovascular;</a:t>
            </a:r>
          </a:p>
          <a:p>
            <a:pPr marL="0" indent="0" algn="just">
              <a:buNone/>
            </a:pP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Promover saúde.</a:t>
            </a:r>
          </a:p>
          <a:p>
            <a:pPr marL="0" indent="0">
              <a:buNone/>
            </a:pPr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Metas</a:t>
            </a:r>
          </a:p>
          <a:p>
            <a:pPr marL="0" indent="0">
              <a:buNone/>
            </a:pPr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Metas de cobertura:</a:t>
            </a:r>
          </a:p>
          <a:p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1.1. </a:t>
            </a: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Cadastrar 70% dos hipertensos da área de abrangência no Programa de Atenção à Hipertensão Arterial e à Diabetes Mellitus da unidade de saúde. </a:t>
            </a:r>
          </a:p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1.2 </a:t>
            </a: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Cadastrar 70% dos diabéticos da área de abrangência no Programa de Atenção à Hipertensão Arterial e à Diabetes Mellitus da unidade de saúde. </a:t>
            </a:r>
            <a:endParaRPr lang="pt-BR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Metas de qualidade:  </a:t>
            </a:r>
            <a:r>
              <a:rPr lang="pt-BR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Pactuadas </a:t>
            </a:r>
            <a:r>
              <a:rPr lang="pt-BR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alcançar 100% dos usuários com hipertensão e/ou diabetes cadastrados no Programa.</a:t>
            </a:r>
          </a:p>
          <a:p>
            <a:endParaRPr lang="pt-BR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320800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2565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Período da intervenção: 12 semanas;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Bibliografia de apoio: Caderno de Atenção Básica de Hipertensão Arterial e Diabetes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Melittus, 2013.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Ações realizadas pela equipe</a:t>
            </a:r>
            <a:r>
              <a:rPr 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rganização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 gestão do serviço;                                    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ngajamento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público;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Q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ualificação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da prática clínica; 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onitoramento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 avaliação dos serviços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Participaram da intervenção: 188 usuários hipertensos e 54 usuários diabéticos.</a:t>
            </a:r>
          </a:p>
          <a:p>
            <a:pPr lvl="1" algn="just"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1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490793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1. Ampliar a cobertura a hipertensos e/ou </a:t>
            </a: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1052736"/>
            <a:ext cx="8808606" cy="4412563"/>
          </a:xfrm>
        </p:spPr>
        <p:txBody>
          <a:bodyPr>
            <a:normAutofit/>
          </a:bodyPr>
          <a:lstStyle/>
          <a:p>
            <a:pPr algn="just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70% dos hipertensos da área de abrangência no Programa de Atenção à Hipertensão Arterial e à Diabetes Mellitus da unidade de saúde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4700224"/>
              </p:ext>
            </p:extLst>
          </p:nvPr>
        </p:nvGraphicFramePr>
        <p:xfrm>
          <a:off x="3563888" y="2675375"/>
          <a:ext cx="5394159" cy="3240360"/>
        </p:xfrm>
        <a:graphic>
          <a:graphicData uri="http://schemas.openxmlformats.org/presentationml/2006/ole">
            <p:oleObj spid="_x0000_s9239" name="Gráfico" r:id="rId3" imgW="4562541" imgH="2762230" progId="Excel.Sheet.8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12230" y="2852936"/>
            <a:ext cx="3851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37(14,2%)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92 (35,2%)  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188 (72%)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635896" y="5915735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Figura 1 - Proporção de usuários hipertensos cadastrados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UBAS.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1160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76872"/>
            <a:ext cx="8784975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Cadastrar 70% dos diabéticos da área de abrangência no Programa de Atenção à Hipertensão Arterial e à Diabetes Mellitus da unidade de saúde.</a:t>
            </a:r>
          </a:p>
          <a:p>
            <a:pPr marL="0" indent="0" algn="just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490793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1. Ampliar a cobertura a </a:t>
            </a: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graphicFrame>
        <p:nvGraphicFramePr>
          <p:cNvPr id="2" name="Objet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297173"/>
              </p:ext>
            </p:extLst>
          </p:nvPr>
        </p:nvGraphicFramePr>
        <p:xfrm>
          <a:off x="3060476" y="3284984"/>
          <a:ext cx="5543972" cy="2879601"/>
        </p:xfrm>
        <a:graphic>
          <a:graphicData uri="http://schemas.openxmlformats.org/presentationml/2006/ole">
            <p:oleObj spid="_x0000_s10248" name="Gráfico" r:id="rId3" imgW="4743385" imgH="2800376" progId="Excel.Sheet.8">
              <p:embed/>
            </p:oleObj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131841" y="6165304"/>
            <a:ext cx="5544616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2 - Proporção de usuários diabéticos cadastrados na UBAS Carlos Hermógenes da Silva. Vera Mendes/PI, 2015. </a:t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/>
              <a:t/>
            </a:r>
            <a:br>
              <a:rPr lang="pt-BR" sz="1400" dirty="0" smtClean="0"/>
            </a:b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3789040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11(16,9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   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32(49,2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54(83,1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5160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Melhorar a qualidade da atenção a hipertensos e/ou diabéticos.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2.1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Realizar exame clínico apropriado em 100% dos hipertensos.</a:t>
            </a:r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599" y="260648"/>
            <a:ext cx="749079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059832" y="263691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37 (100%)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92 (100%)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188 (100%)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3837241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- Realizar exame clínico apropriado em 100% dos diabéticos.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3203848" y="4869160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11 (100%)</a:t>
            </a: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32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– 54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1339</TotalTime>
  <Words>1570</Words>
  <Application>Microsoft Office PowerPoint</Application>
  <PresentationFormat>On-screen Show (4:3)</PresentationFormat>
  <Paragraphs>227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Facetado</vt:lpstr>
      <vt:lpstr>Gráfico</vt:lpstr>
      <vt:lpstr>          MELHORIA DA ATENÇÃO À SAÚDE DE USUÁRIOS HIPERTENSOS E DIABÉTICOS, NA ESF CARLOS HERMÓGENES DA SILVA.VERA MENDES/PI.            </vt:lpstr>
      <vt:lpstr>Slide 2</vt:lpstr>
      <vt:lpstr>UBAS Carlos Hermógenes da Silva</vt:lpstr>
      <vt:lpstr>Slide 4</vt:lpstr>
      <vt:lpstr>Slide 5</vt:lpstr>
      <vt:lpstr>Metodologia</vt:lpstr>
      <vt:lpstr> Resultados  Objetivo 1. Ampliar a cobertura a hipertensos e/ou diabéticos. </vt:lpstr>
      <vt:lpstr> Resultados  Objetivo 1. Ampliar a cobertura a hipertensos e/ou diabéticos. </vt:lpstr>
      <vt:lpstr>Slide 9</vt:lpstr>
      <vt:lpstr>   Meta 2.3 - Garantir a 100% dos hipertensos a realização de exames complementares em dia de acordo com o protocolo.                                        </vt:lpstr>
      <vt:lpstr>    Objetivo 2 - Melhorar a qualidade da atenção a hipertensos e/ou diabéticos.  Meta 2.5 - Priorizar a prescrição de medicamentos da farmácia popular para 100% dos hipertensos cadastrados na unidade de saúde.                                                           </vt:lpstr>
      <vt:lpstr>   Objetivo 2 - Melhorar a qualidade da atenção a hipertensos e/ou diabéticos Meta 2.6 - Priorizar a prescrição de medicamentos da farmácia popular para 100% dos diabéticos cadastrados na unidade de saúde.                                                    </vt:lpstr>
      <vt:lpstr>Objetivo 2 - Melhorar a qualidade da atenção a hipertensos e/ou diabéticos  Meta 2.7 - Realizar avaliação da necessidade de atendimento odontológico em 100% dos hipertensos.    </vt:lpstr>
      <vt:lpstr>Objetivo 3 - Melhorar a adesão de hipertensos e/ou diabéticos ao programa. Meta 3.1 – Buscar 100% dos hipertensos faltosos às consultas na unidade de saúde conforme a periodicidade recomendada.  </vt:lpstr>
      <vt:lpstr>Objetivo 4. Melhorar o registro das informações. Meta 4.1 - Manter ficha de acompanhamento de 100% dos hipertensos cadastrados na unidade de saúde.  </vt:lpstr>
      <vt:lpstr>Objetivo 5. Mapear hipertensos e diabéticos de risco para doença cardiovascular.  Meta 5.1 - Realizar estratificação do risco cardiovascular em 100% dos hipertensos cadastrados na unidade de saúde.     </vt:lpstr>
      <vt:lpstr>Objetivo 6. Promover a saúde de hipertensos e diabéticos.  Meta 6.1 - Garantir orientação nutricional sobre alimentação saudável, prática regular de atividade física, risco do tabagismo e higiene bucal a 100% dos hipertensos. </vt:lpstr>
      <vt:lpstr>                   Importância da intervenção para a Equipe  A equipe está qualificada para oferecer um atendimento digno integral e de qualidade visando a promoção de saúde.  A intervenção promoveu e intensificou o trabalho integrado da equipe.  Recadastramento dos usuários do Programa pelos ACS.  Ofertar cuidado singular de saúde, conforme a estratificação do risco individual e do tratamento da doença.  </vt:lpstr>
      <vt:lpstr>Importância da Intervenção para o Serviço</vt:lpstr>
      <vt:lpstr>Importância da Intervenção para a Comunidade</vt:lpstr>
      <vt:lpstr>Apoio da gestão</vt:lpstr>
      <vt:lpstr>Discussão</vt:lpstr>
      <vt:lpstr>Reflexão crítica sobre o processo da aprendizagem</vt:lpstr>
      <vt:lpstr>OBRIGADA!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final do curso</dc:title>
  <dc:creator>haydee</dc:creator>
  <cp:lastModifiedBy>Milagros Power</cp:lastModifiedBy>
  <cp:revision>174</cp:revision>
  <dcterms:created xsi:type="dcterms:W3CDTF">2015-05-19T20:45:43Z</dcterms:created>
  <dcterms:modified xsi:type="dcterms:W3CDTF">2015-09-18T00:39:47Z</dcterms:modified>
</cp:coreProperties>
</file>