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71" r:id="rId4"/>
    <p:sldId id="258" r:id="rId5"/>
    <p:sldId id="272" r:id="rId6"/>
    <p:sldId id="26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5" r:id="rId18"/>
    <p:sldId id="283" r:id="rId19"/>
    <p:sldId id="265" r:id="rId20"/>
    <p:sldId id="263" r:id="rId21"/>
    <p:sldId id="262" r:id="rId22"/>
    <p:sldId id="266" r:id="rId23"/>
    <p:sldId id="267" r:id="rId24"/>
    <p:sldId id="268" r:id="rId25"/>
    <p:sldId id="269" r:id="rId26"/>
    <p:sldId id="284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2D7-1B17-4C7E-BC5D-782BA0C11B5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9947-5A5A-43A8-8826-4C446F474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3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2D7-1B17-4C7E-BC5D-782BA0C11B5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9947-5A5A-43A8-8826-4C446F474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76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2D7-1B17-4C7E-BC5D-782BA0C11B5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9947-5A5A-43A8-8826-4C446F474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16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2D7-1B17-4C7E-BC5D-782BA0C11B5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9947-5A5A-43A8-8826-4C446F474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4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2D7-1B17-4C7E-BC5D-782BA0C11B5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9947-5A5A-43A8-8826-4C446F474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96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2D7-1B17-4C7E-BC5D-782BA0C11B5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9947-5A5A-43A8-8826-4C446F474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94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2D7-1B17-4C7E-BC5D-782BA0C11B5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9947-5A5A-43A8-8826-4C446F474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78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2D7-1B17-4C7E-BC5D-782BA0C11B5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9947-5A5A-43A8-8826-4C446F474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47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2D7-1B17-4C7E-BC5D-782BA0C11B5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9947-5A5A-43A8-8826-4C446F474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17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2D7-1B17-4C7E-BC5D-782BA0C11B5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9947-5A5A-43A8-8826-4C446F474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55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12D7-1B17-4C7E-BC5D-782BA0C11B5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9947-5A5A-43A8-8826-4C446F474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76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12D7-1B17-4C7E-BC5D-782BA0C11B5A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79947-5A5A-43A8-8826-4C446F4742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70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a.com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669" y="837126"/>
            <a:ext cx="11629622" cy="2408349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MINISTÉRIO DA EDUCAÇÃO UNIVERSIDADE ABERTA DO SUS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DEPARTAMENTO DE MEDICINA SOCIAL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TURMA 6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9397" y="3206839"/>
            <a:ext cx="10547797" cy="3593204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Melhorias da Atenção ao Câncer de Colo de Útero e Câncer de Mama na Unidade Básica Pereira em Santa Rosa, RS</a:t>
            </a:r>
          </a:p>
          <a:p>
            <a:endParaRPr lang="pt-BR" dirty="0"/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Morgana Regina Rodrigues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Bianca Bittencourt de Souza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Pelotas,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225600"/>
            <a:ext cx="978792" cy="9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30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4. Metodologia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Foram estipuladas diversas ações detalhadas (no mínimo uma ação para cada meta) em 4 eixos de atuação:</a:t>
            </a:r>
          </a:p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e Avaliação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Engajamento Público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Qualificação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Prática Clínica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2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146653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Ações para cobertura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980616" cy="47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9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Ações para melhoria da qualidade dos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CPs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44965"/>
            <a:ext cx="7996707" cy="28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2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89397"/>
            <a:ext cx="10515600" cy="5687566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Ações para melhorias da adesão: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991672"/>
            <a:ext cx="11010363" cy="57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2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5169" y="1690688"/>
            <a:ext cx="10515600" cy="4351338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Ações na melhoria dos registros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59865"/>
            <a:ext cx="8653444" cy="29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8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Ações quanto a pesquisa de fatores de risco: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2619"/>
            <a:ext cx="7610341" cy="358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90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Ações na promoção à saúde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50017"/>
            <a:ext cx="8691560" cy="32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5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6837" y="5514181"/>
            <a:ext cx="10515600" cy="1325563"/>
          </a:xfrm>
        </p:spPr>
        <p:txBody>
          <a:bodyPr>
            <a:normAutofit/>
          </a:bodyPr>
          <a:lstStyle/>
          <a:p>
            <a:r>
              <a:rPr lang="pt-BR" sz="1600" dirty="0" smtClean="0"/>
              <a:t>			Capacitação da equipe de saúde</a:t>
            </a:r>
            <a:endParaRPr lang="pt-BR" sz="1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856109"/>
            <a:ext cx="6433996" cy="4825497"/>
          </a:xfrm>
        </p:spPr>
      </p:pic>
    </p:spTree>
    <p:extLst>
      <p:ext uri="{BB962C8B-B14F-4D97-AF65-F5344CB8AC3E}">
        <p14:creationId xmlns:p14="http://schemas.microsoft.com/office/powerpoint/2010/main" val="2128275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5. Relatório da Intervenção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26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Ações previstas e desenvolvidas: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da cobertura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Amostra satisfatórias dos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CPs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 adequados dos exames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sobre CA de colo de útero e CA de mama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Pesquisa de fatores de risco para CA de colo de útero e CA de mama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da equipe e palestras à comunidade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adesão das pacientes à UBS</a:t>
            </a:r>
          </a:p>
          <a:p>
            <a:pPr marL="457200" lvl="1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Ações previstas e não desenvolvidas: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Atraso na entrega dos resultados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813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6. Resultados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de Cobertura: 14,4% (158 mulheres entre 25-64 anos)  e 16,5% (68 mulheres entre 50-69 anos)</a:t>
            </a:r>
          </a:p>
          <a:p>
            <a:pPr lvl="1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15" y="3065945"/>
            <a:ext cx="4639637" cy="257010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248" y="3065945"/>
            <a:ext cx="4764432" cy="25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1. Análise Situacional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Santa Rosa – RS 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68.595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habitantes;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 UBS e 15 ESF; FUMSSAR</a:t>
            </a:r>
          </a:p>
          <a:p>
            <a:pPr marL="457200" lvl="1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Unidade Básica Pereira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consultório médico, 1 consultório da enfermeira, 1 sala de procedimentos, 1 sala de vacinas, 1 consultório psicóloga/nutricionista, recepção, 1 sala de almoxarifado e expurgo, 1 cozinha e 1 sala de limpeza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Equipe médica: 1 médica, 1 enfermeira, 4 técnicos de enfermagem, 1 educador físico, 1 psicóloga, 1 nutricionista, 5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ACSs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1 administrativa, 1 terapeuta ocupacional;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adscrita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4800 pessoas – 80% cadastrada</a:t>
            </a:r>
          </a:p>
          <a:p>
            <a:pPr marL="457200" lvl="1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4015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 dos exames: 100% das amostras satisfatórias</a:t>
            </a:r>
          </a:p>
          <a:p>
            <a:pPr lvl="1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34" y="3042588"/>
            <a:ext cx="5151551" cy="270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0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Registros: 100% dos registros adequados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807952"/>
            <a:ext cx="5164947" cy="27042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817" y="2807951"/>
            <a:ext cx="5136180" cy="27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1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Pesquisa de sinais de alertas para o câncer de colo de útero e câncer de mama: 100% das pacientes avaliadas</a:t>
            </a:r>
          </a:p>
          <a:p>
            <a:pPr lvl="1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04" y="2962108"/>
            <a:ext cx="4810142" cy="26659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074" y="2962108"/>
            <a:ext cx="4545712" cy="26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sobre câncer de colo de útero, câncer de mama 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DSTs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100% das pacientes orientadas.</a:t>
            </a:r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16687"/>
            <a:ext cx="4822021" cy="265246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668" y="3116687"/>
            <a:ext cx="4832132" cy="26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85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Melhorarias na adesão: </a:t>
            </a:r>
          </a:p>
          <a:p>
            <a:pPr lvl="1">
              <a:lnSpc>
                <a:spcPct val="10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Mamografias alteradas: 6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Citopatológicos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alterados: 0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ativa: 0 – pacientes com adesão à unidade – consultas agendadas previamente para mostrar resultado alterado em caso de lesão suspeita (conduta diferenciada)</a:t>
            </a:r>
          </a:p>
          <a:p>
            <a:pPr lvl="1">
              <a:lnSpc>
                <a:spcPct val="10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pacientes tiveram acesso ao resultado de seus exames.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01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7. Discussão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Novas Rotinas na UBS: Teste Rápido HIV/Sífilis</a:t>
            </a:r>
          </a:p>
          <a:p>
            <a:r>
              <a:rPr lang="pt-BR" dirty="0" smtClean="0"/>
              <a:t>Capacitação da Equipe</a:t>
            </a:r>
          </a:p>
          <a:p>
            <a:r>
              <a:rPr lang="pt-BR" dirty="0" smtClean="0"/>
              <a:t>Palestras à comunidade</a:t>
            </a:r>
          </a:p>
          <a:p>
            <a:r>
              <a:rPr lang="pt-BR" dirty="0" smtClean="0"/>
              <a:t>Melhorias nos registros</a:t>
            </a:r>
          </a:p>
          <a:p>
            <a:r>
              <a:rPr lang="pt-BR" dirty="0" smtClean="0"/>
              <a:t>Criação de Planilha Excel</a:t>
            </a:r>
          </a:p>
          <a:p>
            <a:r>
              <a:rPr lang="pt-BR" dirty="0" smtClean="0"/>
              <a:t>Continuar ampliação da cobertura / adesão à UBS das pacientes com exames em atraso</a:t>
            </a:r>
          </a:p>
          <a:p>
            <a:r>
              <a:rPr lang="pt-BR" dirty="0" smtClean="0"/>
              <a:t>Reflexões no processo de aprendizagem da médica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943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7. Referências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644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Manual de controle das doenças sexualmente transmissíveis. 4ª edição; Brasília –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2006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Manual da Estrutura Física das Unidades Básicas de Saúde. 2ª edição; Brasília – DF; 2008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protocolo clínico e diretrizes terapêuticas para manejo da infecção pelo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hiv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em adultos.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brasília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DF; 2013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BRASIL Ministério da Saúde. Cadernos de Atenção Básica: Controle dos Cânceres do Colo de Útero e da Mama. 2ª edição; Brasília – DF; 2013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INCA Instituto Nacional do Câncer - Dados atualizados sobre Câncer de Colo de Útero e Câncer de Mama – INCA: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www2.inca.gov.br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8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7" y="1030311"/>
            <a:ext cx="7044743" cy="4935144"/>
          </a:xfrm>
        </p:spPr>
      </p:pic>
    </p:spTree>
    <p:extLst>
      <p:ext uri="{BB962C8B-B14F-4D97-AF65-F5344CB8AC3E}">
        <p14:creationId xmlns:p14="http://schemas.microsoft.com/office/powerpoint/2010/main" val="113979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da Saúde da Mulher na Unidade (CAP):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25-64 anos: 1101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Mulheres 50-69 anos: 397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60% mulheres entre 50-69 anos com mamografias em dia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75% mulheres entre 25-64 anos com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citopatológicos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em dia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100% - orientações sobre prevenção de câncer de colo de útero, câncer de mama e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DSTs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100% - avaliação de fatores de risco</a:t>
            </a:r>
          </a:p>
          <a:p>
            <a:pPr lvl="1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100% - exames satisfatórios -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citopatológicos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69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2. Justificativa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Condições precárias dos registros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Detecção tardia do câncer de colo de útero e câncer de mama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educação em saúde à população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6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3. Objetivos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665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Objetivo Geral</a:t>
            </a:r>
          </a:p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Melhorias da atenção ao câncer de colo de útero e câncer de mama na Unidade Pereira em Santa Rosa a fim de realizar a detecção precoce.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9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08338"/>
            <a:ext cx="10515600" cy="5468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Objetivos Específicos:</a:t>
            </a:r>
          </a:p>
          <a:p>
            <a:pPr lvl="0"/>
            <a:r>
              <a:rPr lang="pt-BR" dirty="0"/>
              <a:t>Ampliar a cobertura de detecção precoce do câncer de colo de útero e do câncer de mama.</a:t>
            </a:r>
          </a:p>
          <a:p>
            <a:pPr lvl="0"/>
            <a:r>
              <a:rPr lang="pt-BR" dirty="0"/>
              <a:t>Melhorar a qualidade da atenção do programa de câncer de útero e mama</a:t>
            </a:r>
          </a:p>
          <a:p>
            <a:pPr lvl="0"/>
            <a:r>
              <a:rPr lang="pt-BR" dirty="0"/>
              <a:t>Melhorar a adesão das mulheres à realização de exame </a:t>
            </a:r>
            <a:r>
              <a:rPr lang="pt-BR" dirty="0" err="1"/>
              <a:t>citopatológico</a:t>
            </a:r>
            <a:r>
              <a:rPr lang="pt-BR" dirty="0"/>
              <a:t> de colo de útero e mamografia.</a:t>
            </a:r>
          </a:p>
          <a:p>
            <a:pPr lvl="0"/>
            <a:r>
              <a:rPr lang="pt-BR" dirty="0"/>
              <a:t>Melhorar o registro das informações das mulheres avaliadas</a:t>
            </a:r>
          </a:p>
          <a:p>
            <a:pPr lvl="0"/>
            <a:r>
              <a:rPr lang="pt-BR" dirty="0"/>
              <a:t>Mapear as mulheres de risco para câncer de colo de útero e de mama.</a:t>
            </a:r>
          </a:p>
          <a:p>
            <a:r>
              <a:rPr lang="pt-BR" dirty="0" smtClean="0"/>
              <a:t>Promover </a:t>
            </a:r>
            <a:r>
              <a:rPr lang="pt-BR" dirty="0"/>
              <a:t>a saúde das mulheres avaliadas.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0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9123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236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Metas de Cobertura: 40% mulheres entre 25-64 anos e 40% mulheres entre 50-69 anos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Metas de qualidade: 100% amostras de CP satisfatórias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Metas de melhoras da adesão: identificação e busca ativa de 100% das mulheres com CP e mamografias alteradas sem acompanhamento na UBS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Metas de registro: manter registro do CP e mamografia em 100% das pacientes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cadastradas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1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Metas de sinais de alerta: pesquisa de sinais de alerta em 100% das mulheres entre 25-64 anos para câncer de colo de útero e entre 50-69 anos para câncer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Metas de promoção à saúde: orientação de 100% das mulheres cadastradas sobre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DSTs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fatores de risco para câncer de colo de útero e câncer de mama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10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672</Words>
  <Application>Microsoft Office PowerPoint</Application>
  <PresentationFormat>Widescreen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do Office</vt:lpstr>
      <vt:lpstr>MINISTÉRIO DA EDUCAÇÃO UNIVERSIDADE ABERTA DO SUS UNIVERSIDADE FEDERAL DE PELOTAS DEPARTAMENTO DE MEDICINA SOCIAL ESPECIALIZAÇÃO EM SAÚDE DA FAMÍLIA  TURMA 6 </vt:lpstr>
      <vt:lpstr>1. Análise Situacional</vt:lpstr>
      <vt:lpstr>Apresentação do PowerPoint</vt:lpstr>
      <vt:lpstr>Apresentação do PowerPoint</vt:lpstr>
      <vt:lpstr>2. Justificativa</vt:lpstr>
      <vt:lpstr>3. Objetivos</vt:lpstr>
      <vt:lpstr>Apresentação do PowerPoint</vt:lpstr>
      <vt:lpstr>Apresentação do PowerPoint</vt:lpstr>
      <vt:lpstr>Apresentação do PowerPoint</vt:lpstr>
      <vt:lpstr>4. Metodologia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Capacitação da equipe de saúde</vt:lpstr>
      <vt:lpstr>5. Relatório da Intervenção</vt:lpstr>
      <vt:lpstr>6.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7. Discussão</vt:lpstr>
      <vt:lpstr>7. 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Morgana Regina Rodrigues</dc:title>
  <dc:creator>Morgana R. Rodrigues</dc:creator>
  <cp:lastModifiedBy>Morgana R. Rodrigues</cp:lastModifiedBy>
  <cp:revision>58</cp:revision>
  <dcterms:created xsi:type="dcterms:W3CDTF">2015-01-16T18:47:04Z</dcterms:created>
  <dcterms:modified xsi:type="dcterms:W3CDTF">2015-01-22T15:41:40Z</dcterms:modified>
</cp:coreProperties>
</file>