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256" r:id="rId2"/>
    <p:sldId id="298" r:id="rId3"/>
    <p:sldId id="300" r:id="rId4"/>
    <p:sldId id="317" r:id="rId5"/>
    <p:sldId id="318" r:id="rId6"/>
    <p:sldId id="268" r:id="rId7"/>
    <p:sldId id="320" r:id="rId8"/>
    <p:sldId id="276" r:id="rId9"/>
    <p:sldId id="303" r:id="rId10"/>
    <p:sldId id="304" r:id="rId11"/>
    <p:sldId id="277" r:id="rId12"/>
    <p:sldId id="279" r:id="rId13"/>
    <p:sldId id="305" r:id="rId14"/>
    <p:sldId id="307" r:id="rId15"/>
    <p:sldId id="308" r:id="rId16"/>
    <p:sldId id="310" r:id="rId17"/>
    <p:sldId id="309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11" r:id="rId28"/>
    <p:sldId id="313" r:id="rId29"/>
    <p:sldId id="314" r:id="rId30"/>
    <p:sldId id="316" r:id="rId31"/>
    <p:sldId id="291" r:id="rId32"/>
    <p:sldId id="265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15" autoAdjust="0"/>
  </p:normalViewPr>
  <p:slideViewPr>
    <p:cSldViewPr>
      <p:cViewPr>
        <p:scale>
          <a:sx n="62" d="100"/>
          <a:sy n="62" d="100"/>
        </p:scale>
        <p:origin x="-2202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282836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Melhoria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 Atenção à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Saúde Pessoa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 Hipertensão Arterial e/ou Diabetes Mellitus na USF Lagoa do Mato, Monte Alegre/RN</a:t>
            </a: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1383173" y="4288512"/>
            <a:ext cx="7422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t-BR" sz="2000" b="1" dirty="0" err="1" smtClean="0">
                <a:latin typeface="Arial" panose="020B0604020202020204" pitchFamily="34" charset="0"/>
                <a:cs typeface="Arial" pitchFamily="34" charset="0"/>
              </a:rPr>
              <a:t>Narjara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Vilar Pérez</a:t>
            </a:r>
          </a:p>
          <a:p>
            <a:pPr algn="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Orientadora: Fernanda dos Reis Souza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Co-orientador: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Gimerson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Erick Ferreira</a:t>
            </a:r>
          </a:p>
          <a:p>
            <a:pPr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803339" y="6104602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Natal,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-7292"/>
            <a:ext cx="8568952" cy="214014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2: Melhorar a qualidade da atenção aos Hipertensos e/ou Diabéticos na unidade de saúde Lagoa do Mato, Monte Alegre/RN 2015.</a:t>
            </a:r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2.1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Realizar exame clínico apropriado em 100% dos hipertensos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6120680" cy="1296144"/>
          </a:xfrm>
        </p:spPr>
        <p:txBody>
          <a:bodyPr>
            <a:noAutofit/>
          </a:bodyPr>
          <a:lstStyle/>
          <a:p>
            <a:pPr algn="just"/>
            <a:endParaRPr lang="pt-BR" sz="240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768752" cy="295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23528" y="609329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hipertensos com o exame clínico em dia de acordo com o protocolo na USF Lagoa do Mato, Monte Alegre/RN. 2015</a:t>
            </a: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848872" cy="5214974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9" y="1412776"/>
            <a:ext cx="6768752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03896" y="5589240"/>
            <a:ext cx="7608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diabéticos com o exame clínico em dia de acordo com o protocolo na USF Lagoa do Mato, Monte Alegre/RN. 2015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1" y="4766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2.2. Realizar exame clínico apropriado em 100% dos diabéticos </a:t>
            </a:r>
          </a:p>
        </p:txBody>
      </p:sp>
    </p:spTree>
    <p:extLst>
      <p:ext uri="{BB962C8B-B14F-4D97-AF65-F5344CB8AC3E}">
        <p14:creationId xmlns:p14="http://schemas.microsoft.com/office/powerpoint/2010/main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9924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2.3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100% dos hipertensos a realização de exames complementares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480720" cy="317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187624" y="4941168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hipertensos com os exames complementares em dia de acordo com o protocolo na USF Lagoa do Mato, Monte Alegre/RN. 2015</a:t>
            </a: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869161"/>
            <a:ext cx="6796682" cy="1656184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diabéticos com os exames complementares em dia de acordo com o protocolo na USF Lagoa do Mato, Monte Alegre/RN, 2015.</a:t>
            </a:r>
            <a:endParaRPr lang="pt-BR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21429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2.4: Garantir a 100% dos diabéticos a realização de exames complementares em dia de acordo com o protocolo.</a:t>
            </a:r>
          </a:p>
        </p:txBody>
      </p:sp>
      <p:sp>
        <p:nvSpPr>
          <p:cNvPr id="2" name="Retângulo 1"/>
          <p:cNvSpPr/>
          <p:nvPr/>
        </p:nvSpPr>
        <p:spPr>
          <a:xfrm>
            <a:off x="5160813" y="5235149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4618"/>
            <a:ext cx="6856301" cy="3166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669605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hipertensos com prescrição de medicamentos da farmácia popular/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hiperdia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priorizada na USF Lagoa do Mato, Monte Alegre/RN, 2015.</a:t>
            </a:r>
          </a:p>
        </p:txBody>
      </p:sp>
      <p:sp>
        <p:nvSpPr>
          <p:cNvPr id="2" name="Retângulo 1"/>
          <p:cNvSpPr/>
          <p:nvPr/>
        </p:nvSpPr>
        <p:spPr>
          <a:xfrm>
            <a:off x="467544" y="5014917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354177" y="4343756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51403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2.5: Priorizar a prescrição de medicamentos da farmácia popular para 100% dos hipertensos cadastrados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14365"/>
            <a:ext cx="6466782" cy="3042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3101975"/>
            <a:ext cx="43894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049" y="1677001"/>
            <a:ext cx="6180351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51520" y="4766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2.6: Priorizar a prescrição de medicamentos da farmácia popular para 100% dos diabéticos cadastrados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1519" y="4581128"/>
            <a:ext cx="8640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diabéticos com prescrição de medicamentos da farmácia popular/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priorizada na unidade de saúde Lagoa do Mato, Monte Alegre/RN, 2015.</a:t>
            </a: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136904" cy="77270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2.7: Realizar avaliação da necessidade de atendimento odontológico em 100% dos hipertensos 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504" y="1988840"/>
            <a:ext cx="67687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81216" y="5313908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hipertensos com avaliação da necessidade de atendimento odontológico na USF Lagoa do Mato, Monte Alegre/RN, 2015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47667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2.8: Realizar avaliação da necessidade de atendimento odontológico em 100% dos diabéticos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336704" cy="3164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251520" y="5044534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diabéticos com avaliação da necessidade de atendimento odontológico na USF Lagoa do Mato, Monte Alegre/RN, 2015.</a:t>
            </a: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-675456"/>
            <a:ext cx="8640960" cy="178010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3: Melhorar a adesão dos Hipertensos e/ou Diabéticos.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3165" y="1124744"/>
            <a:ext cx="7983251" cy="194421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3.1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Buscar 100% dos hipertensos faltosos às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consultas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712" y="1591284"/>
            <a:ext cx="6283970" cy="288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14084" y="450282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hipertensos faltosos às consultas com busca ativa na unidade de saúde Lagoa do Mato, Monte Alegre/RN. 2015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4084" y="5589240"/>
            <a:ext cx="8489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3.2: Buscar 100% de diabéticos faltosos às consultas na unidade de saúde conforme a periodicidade recomendada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(alcançado em 100%)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416824" cy="18002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4: Melhorar o registro das informações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4.1    Manter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ficha de acompanhamento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dos hipertensos cadastrados na USF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380" y="5469240"/>
            <a:ext cx="6400800" cy="1368152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hipertensos </a:t>
            </a: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registro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adequado na ficha de acompanhamento na USF Lagoa do Mato, Monte Alegre/RN, 2015.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7969261" cy="299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8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3"/>
            <a:ext cx="7772400" cy="792089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536" y="1268760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     </a:t>
            </a:r>
            <a:r>
              <a:rPr lang="pt-BR" sz="2400" dirty="0" smtClean="0"/>
              <a:t>          </a:t>
            </a:r>
          </a:p>
          <a:p>
            <a:pPr algn="just"/>
            <a:r>
              <a:rPr lang="pt-BR" sz="2400" dirty="0" smtClean="0"/>
              <a:t>  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•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 Assegurar a atenção aos usuários com Hipertensão Arterial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Diabetes Mellitus é muito importante no contexto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 Básica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/>
              <a:t>         •</a:t>
            </a:r>
            <a:r>
              <a:rPr lang="pt-BR" sz="2400" dirty="0"/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Assegurar o bom desenvolvimento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acompanhamento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prevenção e tratamento é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primordial</a:t>
            </a:r>
            <a:r>
              <a:rPr lang="pt-BR" sz="2400" dirty="0"/>
              <a:t>.</a:t>
            </a:r>
            <a:endParaRPr lang="pt-BR" sz="2400" dirty="0" smtClean="0"/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 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•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qualidade de vida da população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diminuição 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impactos e das complicações para a saúde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pessoas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15212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4.2: Manter ficha de acompanhamento de 100% dos usuários com diabetes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8568952" cy="1473200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diabéticos com registro adequado na ficha de acompanhamento na USF Lagoa do Mato, Monte Alegre/RN, 2015.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10983"/>
            <a:ext cx="6768751" cy="285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0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-603448"/>
            <a:ext cx="8280920" cy="178010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5: Mapear hipertensos e diabéticos de risco para doença cardiovascular.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640960" cy="147320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5.1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Realizar estratificação do risco cardiovascular em 100% dos hipertensos 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24073"/>
            <a:ext cx="6236568" cy="31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555277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hipertensos com estratificação de risco cardiovascular por exame clínico em dia na USF Lagoa do Mato, Monte Alegre/RN, 2015.</a:t>
            </a:r>
          </a:p>
        </p:txBody>
      </p:sp>
    </p:spTree>
    <p:extLst>
      <p:ext uri="{BB962C8B-B14F-4D97-AF65-F5344CB8AC3E}">
        <p14:creationId xmlns:p14="http://schemas.microsoft.com/office/powerpoint/2010/main" val="39814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43608" y="54868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5.2: Realizar estratificação do risco cardiovascular em 100% de diabéticos cadastrados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696744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55048" y="544522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diabéticos com estratificação de risco cardiovascular por exame clínico em dia na USF Lagoa do Mato, Monte Alegre/RN, 2015.</a:t>
            </a:r>
          </a:p>
        </p:txBody>
      </p:sp>
    </p:spTree>
    <p:extLst>
      <p:ext uri="{BB962C8B-B14F-4D97-AF65-F5344CB8AC3E}">
        <p14:creationId xmlns:p14="http://schemas.microsoft.com/office/powerpoint/2010/main" val="18186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2872" y="260648"/>
            <a:ext cx="8459608" cy="2267788"/>
          </a:xfrm>
        </p:spPr>
        <p:txBody>
          <a:bodyPr>
            <a:normAutofit fontScale="90000"/>
          </a:bodyPr>
          <a:lstStyle/>
          <a:p>
            <a:r>
              <a:rPr lang="pt-BR" sz="2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6: Promover a saúde dos Hipertensos e/ou Diabéticos.</a:t>
            </a:r>
            <a:r>
              <a:rPr lang="pt-BR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6.1: Garantir orientação nutricional sobre alimentação saudável a 100% dos hipertensos.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568952" cy="720080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hipertensos com orientação nutricional sobre alimentação saudável na USF Lagoa do Mato, Monte Alegre/RN, 2015.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388273" cy="303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9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-531440"/>
            <a:ext cx="7772400" cy="1780108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6.2: Garantir orientação nutricional sobre alimentação saudável a 100% dos diabéticos.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5157192"/>
            <a:ext cx="8640960" cy="1473200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diabéticos com orientação nutricional sobre alimentação saudável na USF Lagoa do Mato, Monte Alegre/RN, 2015.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67603" cy="34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0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68952" cy="988020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6.3: Garantir orientação em relação à prática regular de atividade física a 100% dos usuários hipertensos.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4172992"/>
            <a:ext cx="8712968" cy="147320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hipertensos com orientação sobre a prática de atividade física regular diária na USF Lagoa do Mato, Monte Alegre/RN, 2015.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768752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1520" y="5373216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6.4: Garantir orientação em relação à prática regular de atividade física 100% dos usuários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(alcançada em 100% em todos os meses).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7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-459432"/>
            <a:ext cx="7772400" cy="1780108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6.5: Garantir orientação sobre os riscos do tabagismo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100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dos usuários hipertensos.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384800"/>
            <a:ext cx="8640960" cy="1473200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hipertensos que receberam orientação sobre os riscos do tabagismo na USF Lagoa do Mato, Monte Alegre/RN, 2015.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772816"/>
            <a:ext cx="7543987" cy="333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5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52926" cy="5952724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6.6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Garantir orientação sobre os riscos do tabagismo a 100% dos usuários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diabéticos (</a:t>
            </a: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alcançada </a:t>
            </a:r>
            <a:r>
              <a:rPr lang="pt-BR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100% em todos os meses</a:t>
            </a: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6.7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Garantir orientação sobre higiene bucal a 100% dos usuários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hipertensos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alcançada em 100% em todos os meses</a:t>
            </a: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6.8: Garantir orientação sobre higiene bucal a 100% dos usuários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alcançada em 100% em todos os meses</a:t>
            </a: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Comunidade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Satisfação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 prioridade no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Melhoras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importantes no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Maior informação sobre importância de alimentação e prática saudável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atividade física diária.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341" y="675955"/>
            <a:ext cx="8433186" cy="1008112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Importância da </a:t>
            </a:r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intervenção para a equipe</a:t>
            </a:r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1340768"/>
            <a:ext cx="8082662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cobertura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atenção;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 equipe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reforçado;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Aceitação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avaliadas as funções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capacitada.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intervenção para o serviço</a:t>
            </a: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Conscientização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comunidade;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informações;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Identificação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dos problemas e organização da atenção.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9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Análise situacional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39552" y="1556792"/>
            <a:ext cx="8390736" cy="236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noProof="0" dirty="0" smtClean="0"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BR" sz="2400" dirty="0"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595021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Município de Monte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Alegre/RN: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Criado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pela lei n° 929, de 25 de novembro de 1953;  deixou de ser distrito de São José de Mipibu.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Pertence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à microrregião denominada de Agreste Potiguar, limitando-se com os municípios de Vera Cruz, São José do Mipibu, Brejinho, Várzea, Lagoa de Pedras e Lagoa Salgada;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Área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total de 210,916 km²</a:t>
            </a:r>
          </a:p>
        </p:txBody>
      </p:sp>
    </p:spTree>
    <p:extLst>
      <p:ext uri="{BB962C8B-B14F-4D97-AF65-F5344CB8AC3E}">
        <p14:creationId xmlns:p14="http://schemas.microsoft.com/office/powerpoint/2010/main" val="29173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23528" y="548680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Viabilidade da incorporação das ações à rotina de </a:t>
            </a: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serviços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ações já foram incorporadas à rotina de trabalho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USF;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Disponibilidade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equipamentos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USF;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Ampliar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estrutura,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pois suas instalações não são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adequadas.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Reflexão crítica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396044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As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experiências e conhecimentos que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adquiridos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contribuíram para solidificar o modelo de saúde e atenção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primária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utilizadas as ferramentas aportadas pelo curso para um bom desenvolvimento  na  coleta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dados,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seguindo um cronograma estabelecido e dando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cumprimento.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 na qualificação para atuar de forma mais segura e produtiva na Atenção Básica, para uma saúde de qualidade, com prevenção de agravos e melhora da qualidade de vida dos usuários. </a:t>
            </a: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OBRIGADA!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64331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808820"/>
            <a:ext cx="8496944" cy="32403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USF Lagoa do Mato localizada na área rural, no distrito chamado por igual nome, do município de Monte Alegre/RN. 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População</a:t>
            </a: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2.773 pessoas            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equipe </a:t>
            </a: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composta enfermeira, uma médica generalista (eu), uma cirurgiã dentista, uma Auxiliar de Saúde Bucal, dois técnicos de enfermagem, dois Auxiliar de Serviços Gerais, uma arquivista/recepcionista, e seis Agentes Comunitários de Saúde (ACS). </a:t>
            </a: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9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Análise situacional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992888" cy="3472409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Atenção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à 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 da Pessoa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Hipertensão Arterial e/ou Diabetes Mellitus na USF Lagoa do Mato, Monte Alegre/RN.</a:t>
            </a: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124744"/>
            <a:ext cx="8496944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6000" dirty="0" smtClean="0">
                <a:latin typeface="Arial" pitchFamily="34" charset="0"/>
                <a:cs typeface="Arial" pitchFamily="34" charset="0"/>
              </a:rPr>
              <a:t>• Capacitações da equipe de saúde para:</a:t>
            </a:r>
          </a:p>
          <a:p>
            <a:pPr marL="1028700" lvl="1" indent="-5715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5000" dirty="0" smtClean="0">
                <a:latin typeface="Arial" pitchFamily="34" charset="0"/>
                <a:cs typeface="Arial" pitchFamily="34" charset="0"/>
              </a:rPr>
              <a:t>cadastramento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de usuários com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HAS/DM;</a:t>
            </a:r>
          </a:p>
          <a:p>
            <a:pPr marL="1028700" lvl="1" indent="-5715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5000" dirty="0" smtClean="0">
                <a:latin typeface="Arial" pitchFamily="34" charset="0"/>
                <a:cs typeface="Arial" pitchFamily="34" charset="0"/>
              </a:rPr>
              <a:t>verificação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da pressão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arterial, incluindo uso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adequado do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manguito;</a:t>
            </a:r>
          </a:p>
          <a:p>
            <a:pPr marL="1028700" lvl="1" indent="-5715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5000" dirty="0" smtClean="0">
                <a:latin typeface="Arial" pitchFamily="34" charset="0"/>
                <a:cs typeface="Arial" pitchFamily="34" charset="0"/>
              </a:rPr>
              <a:t>realização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hemoglicoteste;</a:t>
            </a:r>
          </a:p>
          <a:p>
            <a:pPr marL="1028700" lvl="1" indent="-5715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50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seguir o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protocolo de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tratamento de HAS e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DM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e para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solicitação de exames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complementares;</a:t>
            </a:r>
          </a:p>
          <a:p>
            <a:pPr marL="1028700" lvl="1" indent="-5715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50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orientar os usuários sobre as alternativas para obter acesso a medicamentos da Farmácia </a:t>
            </a:r>
            <a:r>
              <a:rPr lang="pt-BR" sz="5000" dirty="0" smtClean="0">
                <a:latin typeface="Arial" pitchFamily="34" charset="0"/>
                <a:cs typeface="Arial" pitchFamily="34" charset="0"/>
              </a:rPr>
              <a:t>Popular/Hiperdia.</a:t>
            </a:r>
          </a:p>
          <a:p>
            <a:pPr marL="1028700" lvl="1" indent="-5715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50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5000" dirty="0">
                <a:latin typeface="Arial" pitchFamily="34" charset="0"/>
                <a:cs typeface="Arial" pitchFamily="34" charset="0"/>
              </a:rPr>
              <a:t>avaliação da necessidade de atendimento odontológico dos hipertensos e diabéticos.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24936" cy="3904457"/>
          </a:xfrm>
        </p:spPr>
        <p:txBody>
          <a:bodyPr>
            <a:normAutofit/>
          </a:bodyPr>
          <a:lstStyle/>
          <a:p>
            <a:pPr marL="0" lvl="1"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Contato com lideranças comunitárias para falar sobre a importância da ação programática com este grupo;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Reunião com o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gestor;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Atendimento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clínico de HAS e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DM com utilização de ficha de acompanhamento;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Realização de ações de educação em saúde;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Buscar usuários faltosos por visita domiciliar. </a:t>
            </a: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8301" y="116632"/>
            <a:ext cx="7772400" cy="1080120"/>
          </a:xfrm>
        </p:spPr>
        <p:txBody>
          <a:bodyPr/>
          <a:lstStyle/>
          <a:p>
            <a:r>
              <a:rPr lang="pt-BR" b="1" dirty="0">
                <a:cs typeface="Arial" pitchFamily="34" charset="0"/>
              </a:rPr>
              <a:t>Resultados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9889" y="2924944"/>
            <a:ext cx="7776864" cy="3312368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7" y="1386056"/>
            <a:ext cx="84747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1: Ampliar a cobertura aos Hipertensos e/ou Diabéticos</a:t>
            </a: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1.1 Cadastrar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hipertensos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Cobertura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do programa de atenção ao hipertenso na USF Lagoa do Mato, Monte Alegre/RN, 2015.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74072"/>
            <a:ext cx="6530292" cy="321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23528" y="4581128"/>
            <a:ext cx="8363272" cy="936104"/>
          </a:xfrm>
        </p:spPr>
        <p:txBody>
          <a:bodyPr>
            <a:normAutofit/>
          </a:bodyPr>
          <a:lstStyle/>
          <a:p>
            <a:pPr algn="ctr"/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Cobertura 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programa de atenção ao diabético na USF Lagoa do Mato, Monte Alegre/RN, </a:t>
            </a: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2015.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3"/>
            <a:ext cx="590465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23528" y="548681"/>
            <a:ext cx="735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1.2 Cadastrar 100% dos diabéticos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1850</TotalTime>
  <Words>1387</Words>
  <Application>Microsoft Office PowerPoint</Application>
  <PresentationFormat>Apresentação na tela (4:3)</PresentationFormat>
  <Paragraphs>175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Forma de Onda</vt:lpstr>
      <vt:lpstr>Apresentação do PowerPoint</vt:lpstr>
      <vt:lpstr>Introdução</vt:lpstr>
      <vt:lpstr> Análise situacional</vt:lpstr>
      <vt:lpstr>Análise situacional</vt:lpstr>
      <vt:lpstr>Objetivo geral</vt:lpstr>
      <vt:lpstr>Metodologia</vt:lpstr>
      <vt:lpstr>Metodologia</vt:lpstr>
      <vt:lpstr>Resultados</vt:lpstr>
      <vt:lpstr>Cobertura do programa de atenção ao diabético na USF Lagoa do Mato, Monte Alegre/RN, 2015.</vt:lpstr>
      <vt:lpstr>Objetivo 2: Melhorar a qualidade da atenção aos Hipertensos e/ou Diabéticos na unidade de saúde Lagoa do Mato, Monte Alegre/RN 2015.  2.1: Realizar exame clínico apropriado em 100% dos hipertensos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Objetivo 3: Melhorar a adesão dos Hipertensos e/ou Diabéticos.</vt:lpstr>
      <vt:lpstr>Objetivo 4: Melhorar o registro das informações   4.1    Manter ficha de acompanhamento de 100% dos hipertensos cadastrados na USF. </vt:lpstr>
      <vt:lpstr>4.2: Manter ficha de acompanhamento de 100% dos usuários com diabetes </vt:lpstr>
      <vt:lpstr>Objetivo 5: Mapear hipertensos e diabéticos de risco para doença cardiovascular.</vt:lpstr>
      <vt:lpstr>Apresentação do PowerPoint</vt:lpstr>
      <vt:lpstr>Objetivo 6: Promover a saúde dos Hipertensos e/ou Diabéticos. Meta 6.1: Garantir orientação nutricional sobre alimentação saudável a 100% dos hipertensos. </vt:lpstr>
      <vt:lpstr>6.2: Garantir orientação nutricional sobre alimentação saudável a 100% dos diabéticos.</vt:lpstr>
      <vt:lpstr>Meta 6.3: Garantir orientação em relação à prática regular de atividade física a 100% dos usuários hipertensos.</vt:lpstr>
      <vt:lpstr>6.5: Garantir orientação sobre os riscos do tabagismo a 100% dos usuários hipertensos.</vt:lpstr>
      <vt:lpstr>Apresentação do PowerPoint</vt:lpstr>
      <vt:lpstr>Apresentação do PowerPoint</vt:lpstr>
      <vt:lpstr>Apresentação do PowerPoint</vt:lpstr>
      <vt:lpstr>Apresentação do PowerPoint</vt:lpstr>
      <vt:lpstr>Reflexão crítica 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155</cp:revision>
  <dcterms:created xsi:type="dcterms:W3CDTF">2014-04-14T13:00:38Z</dcterms:created>
  <dcterms:modified xsi:type="dcterms:W3CDTF">2015-09-16T00:07:38Z</dcterms:modified>
</cp:coreProperties>
</file>