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37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C12B-B142-4478-A66A-7449B2A92E1B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E1AA3-C1BB-4D47-835C-416DC4E5D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51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1AA3-C1BB-4D47-835C-416DC4E5D59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57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7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5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139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44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487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0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1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02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3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23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81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48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5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6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6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52E4-CA52-4043-B1EC-B8E0204AA1D6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542B023-250F-4760-8495-318C68CAC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6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706" y="2495550"/>
            <a:ext cx="9839459" cy="466510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</a:t>
            </a: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pt-BR" sz="2400" b="1" dirty="0"/>
              <a:t> </a:t>
            </a:r>
            <a:endParaRPr lang="pt-BR" sz="2400" dirty="0"/>
          </a:p>
          <a:p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aos Hipertensos e Diabéticos, na UBS </a:t>
            </a: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Nolasco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Portalegre/RN</a:t>
            </a:r>
          </a:p>
          <a:p>
            <a:pPr algn="ctr"/>
            <a:endParaRPr lang="pt-BR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Natasha Sánchez </a:t>
            </a: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Bouza</a:t>
            </a:r>
          </a:p>
          <a:p>
            <a:pPr algn="ctr"/>
            <a:endParaRPr lang="pt-B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x-non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Pelotas,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07067" y="669701"/>
            <a:ext cx="7766936" cy="978795"/>
          </a:xfrm>
        </p:spPr>
        <p:txBody>
          <a:bodyPr/>
          <a:lstStyle/>
          <a:p>
            <a:pPr algn="ctr"/>
            <a:r>
              <a:rPr lang="pt-BR" dirty="0"/>
              <a:t> </a:t>
            </a:r>
            <a:br>
              <a:rPr lang="pt-BR" dirty="0"/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96403" y="958334"/>
            <a:ext cx="2049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BR"/>
          </a:p>
        </p:txBody>
      </p:sp>
      <p:pic>
        <p:nvPicPr>
          <p:cNvPr id="1025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4512596" y="1186934"/>
            <a:ext cx="1225681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196403" y="2310884"/>
            <a:ext cx="2049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1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7943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a 100% dos hipertensos a realização de exames complementares em dia de acordo com o protocolo.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567543"/>
            <a:ext cx="8479730" cy="4062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630091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817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a 100% dos diabéticos a realização de exames complementares em dia de acordo com o protocolo.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50424"/>
            <a:ext cx="8190412" cy="421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869439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6137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Priorizar a prescrição de medicamentos da farmácia popular para 100% dos hipertensos cadastrados na unidade de saúde.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88"/>
          <a:stretch>
            <a:fillRect/>
          </a:stretch>
        </p:blipFill>
        <p:spPr bwMode="auto">
          <a:xfrm>
            <a:off x="-156754" y="2181497"/>
            <a:ext cx="9300753" cy="387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39486" y="6061166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6949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2.6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Priorizar a prescrição de medicamentos da farmácia popular para 100% dos diabéticos cadastrados na unidade de saúde.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220686"/>
            <a:ext cx="8153157" cy="369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784530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1006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2.7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avaliação da necessidade de atendimento odontológico em 100% dos hipertensos cadastrados.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85109"/>
            <a:ext cx="7709020" cy="40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734594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avaliação da necessidade de atendimento odontológico em 100% dos diabéticos cadastrados.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3" y="1489166"/>
            <a:ext cx="7493317" cy="4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13360" y="5703838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adesão de hipertensos e /ou diabéticos ao programa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3.1.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Buscar 100% dos hipertensos faltosos às consultas na unidade de saúde conforme a periodicidade recomendada.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495006"/>
            <a:ext cx="7707086" cy="329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70263" y="5786846"/>
            <a:ext cx="620485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3.2.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Buscar 100% dos diabéticos faltosos às consultas na unidade de saúde conforme a periodicidade recomendada.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85109"/>
            <a:ext cx="7996403" cy="395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703838"/>
            <a:ext cx="6096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613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dos hipertensos cadastrados na unidade de saúde.</a:t>
            </a:r>
          </a:p>
        </p:txBody>
      </p:sp>
      <p:pic>
        <p:nvPicPr>
          <p:cNvPr id="14338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2103120"/>
            <a:ext cx="7876901" cy="382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00743" y="6039256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817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4.2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diabéticos cadastrados na unidade de saúde.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" y="1881051"/>
            <a:ext cx="7289073" cy="40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26423" y="5930536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5159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ação programática HAS e DM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 do Município de Portalegre/RN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 da UBS Pedro Nolasco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do programa HAS e DM na UBS.</a:t>
            </a: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Mapear hipertensos e diabéticos de risco para doenças cardiovascular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5.1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estratificação do risco cardiovascular em 100% dos hipertensos cadastrados na unidade de saúde.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8" y="2098904"/>
            <a:ext cx="7994468" cy="371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61703" y="5784739"/>
            <a:ext cx="621163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5.2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estratificação do risco cardiovascular em 100% dos diabéticos cadastrados na unidade de saúde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" y="1580606"/>
            <a:ext cx="8177349" cy="40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4172" y="5747657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0011"/>
          </a:xfrm>
        </p:spPr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Promover a saúde de hipertensos e diabéticos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nutricional sobre alimentação saudável a 100% dos hipertensos.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1946366"/>
            <a:ext cx="8033657" cy="390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3806" y="5852160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4880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nutricional sobre alimentação saudável a 100% dos diabéticos.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8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3" y="1672046"/>
            <a:ext cx="7445828" cy="389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13360" y="5682343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7943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em relação à prática regular de atividade física a 100% dos pacientes hipertensos.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2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" y="1920242"/>
            <a:ext cx="7628709" cy="356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69817" y="5486400"/>
            <a:ext cx="650530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69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6.4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em relação à prática regular de atividade física a 100% dos pacientes diabéticos.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9" y="1645920"/>
            <a:ext cx="7628708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8046" y="5760719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6.5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sobre os riscos do tabagismo a 100% dos pacientes hipertensos.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3" y="1815738"/>
            <a:ext cx="8255725" cy="394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26423" y="5882502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7943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6.6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sobre os riscos do tabagismo a 100% dos pacientes diabéticos.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6" y="1698173"/>
            <a:ext cx="8242663" cy="401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39486" y="5839099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39783"/>
            <a:ext cx="8596668" cy="1049383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6.7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sobre higiene bucal a 100% dos pacientes hipertensos cadastrados.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8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715998"/>
            <a:ext cx="8427477" cy="383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5551714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9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6.8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orientação sobre higiene bucal a 100% dos pacientes diabéticos cadastrados.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2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1" y="1482635"/>
            <a:ext cx="8321039" cy="363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4171" y="5114109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820473"/>
            <a:ext cx="8596668" cy="19344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Qualificar as ações referentes ao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Atenção a Hipertensão Arterial Sistêmica e a Diabete Mellitus, na UBS Pedro Nolasco (Baixa Grande), no município Portalegre/RN</a:t>
            </a:r>
            <a:r>
              <a:rPr lang="pt-B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5944"/>
            <a:ext cx="8596668" cy="64007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836024"/>
            <a:ext cx="8596668" cy="569540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da cobertura do atendimento para hipertensos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área adstrita para 257 hipertensos representando 94.1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da cobertura do atendimento para diabéticos na área adstrita para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 diabéticos representando 76.12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Melhoramento da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da atenção aos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 diabéticos.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totalidade dos usuários hipertensos e diabéticos faltosos procurados na busca ativa foram atendidos.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100% dos usuários atendidos estão com registro a adequado da ficha de acompanhamento.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realizada a estratificação de risco Cardiovascular nos 100% usuários cadastrados na unidade.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totalidade dos usuários foram beneficiados das ações em promoção de saúde.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qualitativos relevantes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85553"/>
            <a:ext cx="8596668" cy="40558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capacitação dos profissionais da equipe que acrescentou o desempenho nos atendimentos.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interação com os gestores e secretaria de saúde.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Melhoramento do engajamento público com a participação ativa da comunidade.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 do NASF ( Nutricionista) nas atividades educativas nas atividades coletivas.</a:t>
            </a: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89166"/>
            <a:ext cx="8596668" cy="53688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propiciou a ampliação da cobertura da atenção aos hipertensos e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ropiciou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melhor qualidade dos registros para estes dois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xigiu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 equipe se capacitasse para seguir as recomendações do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atividade promoveu o trabalho integrado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equipe ESF.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mpacto em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outras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como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serviço de laboratório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Aumentou o nível de satisfação da comunidade com a qualidade dos atendimentos.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460" y="274320"/>
            <a:ext cx="8596668" cy="6211179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já foi incorporada a rotina do serviço de forma sistemática. Vamos ampliar o trabalho de conscientização da comunidade em relação a necessidade de priorização da atenção dos hipertensos e Diabéticos, em especial os de alto risco. Vamos a dar continuidade com ajuda das fichas utilizadas durante a intervenção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Pretendemos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 a capacitação da equipe com relação aos protocolos do MS assim como a educação individual de forma permanente. </a:t>
            </a: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Continuaremos na procura de aumentar e ampliar a cobertura dos hipertensos e diabéticos de nossa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para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continuidade ao projeto e melhorar a cobertura do programa.</a:t>
            </a: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Tomando este projeto como exemplo, também pretendemos implementar o Programa de Pré-natal na UBS.</a:t>
            </a:r>
          </a:p>
          <a:p>
            <a:pPr algn="just"/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6259" y="609599"/>
            <a:ext cx="9694575" cy="5934891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Minhas expectativas com respeito ao curso foram superadas.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educação permanente durante o curso me proporcionou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espaços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discussão, análise e reflexão crítica das práticas no cotidiano de trabalho e a interação com a equipe de ESF, secretarias de saúde e gestores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sido um estímulo para meu desenvolvimento académico no sentido mais amplio em uma perspectiva ampliada do cuidado em saúde do povo mais necessitado. </a:t>
            </a: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ossibilitou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diagnóstico e tratamento com base em evidência científica e com participação do indivíduo e de sua família informando-os apropriadamente e envolvendo-os no processo. </a:t>
            </a: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ajudou a evidenciar como a ESF conseguiu trazer um cuidado mais eficaz, porque aborda necessidades fundamentais e faz o cuidado integral respondendo aos princípios da universalidade, integralidade e equidade preconizados pelo SUS. </a:t>
            </a:r>
          </a:p>
          <a:p>
            <a:pPr algn="just"/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20014998">
            <a:off x="1151257" y="2363866"/>
            <a:ext cx="8596668" cy="3317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</a:t>
            </a:r>
            <a:endParaRPr lang="pt-BR" sz="9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897" y="783956"/>
            <a:ext cx="8694453" cy="824248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2885" y="1957589"/>
            <a:ext cx="8242478" cy="40890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do projeto.</a:t>
            </a: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Cadastramento dos usuários hipertensos e diabéticos.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dos membros da equipe sobre suas atribuições.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da equipe sobre os protocolos de HAS e DM.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  <a:endParaRPr lang="pt-BR" sz="2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Básica # 36 (Estratégia para o cuidado para a pessoa com Diabetes)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de Atenção Básica # 37 (Estratégia para o cuidado para a pessoa com HAS)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ichas </a:t>
            </a: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espelho disponibilizadas pelo curso.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lanilha </a:t>
            </a: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coleta de dados disponibilizada pelo curso.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rontuários </a:t>
            </a:r>
            <a:r>
              <a:rPr lang="pt-BR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clínicos e fichas de atendimento individuais.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7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8596668" cy="772731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</a:t>
            </a:r>
            <a:endParaRPr lang="pt-B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772733"/>
            <a:ext cx="8596668" cy="19962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do programa de atenção saúde de hipertensos e diabéticos.</a:t>
            </a:r>
          </a:p>
          <a:p>
            <a:pPr marL="0" indent="0" fontAlgn="base">
              <a:buNone/>
            </a:pP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Meta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Cadastrar 80% dos hipertensos da área de abrangência no </a:t>
            </a: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à Hipertensão Arterial Sistêmica na unidade de saúde</a:t>
            </a:r>
          </a:p>
          <a:p>
            <a:pPr marL="0" indent="0">
              <a:buNone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35" y="2612571"/>
            <a:ext cx="8164286" cy="360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2344" y="6139176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4271" y="274320"/>
            <a:ext cx="8596668" cy="2050869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do programa de atenção saúde de hipertensos e diabéticos.</a:t>
            </a:r>
          </a:p>
          <a:p>
            <a:pPr marL="0" indent="0" fontAlgn="base">
              <a:buNone/>
            </a:pPr>
            <a:r>
              <a:rPr lang="pt-B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Meta </a:t>
            </a: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Cadastrar 80% dos diabéticos da área de abrangência no Programa de atenção à Diabete Mellitus na unidade de saúde.</a:t>
            </a:r>
          </a:p>
          <a:p>
            <a:endParaRPr lang="pt-BR" dirty="0"/>
          </a:p>
        </p:txBody>
      </p:sp>
      <p:pic>
        <p:nvPicPr>
          <p:cNvPr id="307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2325189"/>
            <a:ext cx="8059783" cy="356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61109" y="5891349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 diabéticos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hipertensos.</a:t>
            </a:r>
            <a:b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8" y="2168434"/>
            <a:ext cx="8137534" cy="381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35428" y="5882502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Meta 2.2</a:t>
            </a:r>
            <a:r>
              <a:rPr lang="pt-BR" sz="2400" dirty="0">
                <a:solidFill>
                  <a:srgbClr val="C00000"/>
                </a:solidFill>
              </a:rPr>
              <a:t> Realizar exame clínico apropriado em 100% dos diabéticos.</a:t>
            </a:r>
            <a:br>
              <a:rPr lang="pt-BR" sz="2400" dirty="0">
                <a:solidFill>
                  <a:srgbClr val="C00000"/>
                </a:solidFill>
              </a:rPr>
            </a:br>
            <a:endParaRPr lang="pt-BR" sz="2400" dirty="0">
              <a:solidFill>
                <a:srgbClr val="C00000"/>
              </a:solidFill>
            </a:endParaRPr>
          </a:p>
        </p:txBody>
      </p:sp>
      <p:pic>
        <p:nvPicPr>
          <p:cNvPr id="5122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8" y="1930401"/>
            <a:ext cx="7916091" cy="398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83505" y="5917475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 UFPel</a:t>
            </a:r>
            <a:endParaRPr lang="pt-BR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1305</Words>
  <Application>Microsoft Office PowerPoint</Application>
  <PresentationFormat>Widescreen</PresentationFormat>
  <Paragraphs>137</Paragraphs>
  <Slides>35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  UNIVERSIDADE ABERTA DO SUS UNIVERSIDADE FEDERAL DE PELOTAS Especialização em Saúde da Família </vt:lpstr>
      <vt:lpstr>Introdução</vt:lpstr>
      <vt:lpstr>Objetivo Geral</vt:lpstr>
      <vt:lpstr>Metodologia </vt:lpstr>
      <vt:lpstr>Metodologia </vt:lpstr>
      <vt:lpstr>Objetivos e metas</vt:lpstr>
      <vt:lpstr>Apresentação do PowerPoint</vt:lpstr>
      <vt:lpstr>Objetivo 2: Melhorar a qualidade da atenção a hipertensos e diabéticos Meta 2.1 Realizar exame clínico apropriado em 100% dos hipertensos. </vt:lpstr>
      <vt:lpstr>Meta 2.2 Realizar exame clínico apropriado em 100% dos diabéticos. </vt:lpstr>
      <vt:lpstr>Meta 2.3 Garantir a 100% dos hipertensos a realização de exames complementares em dia de acordo com o protocolo. </vt:lpstr>
      <vt:lpstr>Meta 2.4 Garantir a 100% dos diabéticos a realização de exames complementares em dia de acordo com o protocolo. </vt:lpstr>
      <vt:lpstr>Meta 2.5 Priorizar a prescrição de medicamentos da farmácia popular para 100% dos hipertensos cadastrados na unidade de saúde. </vt:lpstr>
      <vt:lpstr>Meta: 2.6 Priorizar a prescrição de medicamentos da farmácia popular para 100% dos diabéticos cadastrados na unidade de saúde. </vt:lpstr>
      <vt:lpstr>Meta 2.7 Realizar avaliação da necessidade de atendimento odontológico em 100% dos hipertensos cadastrados. </vt:lpstr>
      <vt:lpstr>Meta 2.8 Realizar avaliação da necessidade de atendimento odontológico em 100% dos diabéticos cadastrados. </vt:lpstr>
      <vt:lpstr>Objetivo 3: Melhorar a adesão de hipertensos e /ou diabéticos ao programa Meta 3.1. Buscar 100% dos hipertensos faltosos às consultas na unidade de saúde conforme a periodicidade recomendada. </vt:lpstr>
      <vt:lpstr>Meta 3.2. Buscar 100% dos diabéticos faltosos às consultas na unidade de saúde conforme a periodicidade recomendada. </vt:lpstr>
      <vt:lpstr>Objetivo 4: Melhorar o registro das informações Meta 4.1 Manter ficha de acompanhamento de 100% dos hipertensos cadastrados na unidade de saúde.</vt:lpstr>
      <vt:lpstr>Meta 4.2 Manter ficha de acompanhamento de 100% dos diabéticos cadastrados na unidade de saúde. </vt:lpstr>
      <vt:lpstr>Objetivo 5: Mapear hipertensos e diabéticos de risco para doenças cardiovascular Meta 5.1 Realizar estratificação do risco cardiovascular em 100% dos hipertensos cadastrados na unidade de saúde. </vt:lpstr>
      <vt:lpstr>Meta 5.2 Realizar estratificação do risco cardiovascular em 100% dos diabéticos cadastrados na unidade de saúde </vt:lpstr>
      <vt:lpstr>Objetivo 6: Promover a saúde de hipertensos e diabéticos Meta 6.1 Garantir orientação nutricional sobre alimentação saudável a 100% dos hipertensos. </vt:lpstr>
      <vt:lpstr>Meta 6.2 Garantir orientação nutricional sobre alimentação saudável a 100% dos diabéticos. </vt:lpstr>
      <vt:lpstr>Meta 6.3 Garantir orientação em relação à prática regular de atividade física a 100% dos pacientes hipertensos. </vt:lpstr>
      <vt:lpstr>Meta 6.4 Garantir orientação em relação à prática regular de atividade física a 100% dos pacientes diabéticos. </vt:lpstr>
      <vt:lpstr>Meta 6.5 Garantir orientação sobre os riscos do tabagismo a 100% dos pacientes hipertensos. </vt:lpstr>
      <vt:lpstr>Meta 6.6 Garantir orientação sobre os riscos do tabagismo a 100% dos pacientes diabéticos. </vt:lpstr>
      <vt:lpstr>Meta 6.7 Garantir orientação sobre higiene bucal a 100% dos pacientes hipertensos cadastrados. </vt:lpstr>
      <vt:lpstr>Meta 6.8 Garantir orientação sobre higiene bucal a 100% dos pacientes diabéticos cadastrados.   </vt:lpstr>
      <vt:lpstr>Resultados</vt:lpstr>
      <vt:lpstr>Aspectos qualitativos relevantes</vt:lpstr>
      <vt:lpstr>Discussão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Tulio</dc:creator>
  <cp:lastModifiedBy>Tulio</cp:lastModifiedBy>
  <cp:revision>94</cp:revision>
  <dcterms:created xsi:type="dcterms:W3CDTF">2015-05-24T12:17:29Z</dcterms:created>
  <dcterms:modified xsi:type="dcterms:W3CDTF">2015-05-24T16:33:50Z</dcterms:modified>
</cp:coreProperties>
</file>