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hart16.xml" ContentType="application/vnd.openxmlformats-officedocument.drawingml.chart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charts/chart12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charts/chart15.xml" ContentType="application/vnd.openxmlformats-officedocument.drawingml.char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36"/>
  </p:notesMasterIdLst>
  <p:sldIdLst>
    <p:sldId id="312" r:id="rId2"/>
    <p:sldId id="382" r:id="rId3"/>
    <p:sldId id="429" r:id="rId4"/>
    <p:sldId id="430" r:id="rId5"/>
    <p:sldId id="383" r:id="rId6"/>
    <p:sldId id="386" r:id="rId7"/>
    <p:sldId id="385" r:id="rId8"/>
    <p:sldId id="387" r:id="rId9"/>
    <p:sldId id="388" r:id="rId10"/>
    <p:sldId id="390" r:id="rId11"/>
    <p:sldId id="389" r:id="rId12"/>
    <p:sldId id="392" r:id="rId13"/>
    <p:sldId id="399" r:id="rId14"/>
    <p:sldId id="404" r:id="rId15"/>
    <p:sldId id="413" r:id="rId16"/>
    <p:sldId id="414" r:id="rId17"/>
    <p:sldId id="416" r:id="rId18"/>
    <p:sldId id="418" r:id="rId19"/>
    <p:sldId id="426" r:id="rId20"/>
    <p:sldId id="398" r:id="rId21"/>
    <p:sldId id="402" r:id="rId22"/>
    <p:sldId id="403" r:id="rId23"/>
    <p:sldId id="412" r:id="rId24"/>
    <p:sldId id="425" r:id="rId25"/>
    <p:sldId id="415" r:id="rId26"/>
    <p:sldId id="431" r:id="rId27"/>
    <p:sldId id="417" r:id="rId28"/>
    <p:sldId id="419" r:id="rId29"/>
    <p:sldId id="427" r:id="rId30"/>
    <p:sldId id="393" r:id="rId31"/>
    <p:sldId id="433" r:id="rId32"/>
    <p:sldId id="395" r:id="rId33"/>
    <p:sldId id="396" r:id="rId34"/>
    <p:sldId id="432" r:id="rId35"/>
  </p:sldIdLst>
  <p:sldSz cx="9144000" cy="5143500" type="screen16x9"/>
  <p:notesSz cx="6854825" cy="97504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ffice 2010 Hack" initials="S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5288"/>
    <a:srgbClr val="FB75E8"/>
    <a:srgbClr val="3FC54C"/>
    <a:srgbClr val="53CD67"/>
    <a:srgbClr val="B8004F"/>
    <a:srgbClr val="6546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84" autoAdjust="0"/>
  </p:normalViewPr>
  <p:slideViewPr>
    <p:cSldViewPr>
      <p:cViewPr>
        <p:scale>
          <a:sx n="77" d="100"/>
          <a:sy n="77" d="100"/>
        </p:scale>
        <p:origin x="-1170" y="-594"/>
      </p:cViewPr>
      <p:guideLst>
        <p:guide orient="horz" pos="1620"/>
        <p:guide pos="16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COLO%20Niviane(2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mone%20Oliveira\AppData\Local\Microsoft\Windows\Temporary%20Internet%20Files\Content.IE5\6DY5T6MG\Planilha%20coleta%20de%20dados%20CA%20MAMA%20Niviane(2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COLO%20Niviane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COLO%20Niviane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COLO%20Niviane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COLO%20Niviane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COLO%20Niviane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Sim&#245;es%20Lopes\Planilha%20coleta%20de%20dados%20CA%20MAMA%20Niviane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100"/>
            </a:pPr>
            <a:r>
              <a:rPr lang="en-US" sz="1600" dirty="0" err="1"/>
              <a:t>Cobertura</a:t>
            </a:r>
            <a:r>
              <a:rPr lang="en-US" sz="1600" dirty="0"/>
              <a:t> do </a:t>
            </a:r>
            <a:r>
              <a:rPr lang="en-US" sz="1600" dirty="0" err="1"/>
              <a:t>programa</a:t>
            </a:r>
            <a:r>
              <a:rPr lang="en-US" sz="1600" dirty="0"/>
              <a:t> de </a:t>
            </a:r>
            <a:r>
              <a:rPr lang="en-US" sz="1600" b="1" dirty="0" err="1"/>
              <a:t>prevenção</a:t>
            </a:r>
            <a:r>
              <a:rPr lang="en-US" sz="1600" dirty="0"/>
              <a:t> </a:t>
            </a:r>
            <a:r>
              <a:rPr lang="en-US" sz="1600" dirty="0" err="1"/>
              <a:t>ao</a:t>
            </a:r>
            <a:r>
              <a:rPr lang="en-US" sz="1600" dirty="0"/>
              <a:t> CA de </a:t>
            </a:r>
            <a:r>
              <a:rPr lang="en-US" sz="1600" dirty="0" err="1"/>
              <a:t>colo</a:t>
            </a:r>
            <a:r>
              <a:rPr lang="en-US" sz="1600" dirty="0"/>
              <a:t> </a:t>
            </a:r>
            <a:r>
              <a:rPr lang="en-US" sz="1600" dirty="0" err="1"/>
              <a:t>uterino</a:t>
            </a:r>
            <a:r>
              <a:rPr lang="en-US" sz="1600" dirty="0"/>
              <a:t>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prevenção ao CA de colo uterino 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5.7462686567164592E-2</c:v>
                </c:pt>
                <c:pt idx="1">
                  <c:v>9.5522388059702354E-2</c:v>
                </c:pt>
                <c:pt idx="2">
                  <c:v>0.13507462686567165</c:v>
                </c:pt>
                <c:pt idx="3">
                  <c:v>0.31492537313433322</c:v>
                </c:pt>
              </c:numCache>
            </c:numRef>
          </c:val>
        </c:ser>
        <c:dLbls/>
        <c:axId val="36436224"/>
        <c:axId val="36995072"/>
      </c:barChart>
      <c:catAx>
        <c:axId val="36436224"/>
        <c:scaling>
          <c:orientation val="minMax"/>
        </c:scaling>
        <c:axPos val="b"/>
        <c:numFmt formatCode="#,##0.00" sourceLinked="1"/>
        <c:tickLblPos val="nextTo"/>
        <c:crossAx val="36995072"/>
        <c:crosses val="autoZero"/>
        <c:auto val="1"/>
        <c:lblAlgn val="ctr"/>
        <c:lblOffset val="100"/>
      </c:catAx>
      <c:valAx>
        <c:axId val="36995072"/>
        <c:scaling>
          <c:orientation val="minMax"/>
          <c:max val="1"/>
          <c:min val="0"/>
        </c:scaling>
        <c:delete val="1"/>
        <c:axPos val="l"/>
        <c:majorGridlines>
          <c:spPr>
            <a:effectLst/>
          </c:spPr>
        </c:majorGridlines>
        <c:numFmt formatCode="0.0%" sourceLinked="1"/>
        <c:tickLblPos val="nextTo"/>
        <c:crossAx val="36436224"/>
        <c:crosses val="autoZero"/>
        <c:crossBetween val="between"/>
        <c:majorUnit val="0.2"/>
        <c:minorUnit val="4.0000000000000112E-2"/>
      </c:valAx>
    </c:plotArea>
    <c:plotVisOnly val="1"/>
    <c:dispBlanksAs val="gap"/>
  </c:chart>
  <c:spPr>
    <a:scene3d>
      <a:camera prst="orthographicFront"/>
      <a:lightRig rig="threePt" dir="t"/>
    </a:scene3d>
    <a:sp3d>
      <a:bevelT w="6350"/>
      <a:bevelB w="6350"/>
    </a:sp3d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entre 50 e 69 anos residentes na área com mamografia em dia.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0.83695652173913049</c:v>
                </c:pt>
                <c:pt idx="1">
                  <c:v>1</c:v>
                </c:pt>
                <c:pt idx="2">
                  <c:v>0.8238636363636419</c:v>
                </c:pt>
                <c:pt idx="3">
                  <c:v>0.51630434782608658</c:v>
                </c:pt>
              </c:numCache>
            </c:numRef>
          </c:val>
        </c:ser>
        <c:dLbls/>
        <c:axId val="56343168"/>
        <c:axId val="56623488"/>
      </c:barChart>
      <c:catAx>
        <c:axId val="563431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623488"/>
        <c:crosses val="autoZero"/>
        <c:auto val="1"/>
        <c:lblAlgn val="ctr"/>
        <c:lblOffset val="100"/>
      </c:catAx>
      <c:valAx>
        <c:axId val="56623488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6343168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mulheres com encaminhamento adequado para avaliação das mamas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56692736"/>
        <c:axId val="56694272"/>
      </c:barChart>
      <c:catAx>
        <c:axId val="566927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694272"/>
        <c:crosses val="autoZero"/>
        <c:auto val="1"/>
        <c:lblAlgn val="ctr"/>
        <c:lblOffset val="100"/>
      </c:catAx>
      <c:valAx>
        <c:axId val="56694272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6692736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mulheres entre 50 e 69 com registro do resultado da(s) mamografia(s) na ficha-espelho ou prontuário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0.78260869565218139</c:v>
                </c:pt>
                <c:pt idx="1">
                  <c:v>0.95798319327731096</c:v>
                </c:pt>
                <c:pt idx="2">
                  <c:v>0.87500000000000544</c:v>
                </c:pt>
                <c:pt idx="3">
                  <c:v>0.75271739130434778</c:v>
                </c:pt>
              </c:numCache>
            </c:numRef>
          </c:val>
        </c:ser>
        <c:dLbls/>
        <c:axId val="56747520"/>
        <c:axId val="56749056"/>
      </c:barChart>
      <c:catAx>
        <c:axId val="567475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749056"/>
        <c:crosses val="autoZero"/>
        <c:auto val="1"/>
        <c:lblAlgn val="ctr"/>
        <c:lblOffset val="100"/>
      </c:catAx>
      <c:valAx>
        <c:axId val="56749056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6747520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na faixa etária com avaliação de risco para câncer de mama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0.83695652173913049</c:v>
                </c:pt>
                <c:pt idx="1">
                  <c:v>1</c:v>
                </c:pt>
                <c:pt idx="2">
                  <c:v>1</c:v>
                </c:pt>
                <c:pt idx="3">
                  <c:v>0.99728260869564811</c:v>
                </c:pt>
              </c:numCache>
            </c:numRef>
          </c:val>
        </c:ser>
        <c:dLbls/>
        <c:axId val="56761344"/>
        <c:axId val="56820480"/>
      </c:barChart>
      <c:catAx>
        <c:axId val="567613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820480"/>
        <c:crosses val="autoZero"/>
        <c:auto val="1"/>
        <c:lblAlgn val="ctr"/>
        <c:lblOffset val="100"/>
      </c:catAx>
      <c:valAx>
        <c:axId val="5682048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761344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9"/>
  <c:chart>
    <c:title>
      <c:tx>
        <c:rich>
          <a:bodyPr/>
          <a:lstStyle/>
          <a:p>
            <a:pPr>
              <a:defRPr/>
            </a:pPr>
            <a:r>
              <a:rPr lang="pt-BR" sz="1600" dirty="0"/>
              <a:t>Proporção de mulheres na faixa etária com avaliação de risco para câncer de colo uterino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 coleta de dados CA MAMA Niviane(2).xlsx]Indicadores'!$C$32</c:f>
              <c:strCache>
                <c:ptCount val="1"/>
                <c:pt idx="0">
                  <c:v>Proporção de mulheres na faixa etária com avaliação de risco para câncer de colo uterino</c:v>
                </c:pt>
              </c:strCache>
            </c:strRef>
          </c:tx>
          <c:spPr>
            <a:solidFill>
              <a:srgbClr val="3FC54C"/>
            </a:solidFill>
          </c:spPr>
          <c:cat>
            <c:strRef>
              <c:f>'[Planilha coleta de dados CA MAMA Niviane(2).xlsx]Indicadores'!$D$31:$G$31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 CA MAMA Niviane(2).xlsx]Indicadores'!$D$32:$G$32</c:f>
              <c:numCache>
                <c:formatCode>0.0%</c:formatCode>
                <c:ptCount val="4"/>
                <c:pt idx="0">
                  <c:v>0.81521739130434767</c:v>
                </c:pt>
                <c:pt idx="1">
                  <c:v>0.98319327731092432</c:v>
                </c:pt>
                <c:pt idx="2">
                  <c:v>0.98863636363636342</c:v>
                </c:pt>
                <c:pt idx="3">
                  <c:v>0.99184782608695654</c:v>
                </c:pt>
              </c:numCache>
            </c:numRef>
          </c:val>
        </c:ser>
        <c:dLbls/>
        <c:axId val="56874880"/>
        <c:axId val="56876416"/>
      </c:barChart>
      <c:catAx>
        <c:axId val="568748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876416"/>
        <c:crosses val="autoZero"/>
        <c:auto val="1"/>
        <c:lblAlgn val="ctr"/>
        <c:lblOffset val="100"/>
      </c:catAx>
      <c:valAx>
        <c:axId val="56876416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6874880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mulheres entre 50 e 69 anos que receberam orientação sobre DSTs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0.83695652173913049</c:v>
                </c:pt>
                <c:pt idx="1">
                  <c:v>1</c:v>
                </c:pt>
                <c:pt idx="2">
                  <c:v>1</c:v>
                </c:pt>
                <c:pt idx="3">
                  <c:v>0.99728260869564733</c:v>
                </c:pt>
              </c:numCache>
            </c:numRef>
          </c:val>
        </c:ser>
        <c:dLbls/>
        <c:axId val="57936128"/>
        <c:axId val="57991168"/>
      </c:barChart>
      <c:catAx>
        <c:axId val="579361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991168"/>
        <c:crosses val="autoZero"/>
        <c:auto val="1"/>
        <c:lblAlgn val="ctr"/>
        <c:lblOffset val="100"/>
      </c:catAx>
      <c:valAx>
        <c:axId val="5799116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936128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0.83695652173913049</c:v>
                </c:pt>
                <c:pt idx="1">
                  <c:v>1</c:v>
                </c:pt>
                <c:pt idx="2">
                  <c:v>1</c:v>
                </c:pt>
                <c:pt idx="3">
                  <c:v>0.99728260869564733</c:v>
                </c:pt>
              </c:numCache>
            </c:numRef>
          </c:val>
        </c:ser>
        <c:dLbls/>
        <c:axId val="58040320"/>
        <c:axId val="58041856"/>
      </c:barChart>
      <c:catAx>
        <c:axId val="58040320"/>
        <c:scaling>
          <c:orientation val="minMax"/>
        </c:scaling>
        <c:axPos val="b"/>
        <c:numFmt formatCode="General" sourceLinked="1"/>
        <c:tickLblPos val="nextTo"/>
        <c:crossAx val="58041856"/>
        <c:crosses val="autoZero"/>
        <c:auto val="1"/>
        <c:lblAlgn val="ctr"/>
        <c:lblOffset val="100"/>
      </c:catAx>
      <c:valAx>
        <c:axId val="580418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58040320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Proporção de mulheres entre 50 e 69 anos que receberam orientação sobre rotinas para detecção precoce de CA de mama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mulheres entre 50 e 69 anos que receberam orientação sobre rotinas para detecção precoce de CA de mama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0.83695652173913049</c:v>
                </c:pt>
                <c:pt idx="1">
                  <c:v>1</c:v>
                </c:pt>
                <c:pt idx="2">
                  <c:v>1</c:v>
                </c:pt>
                <c:pt idx="3">
                  <c:v>0.99456521739130432</c:v>
                </c:pt>
              </c:numCache>
            </c:numRef>
          </c:val>
        </c:ser>
        <c:dLbls/>
        <c:axId val="38638336"/>
        <c:axId val="38639872"/>
      </c:barChart>
      <c:catAx>
        <c:axId val="38638336"/>
        <c:scaling>
          <c:orientation val="minMax"/>
        </c:scaling>
        <c:axPos val="b"/>
        <c:numFmt formatCode="General" sourceLinked="1"/>
        <c:tickLblPos val="nextTo"/>
        <c:crossAx val="38639872"/>
        <c:crosses val="autoZero"/>
        <c:auto val="1"/>
        <c:lblAlgn val="ctr"/>
        <c:lblOffset val="100"/>
      </c:catAx>
      <c:valAx>
        <c:axId val="38639872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8638336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Proporção de mulheres entre 25 e 64 anos moradoras no território com exame citopatológico para câncer de colo uterino em dia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mulheres entre 25 e 64 anos moradoras no território com exame citopatológico para câncer de colo uterino em dia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0.99350649350649367</c:v>
                </c:pt>
                <c:pt idx="1">
                  <c:v>1</c:v>
                </c:pt>
                <c:pt idx="2">
                  <c:v>0.83977900552486906</c:v>
                </c:pt>
                <c:pt idx="3">
                  <c:v>0.44549763033175355</c:v>
                </c:pt>
              </c:numCache>
            </c:numRef>
          </c:val>
        </c:ser>
        <c:dLbls/>
        <c:axId val="36914304"/>
        <c:axId val="36915840"/>
      </c:barChart>
      <c:catAx>
        <c:axId val="369143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6915840"/>
        <c:crosses val="autoZero"/>
        <c:auto val="1"/>
        <c:lblAlgn val="ctr"/>
        <c:lblOffset val="100"/>
      </c:catAx>
      <c:valAx>
        <c:axId val="36915840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6914304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mulheres entre 25 e 64 com registro do resultado do último CP na ficha-espelho ou prontuário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0.99350649350649367</c:v>
                </c:pt>
                <c:pt idx="1">
                  <c:v>1</c:v>
                </c:pt>
                <c:pt idx="2">
                  <c:v>0.94751381215469765</c:v>
                </c:pt>
                <c:pt idx="3">
                  <c:v>0.8850710900473937</c:v>
                </c:pt>
              </c:numCache>
            </c:numRef>
          </c:val>
        </c:ser>
        <c:dLbls/>
        <c:axId val="36948224"/>
        <c:axId val="36950016"/>
      </c:barChart>
      <c:catAx>
        <c:axId val="369482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6950016"/>
        <c:crosses val="autoZero"/>
        <c:auto val="1"/>
        <c:lblAlgn val="ctr"/>
        <c:lblOffset val="100"/>
      </c:catAx>
      <c:valAx>
        <c:axId val="36950016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6948224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na faixa etária com avaliação de risco para câncer de colo uterino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0.81521739130434756</c:v>
                </c:pt>
                <c:pt idx="1">
                  <c:v>0.98319327731092432</c:v>
                </c:pt>
                <c:pt idx="2">
                  <c:v>0.98863636363635865</c:v>
                </c:pt>
                <c:pt idx="3">
                  <c:v>0.99184782608695654</c:v>
                </c:pt>
              </c:numCache>
            </c:numRef>
          </c:val>
        </c:ser>
        <c:dLbls/>
        <c:axId val="38723584"/>
        <c:axId val="38725120"/>
      </c:barChart>
      <c:catAx>
        <c:axId val="387235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8725120"/>
        <c:crosses val="autoZero"/>
        <c:auto val="1"/>
        <c:lblAlgn val="ctr"/>
        <c:lblOffset val="100"/>
      </c:catAx>
      <c:valAx>
        <c:axId val="38725120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8723584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trendline>
            <c:trendlineType val="linear"/>
          </c:trendline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0.98701298701297835</c:v>
                </c:pt>
                <c:pt idx="1">
                  <c:v>0.99609375</c:v>
                </c:pt>
                <c:pt idx="2">
                  <c:v>0.9972375690607671</c:v>
                </c:pt>
                <c:pt idx="3">
                  <c:v>0.99644549763033174</c:v>
                </c:pt>
              </c:numCache>
            </c:numRef>
          </c:val>
        </c:ser>
        <c:dLbls/>
        <c:axId val="38766848"/>
        <c:axId val="38789120"/>
      </c:barChart>
      <c:catAx>
        <c:axId val="387668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8789120"/>
        <c:crosses val="autoZero"/>
        <c:auto val="1"/>
        <c:lblAlgn val="ctr"/>
        <c:lblOffset val="100"/>
      </c:catAx>
      <c:valAx>
        <c:axId val="38789120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8766848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2653308141703681"/>
          <c:y val="1.3858758517134665E-2"/>
        </c:manualLayout>
      </c:layout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mulheres entre 25 e 64 anos que receberam orientação sobre fatores de risco para CA de colo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0.95454545454546091</c:v>
                </c:pt>
                <c:pt idx="1">
                  <c:v>0.97656249999999956</c:v>
                </c:pt>
                <c:pt idx="2">
                  <c:v>0.98342541436464093</c:v>
                </c:pt>
                <c:pt idx="3">
                  <c:v>0.99052132701421758</c:v>
                </c:pt>
              </c:numCache>
            </c:numRef>
          </c:val>
        </c:ser>
        <c:dLbls/>
        <c:axId val="54112256"/>
        <c:axId val="54113792"/>
      </c:barChart>
      <c:catAx>
        <c:axId val="54112256"/>
        <c:scaling>
          <c:orientation val="minMax"/>
        </c:scaling>
        <c:axPos val="b"/>
        <c:numFmt formatCode="General" sourceLinked="1"/>
        <c:tickLblPos val="nextTo"/>
        <c:crossAx val="54113792"/>
        <c:crosses val="autoZero"/>
        <c:auto val="1"/>
        <c:lblAlgn val="ctr"/>
        <c:lblOffset val="100"/>
      </c:catAx>
      <c:valAx>
        <c:axId val="54113792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4112256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mulheres entre 25 e 64 anos que receberam orientação sobre detecção precoce de CA de colo</c:v>
                </c:pt>
              </c:strCache>
            </c:strRef>
          </c:tx>
          <c:spPr>
            <a:solidFill>
              <a:srgbClr val="E0528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0.97402597402597946</c:v>
                </c:pt>
                <c:pt idx="1">
                  <c:v>0.98828125</c:v>
                </c:pt>
                <c:pt idx="2">
                  <c:v>0.99171270718231441</c:v>
                </c:pt>
                <c:pt idx="3">
                  <c:v>0.99407582938389283</c:v>
                </c:pt>
              </c:numCache>
            </c:numRef>
          </c:val>
        </c:ser>
        <c:dLbls/>
        <c:axId val="54175616"/>
        <c:axId val="54177152"/>
      </c:barChart>
      <c:catAx>
        <c:axId val="54175616"/>
        <c:scaling>
          <c:orientation val="minMax"/>
        </c:scaling>
        <c:axPos val="b"/>
        <c:numFmt formatCode="General" sourceLinked="1"/>
        <c:tickLblPos val="nextTo"/>
        <c:crossAx val="54177152"/>
        <c:crosses val="autoZero"/>
        <c:auto val="1"/>
        <c:lblAlgn val="ctr"/>
        <c:lblOffset val="100"/>
      </c:catAx>
      <c:valAx>
        <c:axId val="54177152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4175616"/>
        <c:crosses val="autoZero"/>
        <c:crossBetween val="between"/>
        <c:majorUnit val="0.2"/>
        <c:minorUnit val="4.0000000000000022E-2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Cobertura do programa de prevenção ao CA de mama</a:t>
            </a:r>
          </a:p>
        </c:rich>
      </c:tx>
    </c:title>
    <c:plotArea>
      <c:layout>
        <c:manualLayout>
          <c:layoutTarget val="inner"/>
          <c:xMode val="edge"/>
          <c:yMode val="edge"/>
          <c:x val="8.0356392956129896E-2"/>
          <c:y val="0.20880564818075592"/>
          <c:w val="0.89119936168425751"/>
          <c:h val="0.6626297960248203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</c:f>
              <c:strCache>
                <c:ptCount val="1"/>
                <c:pt idx="0">
                  <c:v>Cobertura do programa de prevenção ao CA de mama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Indicadores!$D$6:$G$6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Indicadores!$D$7:$G$7</c:f>
              <c:numCache>
                <c:formatCode>0.0%</c:formatCode>
                <c:ptCount val="4"/>
                <c:pt idx="0">
                  <c:v>7.7116512992455991E-2</c:v>
                </c:pt>
                <c:pt idx="1">
                  <c:v>9.9748533109807205E-2</c:v>
                </c:pt>
                <c:pt idx="2">
                  <c:v>0.14752724224643926</c:v>
                </c:pt>
                <c:pt idx="3">
                  <c:v>0.30846605196982946</c:v>
                </c:pt>
              </c:numCache>
            </c:numRef>
          </c:val>
        </c:ser>
        <c:dLbls/>
        <c:axId val="54187904"/>
        <c:axId val="54189440"/>
      </c:barChart>
      <c:catAx>
        <c:axId val="54187904"/>
        <c:scaling>
          <c:orientation val="minMax"/>
        </c:scaling>
        <c:axPos val="b"/>
        <c:numFmt formatCode="General" sourceLinked="1"/>
        <c:tickLblPos val="nextTo"/>
        <c:crossAx val="54189440"/>
        <c:crosses val="autoZero"/>
        <c:auto val="1"/>
        <c:lblAlgn val="ctr"/>
        <c:lblOffset val="100"/>
      </c:catAx>
      <c:valAx>
        <c:axId val="54189440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4187904"/>
        <c:crosses val="autoZero"/>
        <c:crossBetween val="between"/>
        <c:majorUnit val="0.2"/>
        <c:minorUnit val="0.2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entre 50 e 69 anos residentes na área com exame citopatológico para câncer de colo uterino em dia</c:v>
                </c:pt>
              </c:strCache>
            </c:strRef>
          </c:tx>
          <c:spPr>
            <a:solidFill>
              <a:srgbClr val="3FC54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0.83695652173913049</c:v>
                </c:pt>
                <c:pt idx="1">
                  <c:v>1</c:v>
                </c:pt>
                <c:pt idx="2">
                  <c:v>0.8125</c:v>
                </c:pt>
                <c:pt idx="3">
                  <c:v>0.49456521739130432</c:v>
                </c:pt>
              </c:numCache>
            </c:numRef>
          </c:val>
        </c:ser>
        <c:dLbls/>
        <c:axId val="56307712"/>
        <c:axId val="56309248"/>
      </c:barChart>
      <c:catAx>
        <c:axId val="563077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309248"/>
        <c:crosses val="autoZero"/>
        <c:auto val="1"/>
        <c:lblAlgn val="ctr"/>
        <c:lblOffset val="100"/>
      </c:catAx>
      <c:valAx>
        <c:axId val="56309248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56307712"/>
        <c:crosses val="autoZero"/>
        <c:crossBetween val="between"/>
        <c:majorUnit val="0.2"/>
        <c:minorUnit val="4.0000000000000022E-2"/>
      </c:valAx>
    </c:plotArea>
    <c:plotVisOnly val="1"/>
    <c:dispBlanksAs val="gap"/>
  </c:chart>
  <c:spPr>
    <a:effectLst>
      <a:glow rad="101600">
        <a:schemeClr val="accent3">
          <a:satMod val="175000"/>
          <a:alpha val="40000"/>
        </a:schemeClr>
      </a:glow>
    </a:effectLst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38684-9137-497D-9550-DD3A1C57EBCD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CE22A2D-831D-4BEA-A1E9-623025B8C895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3600" b="1" dirty="0" smtClean="0">
              <a:solidFill>
                <a:schemeClr val="tx1"/>
              </a:solidFill>
              <a:ea typeface="ＭＳ Ｐゴシック" pitchFamily="34" charset="-128"/>
            </a:rPr>
            <a:t>Caracterização do município</a:t>
          </a:r>
          <a:endParaRPr lang="pt-BR" sz="3600" b="1" dirty="0">
            <a:solidFill>
              <a:schemeClr val="tx1"/>
            </a:solidFill>
          </a:endParaRPr>
        </a:p>
      </dgm:t>
    </dgm:pt>
    <dgm:pt modelId="{B0077FEC-2F06-4E63-BB7C-5397CE450FFF}" type="parTrans" cxnId="{F3EA9515-B451-4AA9-96BA-E06DBEDA1E75}">
      <dgm:prSet/>
      <dgm:spPr/>
      <dgm:t>
        <a:bodyPr/>
        <a:lstStyle/>
        <a:p>
          <a:endParaRPr lang="pt-BR"/>
        </a:p>
      </dgm:t>
    </dgm:pt>
    <dgm:pt modelId="{6C3FB9F8-A31F-47C0-AAA7-3106B30E6520}" type="sibTrans" cxnId="{F3EA9515-B451-4AA9-96BA-E06DBEDA1E75}">
      <dgm:prSet/>
      <dgm:spPr/>
      <dgm:t>
        <a:bodyPr/>
        <a:lstStyle/>
        <a:p>
          <a:endParaRPr lang="pt-BR"/>
        </a:p>
      </dgm:t>
    </dgm:pt>
    <dgm:pt modelId="{6876E486-5320-4896-BC47-4299E48FA151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329.435  habitantes Área de 1.610 Km²</a:t>
          </a:r>
        </a:p>
      </dgm:t>
    </dgm:pt>
    <dgm:pt modelId="{EC45E155-6315-4A6E-9351-D753D4F45408}" type="parTrans" cxnId="{2640D604-D87E-4BEB-824C-85525AF10AD3}">
      <dgm:prSet/>
      <dgm:spPr/>
      <dgm:t>
        <a:bodyPr/>
        <a:lstStyle/>
        <a:p>
          <a:endParaRPr lang="pt-BR"/>
        </a:p>
      </dgm:t>
    </dgm:pt>
    <dgm:pt modelId="{5BAEEB6F-64C4-452B-AEE2-0EF7D6DDA309}" type="sibTrans" cxnId="{2640D604-D87E-4BEB-824C-85525AF10AD3}">
      <dgm:prSet/>
      <dgm:spPr/>
      <dgm:t>
        <a:bodyPr/>
        <a:lstStyle/>
        <a:p>
          <a:endParaRPr lang="pt-BR"/>
        </a:p>
      </dgm:t>
    </dgm:pt>
    <dgm:pt modelId="{1BA0AAF1-2A04-43E5-A9F2-C74B62393350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3ª cidade mais populosa do Estado</a:t>
          </a:r>
        </a:p>
      </dgm:t>
    </dgm:pt>
    <dgm:pt modelId="{685C60D3-9C1B-44FE-8E01-281221A389A9}" type="parTrans" cxnId="{F1F22EAB-32E7-4616-9657-A406B60B8DB7}">
      <dgm:prSet/>
      <dgm:spPr/>
      <dgm:t>
        <a:bodyPr/>
        <a:lstStyle/>
        <a:p>
          <a:endParaRPr lang="pt-BR"/>
        </a:p>
      </dgm:t>
    </dgm:pt>
    <dgm:pt modelId="{467CAE46-C127-49D0-9CAD-371D8FB4A371}" type="sibTrans" cxnId="{F1F22EAB-32E7-4616-9657-A406B60B8DB7}">
      <dgm:prSet/>
      <dgm:spPr/>
      <dgm:t>
        <a:bodyPr/>
        <a:lstStyle/>
        <a:p>
          <a:endParaRPr lang="pt-BR"/>
        </a:p>
      </dgm:t>
    </dgm:pt>
    <dgm:pt modelId="{7B5E5641-7A40-4087-B244-53647396CF5D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IDH </a:t>
          </a:r>
        </a:p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276ª posição</a:t>
          </a:r>
        </a:p>
      </dgm:t>
    </dgm:pt>
    <dgm:pt modelId="{0506540A-F2E7-4CEB-87C2-FE6DCDE393A0}" type="parTrans" cxnId="{A94EAD7A-608F-4247-A7CD-F844EE9625BD}">
      <dgm:prSet/>
      <dgm:spPr/>
      <dgm:t>
        <a:bodyPr/>
        <a:lstStyle/>
        <a:p>
          <a:endParaRPr lang="pt-BR"/>
        </a:p>
      </dgm:t>
    </dgm:pt>
    <dgm:pt modelId="{350377E9-6FED-4D14-AB3A-0BF0C723E602}" type="sibTrans" cxnId="{A94EAD7A-608F-4247-A7CD-F844EE9625BD}">
      <dgm:prSet/>
      <dgm:spPr/>
      <dgm:t>
        <a:bodyPr/>
        <a:lstStyle/>
        <a:p>
          <a:endParaRPr lang="pt-BR"/>
        </a:p>
      </dgm:t>
    </dgm:pt>
    <dgm:pt modelId="{CBD7D09D-A5E5-4CA1-B9E2-591C68C996D5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6  bairros urbanos e 9 distritos na zona rural</a:t>
          </a:r>
        </a:p>
      </dgm:t>
    </dgm:pt>
    <dgm:pt modelId="{A94E0656-6642-4150-B6E9-5DDFC5DF0750}" type="parTrans" cxnId="{025F7D93-670C-43F5-BD4D-71AE951429A1}">
      <dgm:prSet/>
      <dgm:spPr/>
      <dgm:t>
        <a:bodyPr/>
        <a:lstStyle/>
        <a:p>
          <a:endParaRPr lang="pt-BR"/>
        </a:p>
      </dgm:t>
    </dgm:pt>
    <dgm:pt modelId="{2DA475ED-34EC-4012-AB6E-B6036A93F586}" type="sibTrans" cxnId="{025F7D93-670C-43F5-BD4D-71AE951429A1}">
      <dgm:prSet/>
      <dgm:spPr/>
      <dgm:t>
        <a:bodyPr/>
        <a:lstStyle/>
        <a:p>
          <a:endParaRPr lang="pt-BR"/>
        </a:p>
      </dgm:t>
    </dgm:pt>
    <dgm:pt modelId="{2563A2C2-1C34-406D-8087-0E9C9720D14F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err="1" smtClean="0">
              <a:solidFill>
                <a:schemeClr val="tx1"/>
              </a:solidFill>
              <a:ea typeface="ＭＳ Ｐゴシック" pitchFamily="34" charset="-128"/>
            </a:rPr>
            <a:t>Pólo</a:t>
          </a:r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 da macro-região 22 municípios da CRS</a:t>
          </a:r>
        </a:p>
      </dgm:t>
    </dgm:pt>
    <dgm:pt modelId="{C576C84A-EDB1-4C5E-8F87-62D3A8136958}" type="parTrans" cxnId="{6F6F2A1F-A7EA-4FEC-B6FC-D7DBF9155912}">
      <dgm:prSet/>
      <dgm:spPr/>
      <dgm:t>
        <a:bodyPr/>
        <a:lstStyle/>
        <a:p>
          <a:endParaRPr lang="pt-BR"/>
        </a:p>
      </dgm:t>
    </dgm:pt>
    <dgm:pt modelId="{4D2CE449-374A-4FB9-B9F4-ACAE99890603}" type="sibTrans" cxnId="{6F6F2A1F-A7EA-4FEC-B6FC-D7DBF9155912}">
      <dgm:prSet/>
      <dgm:spPr/>
      <dgm:t>
        <a:bodyPr/>
        <a:lstStyle/>
        <a:p>
          <a:endParaRPr lang="pt-BR"/>
        </a:p>
      </dgm:t>
    </dgm:pt>
    <dgm:pt modelId="{3EE378AE-6468-46AC-B076-995441CB5352}" type="pres">
      <dgm:prSet presAssocID="{21F38684-9137-497D-9550-DD3A1C57EB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FF6834-68CB-40DB-892C-BEF01C1BCB90}" type="pres">
      <dgm:prSet presAssocID="{4CE22A2D-831D-4BEA-A1E9-623025B8C895}" presName="roof" presStyleLbl="dkBgShp" presStyleIdx="0" presStyleCnt="2" custLinFactNeighborX="-904" custLinFactNeighborY="1"/>
      <dgm:spPr/>
      <dgm:t>
        <a:bodyPr/>
        <a:lstStyle/>
        <a:p>
          <a:endParaRPr lang="pt-BR"/>
        </a:p>
      </dgm:t>
    </dgm:pt>
    <dgm:pt modelId="{102A6C92-01DA-49BC-A47A-ADE2A00F6F67}" type="pres">
      <dgm:prSet presAssocID="{4CE22A2D-831D-4BEA-A1E9-623025B8C895}" presName="pillars" presStyleCnt="0"/>
      <dgm:spPr/>
    </dgm:pt>
    <dgm:pt modelId="{FB556BF2-6D57-465F-839F-D97DDEAB3255}" type="pres">
      <dgm:prSet presAssocID="{4CE22A2D-831D-4BEA-A1E9-623025B8C895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6C628C-8446-4C72-B6E4-38C1C9DBB97B}" type="pres">
      <dgm:prSet presAssocID="{1BA0AAF1-2A04-43E5-A9F2-C74B62393350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FBC52F-6F18-43A9-8D3D-A00AB23A58A0}" type="pres">
      <dgm:prSet presAssocID="{7B5E5641-7A40-4087-B244-53647396CF5D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933A-A650-4AEE-87B7-5A076A758A89}" type="pres">
      <dgm:prSet presAssocID="{CBD7D09D-A5E5-4CA1-B9E2-591C68C996D5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135F0E-D799-4EA5-9909-B4250D9A9AAF}" type="pres">
      <dgm:prSet presAssocID="{2563A2C2-1C34-406D-8087-0E9C9720D14F}" presName="pillarX" presStyleLbl="node1" presStyleIdx="4" presStyleCnt="5" custScaleX="1099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CF8C9D-FB13-46B9-838A-441742A163DB}" type="pres">
      <dgm:prSet presAssocID="{4CE22A2D-831D-4BEA-A1E9-623025B8C895}" presName="base" presStyleLbl="dkBgShp" presStyleIdx="1" presStyleCnt="2"/>
      <dgm:spPr>
        <a:solidFill>
          <a:srgbClr val="FF6699"/>
        </a:solidFill>
      </dgm:spPr>
    </dgm:pt>
  </dgm:ptLst>
  <dgm:cxnLst>
    <dgm:cxn modelId="{CFA85041-5AE0-4BBB-BF9B-55D9A8B45CD4}" type="presOf" srcId="{4CE22A2D-831D-4BEA-A1E9-623025B8C895}" destId="{83FF6834-68CB-40DB-892C-BEF01C1BCB90}" srcOrd="0" destOrd="0" presId="urn:microsoft.com/office/officeart/2005/8/layout/hList3"/>
    <dgm:cxn modelId="{F1F22EAB-32E7-4616-9657-A406B60B8DB7}" srcId="{4CE22A2D-831D-4BEA-A1E9-623025B8C895}" destId="{1BA0AAF1-2A04-43E5-A9F2-C74B62393350}" srcOrd="1" destOrd="0" parTransId="{685C60D3-9C1B-44FE-8E01-281221A389A9}" sibTransId="{467CAE46-C127-49D0-9CAD-371D8FB4A371}"/>
    <dgm:cxn modelId="{F3EA9515-B451-4AA9-96BA-E06DBEDA1E75}" srcId="{21F38684-9137-497D-9550-DD3A1C57EBCD}" destId="{4CE22A2D-831D-4BEA-A1E9-623025B8C895}" srcOrd="0" destOrd="0" parTransId="{B0077FEC-2F06-4E63-BB7C-5397CE450FFF}" sibTransId="{6C3FB9F8-A31F-47C0-AAA7-3106B30E6520}"/>
    <dgm:cxn modelId="{025F7D93-670C-43F5-BD4D-71AE951429A1}" srcId="{4CE22A2D-831D-4BEA-A1E9-623025B8C895}" destId="{CBD7D09D-A5E5-4CA1-B9E2-591C68C996D5}" srcOrd="3" destOrd="0" parTransId="{A94E0656-6642-4150-B6E9-5DDFC5DF0750}" sibTransId="{2DA475ED-34EC-4012-AB6E-B6036A93F586}"/>
    <dgm:cxn modelId="{3117CA38-E71D-4EE3-B197-1687510B2064}" type="presOf" srcId="{1BA0AAF1-2A04-43E5-A9F2-C74B62393350}" destId="{AB6C628C-8446-4C72-B6E4-38C1C9DBB97B}" srcOrd="0" destOrd="0" presId="urn:microsoft.com/office/officeart/2005/8/layout/hList3"/>
    <dgm:cxn modelId="{8C4E0C43-9C40-45A3-B406-DC1D7543F209}" type="presOf" srcId="{2563A2C2-1C34-406D-8087-0E9C9720D14F}" destId="{DB135F0E-D799-4EA5-9909-B4250D9A9AAF}" srcOrd="0" destOrd="0" presId="urn:microsoft.com/office/officeart/2005/8/layout/hList3"/>
    <dgm:cxn modelId="{9033EB12-5B5C-4264-B0DC-00F16A58D50D}" type="presOf" srcId="{6876E486-5320-4896-BC47-4299E48FA151}" destId="{FB556BF2-6D57-465F-839F-D97DDEAB3255}" srcOrd="0" destOrd="0" presId="urn:microsoft.com/office/officeart/2005/8/layout/hList3"/>
    <dgm:cxn modelId="{FB417E5B-BB31-43F6-9113-A73712E9329A}" type="presOf" srcId="{21F38684-9137-497D-9550-DD3A1C57EBCD}" destId="{3EE378AE-6468-46AC-B076-995441CB5352}" srcOrd="0" destOrd="0" presId="urn:microsoft.com/office/officeart/2005/8/layout/hList3"/>
    <dgm:cxn modelId="{6F6F2A1F-A7EA-4FEC-B6FC-D7DBF9155912}" srcId="{4CE22A2D-831D-4BEA-A1E9-623025B8C895}" destId="{2563A2C2-1C34-406D-8087-0E9C9720D14F}" srcOrd="4" destOrd="0" parTransId="{C576C84A-EDB1-4C5E-8F87-62D3A8136958}" sibTransId="{4D2CE449-374A-4FB9-B9F4-ACAE99890603}"/>
    <dgm:cxn modelId="{1B37D666-8801-450E-A309-2B467509B8EA}" type="presOf" srcId="{CBD7D09D-A5E5-4CA1-B9E2-591C68C996D5}" destId="{BE03933A-A650-4AEE-87B7-5A076A758A89}" srcOrd="0" destOrd="0" presId="urn:microsoft.com/office/officeart/2005/8/layout/hList3"/>
    <dgm:cxn modelId="{2640D604-D87E-4BEB-824C-85525AF10AD3}" srcId="{4CE22A2D-831D-4BEA-A1E9-623025B8C895}" destId="{6876E486-5320-4896-BC47-4299E48FA151}" srcOrd="0" destOrd="0" parTransId="{EC45E155-6315-4A6E-9351-D753D4F45408}" sibTransId="{5BAEEB6F-64C4-452B-AEE2-0EF7D6DDA309}"/>
    <dgm:cxn modelId="{9F2AFBB6-4A5D-41BD-92E5-15EB46272588}" type="presOf" srcId="{7B5E5641-7A40-4087-B244-53647396CF5D}" destId="{75FBC52F-6F18-43A9-8D3D-A00AB23A58A0}" srcOrd="0" destOrd="0" presId="urn:microsoft.com/office/officeart/2005/8/layout/hList3"/>
    <dgm:cxn modelId="{A94EAD7A-608F-4247-A7CD-F844EE9625BD}" srcId="{4CE22A2D-831D-4BEA-A1E9-623025B8C895}" destId="{7B5E5641-7A40-4087-B244-53647396CF5D}" srcOrd="2" destOrd="0" parTransId="{0506540A-F2E7-4CEB-87C2-FE6DCDE393A0}" sibTransId="{350377E9-6FED-4D14-AB3A-0BF0C723E602}"/>
    <dgm:cxn modelId="{CC938974-932F-42E7-867B-997DF9457B5A}" type="presParOf" srcId="{3EE378AE-6468-46AC-B076-995441CB5352}" destId="{83FF6834-68CB-40DB-892C-BEF01C1BCB90}" srcOrd="0" destOrd="0" presId="urn:microsoft.com/office/officeart/2005/8/layout/hList3"/>
    <dgm:cxn modelId="{35E8EFB9-8ED4-45BA-ACD3-DCCBB9D24236}" type="presParOf" srcId="{3EE378AE-6468-46AC-B076-995441CB5352}" destId="{102A6C92-01DA-49BC-A47A-ADE2A00F6F67}" srcOrd="1" destOrd="0" presId="urn:microsoft.com/office/officeart/2005/8/layout/hList3"/>
    <dgm:cxn modelId="{BB6DBC39-8102-4BF7-BF82-A3EFCE79105F}" type="presParOf" srcId="{102A6C92-01DA-49BC-A47A-ADE2A00F6F67}" destId="{FB556BF2-6D57-465F-839F-D97DDEAB3255}" srcOrd="0" destOrd="0" presId="urn:microsoft.com/office/officeart/2005/8/layout/hList3"/>
    <dgm:cxn modelId="{90FA262F-6A19-4C27-97CA-86C81500772B}" type="presParOf" srcId="{102A6C92-01DA-49BC-A47A-ADE2A00F6F67}" destId="{AB6C628C-8446-4C72-B6E4-38C1C9DBB97B}" srcOrd="1" destOrd="0" presId="urn:microsoft.com/office/officeart/2005/8/layout/hList3"/>
    <dgm:cxn modelId="{3049A76A-BB84-44B6-AE8D-A7393489585F}" type="presParOf" srcId="{102A6C92-01DA-49BC-A47A-ADE2A00F6F67}" destId="{75FBC52F-6F18-43A9-8D3D-A00AB23A58A0}" srcOrd="2" destOrd="0" presId="urn:microsoft.com/office/officeart/2005/8/layout/hList3"/>
    <dgm:cxn modelId="{D6B2F5C3-E033-463B-BB94-5070F393BB90}" type="presParOf" srcId="{102A6C92-01DA-49BC-A47A-ADE2A00F6F67}" destId="{BE03933A-A650-4AEE-87B7-5A076A758A89}" srcOrd="3" destOrd="0" presId="urn:microsoft.com/office/officeart/2005/8/layout/hList3"/>
    <dgm:cxn modelId="{8005CD4F-B25A-48E3-982D-889F7075F797}" type="presParOf" srcId="{102A6C92-01DA-49BC-A47A-ADE2A00F6F67}" destId="{DB135F0E-D799-4EA5-9909-B4250D9A9AAF}" srcOrd="4" destOrd="0" presId="urn:microsoft.com/office/officeart/2005/8/layout/hList3"/>
    <dgm:cxn modelId="{14A074A2-EE96-495E-88FF-97595048B030}" type="presParOf" srcId="{3EE378AE-6468-46AC-B076-995441CB5352}" destId="{06CF8C9D-FB13-46B9-838A-441742A163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18313-3C2F-49A0-8D38-552F02B4886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19FE2-DED9-4B14-8EDE-8F8B156540F6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dirty="0" smtClean="0"/>
            <a:t>52 UBS</a:t>
          </a:r>
          <a:endParaRPr lang="pt-BR" dirty="0"/>
        </a:p>
      </dgm:t>
    </dgm:pt>
    <dgm:pt modelId="{91EDBA25-15EA-4A46-9433-9A75BDA618F9}" type="parTrans" cxnId="{4BEE70CC-B25F-4281-BEA4-2B3C28D10EF0}">
      <dgm:prSet/>
      <dgm:spPr/>
      <dgm:t>
        <a:bodyPr/>
        <a:lstStyle/>
        <a:p>
          <a:endParaRPr lang="pt-BR"/>
        </a:p>
      </dgm:t>
    </dgm:pt>
    <dgm:pt modelId="{D0768E6F-C7AB-4EDA-AEEF-23DFE9A8FFDF}" type="sibTrans" cxnId="{4BEE70CC-B25F-4281-BEA4-2B3C28D10EF0}">
      <dgm:prSet/>
      <dgm:spPr/>
      <dgm:t>
        <a:bodyPr/>
        <a:lstStyle/>
        <a:p>
          <a:endParaRPr lang="pt-BR"/>
        </a:p>
      </dgm:t>
    </dgm:pt>
    <dgm:pt modelId="{7C3FE2BF-7B6B-4A31-9481-25FC2EF2C188}">
      <dgm:prSet phldrT="[Texto]"/>
      <dgm:spPr>
        <a:solidFill>
          <a:srgbClr val="3FC54C"/>
        </a:solidFill>
      </dgm:spPr>
      <dgm:t>
        <a:bodyPr/>
        <a:lstStyle/>
        <a:p>
          <a:r>
            <a:rPr lang="pt-BR" dirty="0" smtClean="0"/>
            <a:t>40 urbanas</a:t>
          </a:r>
          <a:endParaRPr lang="pt-BR" dirty="0"/>
        </a:p>
      </dgm:t>
    </dgm:pt>
    <dgm:pt modelId="{1958E9DF-A20B-4001-8AF5-DA6D910124F5}" type="parTrans" cxnId="{2B4B5539-BE47-45E6-9B7D-51B93E00D058}">
      <dgm:prSet/>
      <dgm:spPr/>
      <dgm:t>
        <a:bodyPr/>
        <a:lstStyle/>
        <a:p>
          <a:endParaRPr lang="pt-BR"/>
        </a:p>
      </dgm:t>
    </dgm:pt>
    <dgm:pt modelId="{2E123FE3-99C6-426A-88BA-AC740328BFE5}" type="sibTrans" cxnId="{2B4B5539-BE47-45E6-9B7D-51B93E00D058}">
      <dgm:prSet/>
      <dgm:spPr/>
      <dgm:t>
        <a:bodyPr/>
        <a:lstStyle/>
        <a:p>
          <a:endParaRPr lang="pt-BR"/>
        </a:p>
      </dgm:t>
    </dgm:pt>
    <dgm:pt modelId="{8ED70BEC-314F-4A98-9997-45CCCA1929F5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26 APS</a:t>
          </a:r>
          <a:endParaRPr lang="pt-BR" dirty="0"/>
        </a:p>
      </dgm:t>
    </dgm:pt>
    <dgm:pt modelId="{2F515B26-1A65-4E1E-8277-4573C31D2EF8}" type="parTrans" cxnId="{4CC16241-9D2C-4580-8D16-223A53B7474C}">
      <dgm:prSet/>
      <dgm:spPr/>
      <dgm:t>
        <a:bodyPr/>
        <a:lstStyle/>
        <a:p>
          <a:endParaRPr lang="pt-BR"/>
        </a:p>
      </dgm:t>
    </dgm:pt>
    <dgm:pt modelId="{D820FC1C-6403-40E3-B2FD-1D5F825ADA13}" type="sibTrans" cxnId="{4CC16241-9D2C-4580-8D16-223A53B7474C}">
      <dgm:prSet/>
      <dgm:spPr/>
      <dgm:t>
        <a:bodyPr/>
        <a:lstStyle/>
        <a:p>
          <a:endParaRPr lang="pt-BR"/>
        </a:p>
      </dgm:t>
    </dgm:pt>
    <dgm:pt modelId="{D5BF889B-106D-4A35-B115-A01FEBC4A9E6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14 ESF</a:t>
          </a:r>
          <a:endParaRPr lang="pt-BR" dirty="0"/>
        </a:p>
      </dgm:t>
    </dgm:pt>
    <dgm:pt modelId="{EF8B4B7C-8C22-4505-BA13-C17DE1FA75AB}" type="parTrans" cxnId="{E6601609-965C-4A6E-83C5-D6948DA6DCBA}">
      <dgm:prSet/>
      <dgm:spPr/>
      <dgm:t>
        <a:bodyPr/>
        <a:lstStyle/>
        <a:p>
          <a:endParaRPr lang="pt-BR"/>
        </a:p>
      </dgm:t>
    </dgm:pt>
    <dgm:pt modelId="{BBFEA1EC-14C9-49EB-9E7F-51A106EAF3A7}" type="sibTrans" cxnId="{E6601609-965C-4A6E-83C5-D6948DA6DCBA}">
      <dgm:prSet/>
      <dgm:spPr/>
      <dgm:t>
        <a:bodyPr/>
        <a:lstStyle/>
        <a:p>
          <a:endParaRPr lang="pt-BR"/>
        </a:p>
      </dgm:t>
    </dgm:pt>
    <dgm:pt modelId="{04D7C523-AD2A-48A6-AB17-8E75D290E2AA}">
      <dgm:prSet phldrT="[Texto]"/>
      <dgm:spPr>
        <a:solidFill>
          <a:srgbClr val="3FC54C"/>
        </a:solidFill>
      </dgm:spPr>
      <dgm:t>
        <a:bodyPr/>
        <a:lstStyle/>
        <a:p>
          <a:r>
            <a:rPr lang="pt-BR" dirty="0" smtClean="0"/>
            <a:t>12 rurais</a:t>
          </a:r>
          <a:endParaRPr lang="pt-BR" dirty="0"/>
        </a:p>
      </dgm:t>
    </dgm:pt>
    <dgm:pt modelId="{74E37098-2E7E-4B17-82F7-1D2068F16347}" type="parTrans" cxnId="{8CAFC1D0-E2ED-43B0-BFD1-C564627F8ACD}">
      <dgm:prSet/>
      <dgm:spPr/>
      <dgm:t>
        <a:bodyPr/>
        <a:lstStyle/>
        <a:p>
          <a:endParaRPr lang="pt-BR"/>
        </a:p>
      </dgm:t>
    </dgm:pt>
    <dgm:pt modelId="{08BD7DFC-75FE-4735-873E-7E184EFEC8DC}" type="sibTrans" cxnId="{8CAFC1D0-E2ED-43B0-BFD1-C564627F8ACD}">
      <dgm:prSet/>
      <dgm:spPr/>
      <dgm:t>
        <a:bodyPr/>
        <a:lstStyle/>
        <a:p>
          <a:endParaRPr lang="pt-BR"/>
        </a:p>
      </dgm:t>
    </dgm:pt>
    <dgm:pt modelId="{C28DF472-CE60-457A-9970-39DE87CD9995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5 APS</a:t>
          </a:r>
          <a:endParaRPr lang="pt-BR" dirty="0"/>
        </a:p>
      </dgm:t>
    </dgm:pt>
    <dgm:pt modelId="{4D7368D2-75CF-41C5-BA57-B1D34E254303}" type="parTrans" cxnId="{FD8AC9DE-9972-4E5E-9C23-5161812B7DD9}">
      <dgm:prSet/>
      <dgm:spPr/>
      <dgm:t>
        <a:bodyPr/>
        <a:lstStyle/>
        <a:p>
          <a:endParaRPr lang="pt-BR"/>
        </a:p>
      </dgm:t>
    </dgm:pt>
    <dgm:pt modelId="{25FC1345-8C40-4A00-9B34-4A3090273EDA}" type="sibTrans" cxnId="{FD8AC9DE-9972-4E5E-9C23-5161812B7DD9}">
      <dgm:prSet/>
      <dgm:spPr/>
      <dgm:t>
        <a:bodyPr/>
        <a:lstStyle/>
        <a:p>
          <a:endParaRPr lang="pt-BR"/>
        </a:p>
      </dgm:t>
    </dgm:pt>
    <dgm:pt modelId="{28CB489D-67D3-4092-99BB-6F950AECF401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7 ESF</a:t>
          </a:r>
          <a:endParaRPr lang="pt-BR" dirty="0"/>
        </a:p>
      </dgm:t>
    </dgm:pt>
    <dgm:pt modelId="{B23BFD6E-2DBC-41A8-9330-D838BBEEAA49}" type="parTrans" cxnId="{07194248-8D92-4032-B2A6-8AD2EDA9D1B0}">
      <dgm:prSet/>
      <dgm:spPr/>
      <dgm:t>
        <a:bodyPr/>
        <a:lstStyle/>
        <a:p>
          <a:endParaRPr lang="pt-BR"/>
        </a:p>
      </dgm:t>
    </dgm:pt>
    <dgm:pt modelId="{37E7FA5C-3868-49F2-8944-EAD05ED1F8AF}" type="sibTrans" cxnId="{07194248-8D92-4032-B2A6-8AD2EDA9D1B0}">
      <dgm:prSet/>
      <dgm:spPr/>
      <dgm:t>
        <a:bodyPr/>
        <a:lstStyle/>
        <a:p>
          <a:endParaRPr lang="pt-BR"/>
        </a:p>
      </dgm:t>
    </dgm:pt>
    <dgm:pt modelId="{5E1DBC61-7FE2-4ED7-AF2E-BF4C9C612F1D}" type="pres">
      <dgm:prSet presAssocID="{C8218313-3C2F-49A0-8D38-552F02B488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FFB1CD0-AE25-487F-8D26-2ADBA90A8727}" type="pres">
      <dgm:prSet presAssocID="{7D919FE2-DED9-4B14-8EDE-8F8B156540F6}" presName="root1" presStyleCnt="0"/>
      <dgm:spPr/>
    </dgm:pt>
    <dgm:pt modelId="{5CF6B70E-324A-4C81-A9B4-F8CA9C3EAB6D}" type="pres">
      <dgm:prSet presAssocID="{7D919FE2-DED9-4B14-8EDE-8F8B156540F6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2A0D84-2A6A-4672-A031-9689003759B0}" type="pres">
      <dgm:prSet presAssocID="{7D919FE2-DED9-4B14-8EDE-8F8B156540F6}" presName="level2hierChild" presStyleCnt="0"/>
      <dgm:spPr/>
    </dgm:pt>
    <dgm:pt modelId="{F01F0899-2265-45AA-81EB-C093D95BA652}" type="pres">
      <dgm:prSet presAssocID="{1958E9DF-A20B-4001-8AF5-DA6D910124F5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CFFCFC35-CB1A-4D7E-B964-A8EA1C798F41}" type="pres">
      <dgm:prSet presAssocID="{1958E9DF-A20B-4001-8AF5-DA6D910124F5}" presName="connTx" presStyleLbl="parChTrans1D2" presStyleIdx="0" presStyleCnt="2"/>
      <dgm:spPr/>
      <dgm:t>
        <a:bodyPr/>
        <a:lstStyle/>
        <a:p>
          <a:endParaRPr lang="pt-BR"/>
        </a:p>
      </dgm:t>
    </dgm:pt>
    <dgm:pt modelId="{EEA39D62-9857-4A1A-9745-9BFFBAC11F22}" type="pres">
      <dgm:prSet presAssocID="{7C3FE2BF-7B6B-4A31-9481-25FC2EF2C188}" presName="root2" presStyleCnt="0"/>
      <dgm:spPr/>
    </dgm:pt>
    <dgm:pt modelId="{241D154C-B6EF-40BF-8C54-E97ECE09F661}" type="pres">
      <dgm:prSet presAssocID="{7C3FE2BF-7B6B-4A31-9481-25FC2EF2C18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64128F-E936-4FFC-BE0B-AD379FEF6031}" type="pres">
      <dgm:prSet presAssocID="{7C3FE2BF-7B6B-4A31-9481-25FC2EF2C188}" presName="level3hierChild" presStyleCnt="0"/>
      <dgm:spPr/>
    </dgm:pt>
    <dgm:pt modelId="{5BE9F90B-5761-44AB-B1FE-BC0836A835E8}" type="pres">
      <dgm:prSet presAssocID="{2F515B26-1A65-4E1E-8277-4573C31D2EF8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ECD68986-F404-4F78-924A-544FD92E99A4}" type="pres">
      <dgm:prSet presAssocID="{2F515B26-1A65-4E1E-8277-4573C31D2EF8}" presName="connTx" presStyleLbl="parChTrans1D3" presStyleIdx="0" presStyleCnt="3"/>
      <dgm:spPr/>
      <dgm:t>
        <a:bodyPr/>
        <a:lstStyle/>
        <a:p>
          <a:endParaRPr lang="pt-BR"/>
        </a:p>
      </dgm:t>
    </dgm:pt>
    <dgm:pt modelId="{D55A2C29-F59F-4114-B26D-D2C6234B95D9}" type="pres">
      <dgm:prSet presAssocID="{8ED70BEC-314F-4A98-9997-45CCCA1929F5}" presName="root2" presStyleCnt="0"/>
      <dgm:spPr/>
    </dgm:pt>
    <dgm:pt modelId="{78013D5B-CCE9-41B7-9849-3405C0351367}" type="pres">
      <dgm:prSet presAssocID="{8ED70BEC-314F-4A98-9997-45CCCA1929F5}" presName="LevelTwoTextNode" presStyleLbl="node3" presStyleIdx="0" presStyleCnt="3" custLinFactNeighborX="-890" custLinFactNeighborY="-4339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5408DDE-C1F7-457F-AEF3-A4C8F6AB1217}" type="pres">
      <dgm:prSet presAssocID="{8ED70BEC-314F-4A98-9997-45CCCA1929F5}" presName="level3hierChild" presStyleCnt="0"/>
      <dgm:spPr/>
    </dgm:pt>
    <dgm:pt modelId="{859E4D91-BF1F-4B9C-9547-2690A7B7D4DF}" type="pres">
      <dgm:prSet presAssocID="{EF8B4B7C-8C22-4505-BA13-C17DE1FA75AB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CAD17B1C-5739-4298-8170-0CC79A17140D}" type="pres">
      <dgm:prSet presAssocID="{EF8B4B7C-8C22-4505-BA13-C17DE1FA75AB}" presName="connTx" presStyleLbl="parChTrans1D3" presStyleIdx="1" presStyleCnt="3"/>
      <dgm:spPr/>
      <dgm:t>
        <a:bodyPr/>
        <a:lstStyle/>
        <a:p>
          <a:endParaRPr lang="pt-BR"/>
        </a:p>
      </dgm:t>
    </dgm:pt>
    <dgm:pt modelId="{241ECE81-4C78-4074-AA2C-8B4BAAC3E270}" type="pres">
      <dgm:prSet presAssocID="{D5BF889B-106D-4A35-B115-A01FEBC4A9E6}" presName="root2" presStyleCnt="0"/>
      <dgm:spPr/>
    </dgm:pt>
    <dgm:pt modelId="{7B9A5245-2DFA-42B8-A413-A177B90AD84B}" type="pres">
      <dgm:prSet presAssocID="{D5BF889B-106D-4A35-B115-A01FEBC4A9E6}" presName="LevelTwoTextNode" presStyleLbl="node3" presStyleIdx="1" presStyleCnt="3" custLinFactNeighborX="3565" custLinFactNeighborY="-2473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F527A6-6CBE-4847-836D-2095D8C1FE48}" type="pres">
      <dgm:prSet presAssocID="{D5BF889B-106D-4A35-B115-A01FEBC4A9E6}" presName="level3hierChild" presStyleCnt="0"/>
      <dgm:spPr/>
    </dgm:pt>
    <dgm:pt modelId="{14A792CA-07F0-44FD-B841-A622317EBFEF}" type="pres">
      <dgm:prSet presAssocID="{74E37098-2E7E-4B17-82F7-1D2068F16347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86BF94B1-5FCE-496E-8B3A-EFCDCD0544DC}" type="pres">
      <dgm:prSet presAssocID="{74E37098-2E7E-4B17-82F7-1D2068F16347}" presName="connTx" presStyleLbl="parChTrans1D2" presStyleIdx="1" presStyleCnt="2"/>
      <dgm:spPr/>
      <dgm:t>
        <a:bodyPr/>
        <a:lstStyle/>
        <a:p>
          <a:endParaRPr lang="pt-BR"/>
        </a:p>
      </dgm:t>
    </dgm:pt>
    <dgm:pt modelId="{9BF29F36-A836-47D0-B627-1A60CAA2F76E}" type="pres">
      <dgm:prSet presAssocID="{04D7C523-AD2A-48A6-AB17-8E75D290E2AA}" presName="root2" presStyleCnt="0"/>
      <dgm:spPr/>
    </dgm:pt>
    <dgm:pt modelId="{935CCE75-A9FE-4452-B148-7095C354AC51}" type="pres">
      <dgm:prSet presAssocID="{04D7C523-AD2A-48A6-AB17-8E75D290E2A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F9D44D-60DE-4B1B-9F1F-892144529E76}" type="pres">
      <dgm:prSet presAssocID="{04D7C523-AD2A-48A6-AB17-8E75D290E2AA}" presName="level3hierChild" presStyleCnt="0"/>
      <dgm:spPr/>
    </dgm:pt>
    <dgm:pt modelId="{9911C982-3C87-4FD1-9666-A28A8820AA2F}" type="pres">
      <dgm:prSet presAssocID="{4D7368D2-75CF-41C5-BA57-B1D34E254303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D1C16AD8-596B-449E-BB63-3862E472A66B}" type="pres">
      <dgm:prSet presAssocID="{4D7368D2-75CF-41C5-BA57-B1D34E254303}" presName="connTx" presStyleLbl="parChTrans1D3" presStyleIdx="2" presStyleCnt="3"/>
      <dgm:spPr/>
      <dgm:t>
        <a:bodyPr/>
        <a:lstStyle/>
        <a:p>
          <a:endParaRPr lang="pt-BR"/>
        </a:p>
      </dgm:t>
    </dgm:pt>
    <dgm:pt modelId="{1B882539-E38A-4730-A319-29FB5B9BBA50}" type="pres">
      <dgm:prSet presAssocID="{C28DF472-CE60-457A-9970-39DE87CD9995}" presName="root2" presStyleCnt="0"/>
      <dgm:spPr/>
    </dgm:pt>
    <dgm:pt modelId="{C9BF63B2-1ADD-4E91-869B-A03C00EE006D}" type="pres">
      <dgm:prSet presAssocID="{C28DF472-CE60-457A-9970-39DE87CD9995}" presName="LevelTwoTextNode" presStyleLbl="node3" presStyleIdx="2" presStyleCnt="3" custLinFactNeighborX="25" custLinFactNeighborY="-2261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7AD118-E54B-43A5-8EB4-FBD757352E50}" type="pres">
      <dgm:prSet presAssocID="{C28DF472-CE60-457A-9970-39DE87CD9995}" presName="level3hierChild" presStyleCnt="0"/>
      <dgm:spPr/>
    </dgm:pt>
    <dgm:pt modelId="{8A606015-C704-4327-8E5A-0BEAE1517D18}" type="pres">
      <dgm:prSet presAssocID="{28CB489D-67D3-4092-99BB-6F950AECF401}" presName="root1" presStyleCnt="0"/>
      <dgm:spPr/>
    </dgm:pt>
    <dgm:pt modelId="{4F4ECAA9-5AFA-4B57-88C5-E31E43286497}" type="pres">
      <dgm:prSet presAssocID="{28CB489D-67D3-4092-99BB-6F950AECF401}" presName="LevelOneTextNode" presStyleLbl="node0" presStyleIdx="1" presStyleCnt="2" custLinFactX="100000" custLinFactNeighborX="181586" custLinFactNeighborY="74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29E230-C546-45DD-8790-4AC888C45432}" type="pres">
      <dgm:prSet presAssocID="{28CB489D-67D3-4092-99BB-6F950AECF401}" presName="level2hierChild" presStyleCnt="0"/>
      <dgm:spPr/>
    </dgm:pt>
  </dgm:ptLst>
  <dgm:cxnLst>
    <dgm:cxn modelId="{468199B4-D9E5-4250-AAC7-9BA06739FF55}" type="presOf" srcId="{04D7C523-AD2A-48A6-AB17-8E75D290E2AA}" destId="{935CCE75-A9FE-4452-B148-7095C354AC51}" srcOrd="0" destOrd="0" presId="urn:microsoft.com/office/officeart/2005/8/layout/hierarchy2"/>
    <dgm:cxn modelId="{FC5A4B3F-D8DE-467E-AEFF-14682A317474}" type="presOf" srcId="{2F515B26-1A65-4E1E-8277-4573C31D2EF8}" destId="{ECD68986-F404-4F78-924A-544FD92E99A4}" srcOrd="1" destOrd="0" presId="urn:microsoft.com/office/officeart/2005/8/layout/hierarchy2"/>
    <dgm:cxn modelId="{73C75A14-3632-4CA5-BC6A-0C7743152D09}" type="presOf" srcId="{4D7368D2-75CF-41C5-BA57-B1D34E254303}" destId="{9911C982-3C87-4FD1-9666-A28A8820AA2F}" srcOrd="0" destOrd="0" presId="urn:microsoft.com/office/officeart/2005/8/layout/hierarchy2"/>
    <dgm:cxn modelId="{07194248-8D92-4032-B2A6-8AD2EDA9D1B0}" srcId="{C8218313-3C2F-49A0-8D38-552F02B48863}" destId="{28CB489D-67D3-4092-99BB-6F950AECF401}" srcOrd="1" destOrd="0" parTransId="{B23BFD6E-2DBC-41A8-9330-D838BBEEAA49}" sibTransId="{37E7FA5C-3868-49F2-8944-EAD05ED1F8AF}"/>
    <dgm:cxn modelId="{A950E8AF-BE3E-43EA-A30D-03F16EE02700}" type="presOf" srcId="{2F515B26-1A65-4E1E-8277-4573C31D2EF8}" destId="{5BE9F90B-5761-44AB-B1FE-BC0836A835E8}" srcOrd="0" destOrd="0" presId="urn:microsoft.com/office/officeart/2005/8/layout/hierarchy2"/>
    <dgm:cxn modelId="{E6AC0458-D490-4085-879A-4D1FF41B8F41}" type="presOf" srcId="{74E37098-2E7E-4B17-82F7-1D2068F16347}" destId="{14A792CA-07F0-44FD-B841-A622317EBFEF}" srcOrd="0" destOrd="0" presId="urn:microsoft.com/office/officeart/2005/8/layout/hierarchy2"/>
    <dgm:cxn modelId="{50E910E3-72AB-4A80-9D8C-7A3D600E77D7}" type="presOf" srcId="{EF8B4B7C-8C22-4505-BA13-C17DE1FA75AB}" destId="{859E4D91-BF1F-4B9C-9547-2690A7B7D4DF}" srcOrd="0" destOrd="0" presId="urn:microsoft.com/office/officeart/2005/8/layout/hierarchy2"/>
    <dgm:cxn modelId="{8CAFC1D0-E2ED-43B0-BFD1-C564627F8ACD}" srcId="{7D919FE2-DED9-4B14-8EDE-8F8B156540F6}" destId="{04D7C523-AD2A-48A6-AB17-8E75D290E2AA}" srcOrd="1" destOrd="0" parTransId="{74E37098-2E7E-4B17-82F7-1D2068F16347}" sibTransId="{08BD7DFC-75FE-4735-873E-7E184EFEC8DC}"/>
    <dgm:cxn modelId="{918F237B-1B76-44F8-9460-237018F67DE7}" type="presOf" srcId="{4D7368D2-75CF-41C5-BA57-B1D34E254303}" destId="{D1C16AD8-596B-449E-BB63-3862E472A66B}" srcOrd="1" destOrd="0" presId="urn:microsoft.com/office/officeart/2005/8/layout/hierarchy2"/>
    <dgm:cxn modelId="{4BEE70CC-B25F-4281-BEA4-2B3C28D10EF0}" srcId="{C8218313-3C2F-49A0-8D38-552F02B48863}" destId="{7D919FE2-DED9-4B14-8EDE-8F8B156540F6}" srcOrd="0" destOrd="0" parTransId="{91EDBA25-15EA-4A46-9433-9A75BDA618F9}" sibTransId="{D0768E6F-C7AB-4EDA-AEEF-23DFE9A8FFDF}"/>
    <dgm:cxn modelId="{A92504EE-54AE-42ED-8817-9876947A4D37}" type="presOf" srcId="{1958E9DF-A20B-4001-8AF5-DA6D910124F5}" destId="{F01F0899-2265-45AA-81EB-C093D95BA652}" srcOrd="0" destOrd="0" presId="urn:microsoft.com/office/officeart/2005/8/layout/hierarchy2"/>
    <dgm:cxn modelId="{41274034-5DDB-496A-955E-F5CE9CE72311}" type="presOf" srcId="{C28DF472-CE60-457A-9970-39DE87CD9995}" destId="{C9BF63B2-1ADD-4E91-869B-A03C00EE006D}" srcOrd="0" destOrd="0" presId="urn:microsoft.com/office/officeart/2005/8/layout/hierarchy2"/>
    <dgm:cxn modelId="{B744CA1F-5A55-4B4B-BB8C-C39C733EA066}" type="presOf" srcId="{8ED70BEC-314F-4A98-9997-45CCCA1929F5}" destId="{78013D5B-CCE9-41B7-9849-3405C0351367}" srcOrd="0" destOrd="0" presId="urn:microsoft.com/office/officeart/2005/8/layout/hierarchy2"/>
    <dgm:cxn modelId="{FD8AC9DE-9972-4E5E-9C23-5161812B7DD9}" srcId="{04D7C523-AD2A-48A6-AB17-8E75D290E2AA}" destId="{C28DF472-CE60-457A-9970-39DE87CD9995}" srcOrd="0" destOrd="0" parTransId="{4D7368D2-75CF-41C5-BA57-B1D34E254303}" sibTransId="{25FC1345-8C40-4A00-9B34-4A3090273EDA}"/>
    <dgm:cxn modelId="{F08D2230-F15B-46D3-9C29-7B10254195F0}" type="presOf" srcId="{7D919FE2-DED9-4B14-8EDE-8F8B156540F6}" destId="{5CF6B70E-324A-4C81-A9B4-F8CA9C3EAB6D}" srcOrd="0" destOrd="0" presId="urn:microsoft.com/office/officeart/2005/8/layout/hierarchy2"/>
    <dgm:cxn modelId="{8A25F064-AC2E-40A4-9E0E-6AC480A439AB}" type="presOf" srcId="{7C3FE2BF-7B6B-4A31-9481-25FC2EF2C188}" destId="{241D154C-B6EF-40BF-8C54-E97ECE09F661}" srcOrd="0" destOrd="0" presId="urn:microsoft.com/office/officeart/2005/8/layout/hierarchy2"/>
    <dgm:cxn modelId="{2B4B5539-BE47-45E6-9B7D-51B93E00D058}" srcId="{7D919FE2-DED9-4B14-8EDE-8F8B156540F6}" destId="{7C3FE2BF-7B6B-4A31-9481-25FC2EF2C188}" srcOrd="0" destOrd="0" parTransId="{1958E9DF-A20B-4001-8AF5-DA6D910124F5}" sibTransId="{2E123FE3-99C6-426A-88BA-AC740328BFE5}"/>
    <dgm:cxn modelId="{3D08E391-0C73-44AE-9E98-8A95FAB0D68C}" type="presOf" srcId="{C8218313-3C2F-49A0-8D38-552F02B48863}" destId="{5E1DBC61-7FE2-4ED7-AF2E-BF4C9C612F1D}" srcOrd="0" destOrd="0" presId="urn:microsoft.com/office/officeart/2005/8/layout/hierarchy2"/>
    <dgm:cxn modelId="{BADFC021-578B-4D57-B4AF-D7E184FCDBCA}" type="presOf" srcId="{EF8B4B7C-8C22-4505-BA13-C17DE1FA75AB}" destId="{CAD17B1C-5739-4298-8170-0CC79A17140D}" srcOrd="1" destOrd="0" presId="urn:microsoft.com/office/officeart/2005/8/layout/hierarchy2"/>
    <dgm:cxn modelId="{1F0848E2-DD0A-4E1E-B3D7-84ACD481866F}" type="presOf" srcId="{D5BF889B-106D-4A35-B115-A01FEBC4A9E6}" destId="{7B9A5245-2DFA-42B8-A413-A177B90AD84B}" srcOrd="0" destOrd="0" presId="urn:microsoft.com/office/officeart/2005/8/layout/hierarchy2"/>
    <dgm:cxn modelId="{4CC16241-9D2C-4580-8D16-223A53B7474C}" srcId="{7C3FE2BF-7B6B-4A31-9481-25FC2EF2C188}" destId="{8ED70BEC-314F-4A98-9997-45CCCA1929F5}" srcOrd="0" destOrd="0" parTransId="{2F515B26-1A65-4E1E-8277-4573C31D2EF8}" sibTransId="{D820FC1C-6403-40E3-B2FD-1D5F825ADA13}"/>
    <dgm:cxn modelId="{6FE482F9-7473-433F-BE4E-15F6055E2D7E}" type="presOf" srcId="{1958E9DF-A20B-4001-8AF5-DA6D910124F5}" destId="{CFFCFC35-CB1A-4D7E-B964-A8EA1C798F41}" srcOrd="1" destOrd="0" presId="urn:microsoft.com/office/officeart/2005/8/layout/hierarchy2"/>
    <dgm:cxn modelId="{FF8C564E-B4D8-4F16-87E7-488C5B89CAA5}" type="presOf" srcId="{28CB489D-67D3-4092-99BB-6F950AECF401}" destId="{4F4ECAA9-5AFA-4B57-88C5-E31E43286497}" srcOrd="0" destOrd="0" presId="urn:microsoft.com/office/officeart/2005/8/layout/hierarchy2"/>
    <dgm:cxn modelId="{E6601609-965C-4A6E-83C5-D6948DA6DCBA}" srcId="{7C3FE2BF-7B6B-4A31-9481-25FC2EF2C188}" destId="{D5BF889B-106D-4A35-B115-A01FEBC4A9E6}" srcOrd="1" destOrd="0" parTransId="{EF8B4B7C-8C22-4505-BA13-C17DE1FA75AB}" sibTransId="{BBFEA1EC-14C9-49EB-9E7F-51A106EAF3A7}"/>
    <dgm:cxn modelId="{B407A1F6-268B-4EBB-9603-B5D7AD319EF8}" type="presOf" srcId="{74E37098-2E7E-4B17-82F7-1D2068F16347}" destId="{86BF94B1-5FCE-496E-8B3A-EFCDCD0544DC}" srcOrd="1" destOrd="0" presId="urn:microsoft.com/office/officeart/2005/8/layout/hierarchy2"/>
    <dgm:cxn modelId="{C0791EAC-0421-4BF4-B9D5-762546661BAE}" type="presParOf" srcId="{5E1DBC61-7FE2-4ED7-AF2E-BF4C9C612F1D}" destId="{2FFB1CD0-AE25-487F-8D26-2ADBA90A8727}" srcOrd="0" destOrd="0" presId="urn:microsoft.com/office/officeart/2005/8/layout/hierarchy2"/>
    <dgm:cxn modelId="{16940704-0B13-46CC-96B5-5388A4B1822F}" type="presParOf" srcId="{2FFB1CD0-AE25-487F-8D26-2ADBA90A8727}" destId="{5CF6B70E-324A-4C81-A9B4-F8CA9C3EAB6D}" srcOrd="0" destOrd="0" presId="urn:microsoft.com/office/officeart/2005/8/layout/hierarchy2"/>
    <dgm:cxn modelId="{FA17114B-27E2-470B-BC0F-BC22F0228166}" type="presParOf" srcId="{2FFB1CD0-AE25-487F-8D26-2ADBA90A8727}" destId="{032A0D84-2A6A-4672-A031-9689003759B0}" srcOrd="1" destOrd="0" presId="urn:microsoft.com/office/officeart/2005/8/layout/hierarchy2"/>
    <dgm:cxn modelId="{844E9BE1-A943-4B25-96DB-02A948231940}" type="presParOf" srcId="{032A0D84-2A6A-4672-A031-9689003759B0}" destId="{F01F0899-2265-45AA-81EB-C093D95BA652}" srcOrd="0" destOrd="0" presId="urn:microsoft.com/office/officeart/2005/8/layout/hierarchy2"/>
    <dgm:cxn modelId="{C050D0DA-93A5-437A-B23B-2F5AAD8CED94}" type="presParOf" srcId="{F01F0899-2265-45AA-81EB-C093D95BA652}" destId="{CFFCFC35-CB1A-4D7E-B964-A8EA1C798F41}" srcOrd="0" destOrd="0" presId="urn:microsoft.com/office/officeart/2005/8/layout/hierarchy2"/>
    <dgm:cxn modelId="{1C824A3A-30A1-43B4-B27D-F42FFB3AFEE8}" type="presParOf" srcId="{032A0D84-2A6A-4672-A031-9689003759B0}" destId="{EEA39D62-9857-4A1A-9745-9BFFBAC11F22}" srcOrd="1" destOrd="0" presId="urn:microsoft.com/office/officeart/2005/8/layout/hierarchy2"/>
    <dgm:cxn modelId="{1126694D-7A94-4031-9825-0B45819B1CEF}" type="presParOf" srcId="{EEA39D62-9857-4A1A-9745-9BFFBAC11F22}" destId="{241D154C-B6EF-40BF-8C54-E97ECE09F661}" srcOrd="0" destOrd="0" presId="urn:microsoft.com/office/officeart/2005/8/layout/hierarchy2"/>
    <dgm:cxn modelId="{D8D90FC3-C0E2-4A0F-AD2B-3F72E041E7E3}" type="presParOf" srcId="{EEA39D62-9857-4A1A-9745-9BFFBAC11F22}" destId="{D564128F-E936-4FFC-BE0B-AD379FEF6031}" srcOrd="1" destOrd="0" presId="urn:microsoft.com/office/officeart/2005/8/layout/hierarchy2"/>
    <dgm:cxn modelId="{404C4AF7-2AAE-4525-8024-E09B7C8BFCC3}" type="presParOf" srcId="{D564128F-E936-4FFC-BE0B-AD379FEF6031}" destId="{5BE9F90B-5761-44AB-B1FE-BC0836A835E8}" srcOrd="0" destOrd="0" presId="urn:microsoft.com/office/officeart/2005/8/layout/hierarchy2"/>
    <dgm:cxn modelId="{99227492-45D1-4FAC-8B29-687489CF98BE}" type="presParOf" srcId="{5BE9F90B-5761-44AB-B1FE-BC0836A835E8}" destId="{ECD68986-F404-4F78-924A-544FD92E99A4}" srcOrd="0" destOrd="0" presId="urn:microsoft.com/office/officeart/2005/8/layout/hierarchy2"/>
    <dgm:cxn modelId="{C0B9F5CC-7F7C-4B15-BB2D-B06FC3342BFB}" type="presParOf" srcId="{D564128F-E936-4FFC-BE0B-AD379FEF6031}" destId="{D55A2C29-F59F-4114-B26D-D2C6234B95D9}" srcOrd="1" destOrd="0" presId="urn:microsoft.com/office/officeart/2005/8/layout/hierarchy2"/>
    <dgm:cxn modelId="{DCD367BD-4E73-4578-B960-428329ABBB11}" type="presParOf" srcId="{D55A2C29-F59F-4114-B26D-D2C6234B95D9}" destId="{78013D5B-CCE9-41B7-9849-3405C0351367}" srcOrd="0" destOrd="0" presId="urn:microsoft.com/office/officeart/2005/8/layout/hierarchy2"/>
    <dgm:cxn modelId="{A19CB3D5-5E29-4A01-93D2-8443E96F8BD8}" type="presParOf" srcId="{D55A2C29-F59F-4114-B26D-D2C6234B95D9}" destId="{E5408DDE-C1F7-457F-AEF3-A4C8F6AB1217}" srcOrd="1" destOrd="0" presId="urn:microsoft.com/office/officeart/2005/8/layout/hierarchy2"/>
    <dgm:cxn modelId="{EE8A50D6-A7AB-4E7C-BF95-ED35D78F214C}" type="presParOf" srcId="{D564128F-E936-4FFC-BE0B-AD379FEF6031}" destId="{859E4D91-BF1F-4B9C-9547-2690A7B7D4DF}" srcOrd="2" destOrd="0" presId="urn:microsoft.com/office/officeart/2005/8/layout/hierarchy2"/>
    <dgm:cxn modelId="{83DB3244-B2DC-4BD2-AB19-247DB8F14D3B}" type="presParOf" srcId="{859E4D91-BF1F-4B9C-9547-2690A7B7D4DF}" destId="{CAD17B1C-5739-4298-8170-0CC79A17140D}" srcOrd="0" destOrd="0" presId="urn:microsoft.com/office/officeart/2005/8/layout/hierarchy2"/>
    <dgm:cxn modelId="{82ABF95B-A733-43AA-9EBA-C4E9D9F96491}" type="presParOf" srcId="{D564128F-E936-4FFC-BE0B-AD379FEF6031}" destId="{241ECE81-4C78-4074-AA2C-8B4BAAC3E270}" srcOrd="3" destOrd="0" presId="urn:microsoft.com/office/officeart/2005/8/layout/hierarchy2"/>
    <dgm:cxn modelId="{A70FAE18-4CEF-48E5-B546-4312ACA193ED}" type="presParOf" srcId="{241ECE81-4C78-4074-AA2C-8B4BAAC3E270}" destId="{7B9A5245-2DFA-42B8-A413-A177B90AD84B}" srcOrd="0" destOrd="0" presId="urn:microsoft.com/office/officeart/2005/8/layout/hierarchy2"/>
    <dgm:cxn modelId="{41C7E3F6-E401-431D-B716-5D65EAB1C2FE}" type="presParOf" srcId="{241ECE81-4C78-4074-AA2C-8B4BAAC3E270}" destId="{E7F527A6-6CBE-4847-836D-2095D8C1FE48}" srcOrd="1" destOrd="0" presId="urn:microsoft.com/office/officeart/2005/8/layout/hierarchy2"/>
    <dgm:cxn modelId="{316E1FD3-780E-460D-A33D-E1551D0AB80D}" type="presParOf" srcId="{032A0D84-2A6A-4672-A031-9689003759B0}" destId="{14A792CA-07F0-44FD-B841-A622317EBFEF}" srcOrd="2" destOrd="0" presId="urn:microsoft.com/office/officeart/2005/8/layout/hierarchy2"/>
    <dgm:cxn modelId="{CA7EFC4B-80CC-4237-AC2E-0AB33579CC56}" type="presParOf" srcId="{14A792CA-07F0-44FD-B841-A622317EBFEF}" destId="{86BF94B1-5FCE-496E-8B3A-EFCDCD0544DC}" srcOrd="0" destOrd="0" presId="urn:microsoft.com/office/officeart/2005/8/layout/hierarchy2"/>
    <dgm:cxn modelId="{1FE3EA9A-B48A-4BC8-B5F1-446167B6E0EF}" type="presParOf" srcId="{032A0D84-2A6A-4672-A031-9689003759B0}" destId="{9BF29F36-A836-47D0-B627-1A60CAA2F76E}" srcOrd="3" destOrd="0" presId="urn:microsoft.com/office/officeart/2005/8/layout/hierarchy2"/>
    <dgm:cxn modelId="{1B56585E-34D7-436A-B95D-D3FCFA531038}" type="presParOf" srcId="{9BF29F36-A836-47D0-B627-1A60CAA2F76E}" destId="{935CCE75-A9FE-4452-B148-7095C354AC51}" srcOrd="0" destOrd="0" presId="urn:microsoft.com/office/officeart/2005/8/layout/hierarchy2"/>
    <dgm:cxn modelId="{915A0046-46B7-44C8-9C90-82E93C811869}" type="presParOf" srcId="{9BF29F36-A836-47D0-B627-1A60CAA2F76E}" destId="{50F9D44D-60DE-4B1B-9F1F-892144529E76}" srcOrd="1" destOrd="0" presId="urn:microsoft.com/office/officeart/2005/8/layout/hierarchy2"/>
    <dgm:cxn modelId="{D90EC090-4D57-47E0-9FC0-22449C509D8B}" type="presParOf" srcId="{50F9D44D-60DE-4B1B-9F1F-892144529E76}" destId="{9911C982-3C87-4FD1-9666-A28A8820AA2F}" srcOrd="0" destOrd="0" presId="urn:microsoft.com/office/officeart/2005/8/layout/hierarchy2"/>
    <dgm:cxn modelId="{75F7D1EF-7458-4334-848A-71AF7391CA51}" type="presParOf" srcId="{9911C982-3C87-4FD1-9666-A28A8820AA2F}" destId="{D1C16AD8-596B-449E-BB63-3862E472A66B}" srcOrd="0" destOrd="0" presId="urn:microsoft.com/office/officeart/2005/8/layout/hierarchy2"/>
    <dgm:cxn modelId="{B2D4E23F-A542-449B-B8EF-460248CBE40B}" type="presParOf" srcId="{50F9D44D-60DE-4B1B-9F1F-892144529E76}" destId="{1B882539-E38A-4730-A319-29FB5B9BBA50}" srcOrd="1" destOrd="0" presId="urn:microsoft.com/office/officeart/2005/8/layout/hierarchy2"/>
    <dgm:cxn modelId="{E1B2B43E-773F-446B-9D0B-4784F32B34D0}" type="presParOf" srcId="{1B882539-E38A-4730-A319-29FB5B9BBA50}" destId="{C9BF63B2-1ADD-4E91-869B-A03C00EE006D}" srcOrd="0" destOrd="0" presId="urn:microsoft.com/office/officeart/2005/8/layout/hierarchy2"/>
    <dgm:cxn modelId="{A12F4731-DE89-460D-8447-C588091F422D}" type="presParOf" srcId="{1B882539-E38A-4730-A319-29FB5B9BBA50}" destId="{B37AD118-E54B-43A5-8EB4-FBD757352E50}" srcOrd="1" destOrd="0" presId="urn:microsoft.com/office/officeart/2005/8/layout/hierarchy2"/>
    <dgm:cxn modelId="{1CCF6B91-8C34-4D12-9A9B-AF7E43AC39CC}" type="presParOf" srcId="{5E1DBC61-7FE2-4ED7-AF2E-BF4C9C612F1D}" destId="{8A606015-C704-4327-8E5A-0BEAE1517D18}" srcOrd="1" destOrd="0" presId="urn:microsoft.com/office/officeart/2005/8/layout/hierarchy2"/>
    <dgm:cxn modelId="{92B056F8-854B-4054-80EB-C592EC9C2037}" type="presParOf" srcId="{8A606015-C704-4327-8E5A-0BEAE1517D18}" destId="{4F4ECAA9-5AFA-4B57-88C5-E31E43286497}" srcOrd="0" destOrd="0" presId="urn:microsoft.com/office/officeart/2005/8/layout/hierarchy2"/>
    <dgm:cxn modelId="{4C6D3EBD-D3EB-4ED5-9C7E-D3AD8D5DC85E}" type="presParOf" srcId="{8A606015-C704-4327-8E5A-0BEAE1517D18}" destId="{F929E230-C546-45DD-8790-4AC888C454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162EC-BD6B-4ADA-A67E-9BB362B1A5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B8C6EBF-E5C3-405E-B61D-DE43D145D1E6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 Centro Espec.</a:t>
          </a:r>
          <a:endParaRPr lang="pt-BR" sz="1800" b="1" dirty="0">
            <a:solidFill>
              <a:schemeClr val="tx1"/>
            </a:solidFill>
          </a:endParaRPr>
        </a:p>
      </dgm:t>
    </dgm:pt>
    <dgm:pt modelId="{258575DA-5E24-4E10-993C-B63C2B2DC5B0}" type="parTrans" cxnId="{FFEC3395-75A7-4FB5-94AE-CCBC893200F0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E06F84CA-B644-441D-8633-31029915924A}" type="sibTrans" cxnId="{FFEC3395-75A7-4FB5-94AE-CCBC893200F0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3F5FE84A-1794-4A3E-B3EF-7E9769B7F3DE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2 Ambulatórios</a:t>
          </a:r>
          <a:endParaRPr lang="pt-BR" sz="1800" b="1" dirty="0">
            <a:solidFill>
              <a:schemeClr val="tx1"/>
            </a:solidFill>
          </a:endParaRPr>
        </a:p>
      </dgm:t>
    </dgm:pt>
    <dgm:pt modelId="{D547603F-8B65-49E9-AE5B-412A0BC1FE10}" type="parTrans" cxnId="{D2306B72-108A-4EAA-8F6A-75362265B8DB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A61600CA-F9A1-4EE1-96DA-2E1E217DB4A9}" type="sibTrans" cxnId="{D2306B72-108A-4EAA-8F6A-75362265B8DB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F5642647-D4ED-48C6-8411-C138662AF488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2 setores de SMS</a:t>
          </a:r>
          <a:endParaRPr lang="pt-BR" sz="1800" b="1" dirty="0">
            <a:solidFill>
              <a:schemeClr val="tx1"/>
            </a:solidFill>
          </a:endParaRPr>
        </a:p>
      </dgm:t>
    </dgm:pt>
    <dgm:pt modelId="{947ED08D-AA3A-498B-97FB-418A9077FC60}" type="parTrans" cxnId="{2F7C181B-42B9-443A-85E7-C513894844C1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2E8114EF-BA90-4C73-B621-ABEF58DC9B38}" type="sibTrans" cxnId="{2F7C181B-42B9-443A-85E7-C513894844C1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88DD690D-9230-4724-89AC-BC076F3C33C2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 UBAI</a:t>
          </a:r>
          <a:endParaRPr lang="pt-BR" sz="1800" b="1" dirty="0">
            <a:solidFill>
              <a:schemeClr val="tx1"/>
            </a:solidFill>
          </a:endParaRPr>
        </a:p>
      </dgm:t>
    </dgm:pt>
    <dgm:pt modelId="{17CCA144-E81E-40C7-807B-E9374D39EDEB}" type="parTrans" cxnId="{D753BAF0-7BF2-445A-8DA6-7E3E2E2502DF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93A4AC6F-76E5-409A-985C-0B639C25664C}" type="sibTrans" cxnId="{D753BAF0-7BF2-445A-8DA6-7E3E2E2502DF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27DDBB5F-FC7C-486C-8B56-927DF0B211DF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 PS</a:t>
          </a:r>
          <a:endParaRPr lang="pt-BR" sz="1800" b="1" dirty="0">
            <a:solidFill>
              <a:schemeClr val="tx1"/>
            </a:solidFill>
          </a:endParaRPr>
        </a:p>
      </dgm:t>
    </dgm:pt>
    <dgm:pt modelId="{5C9F5F26-95CC-439B-8601-5EDE1C2A05CC}" type="parTrans" cxnId="{BE93A549-D224-4B40-A3A4-1E5B3CF7A8FB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63EDF7C0-6F5A-4B12-A910-E791D2FAB266}" type="sibTrans" cxnId="{BE93A549-D224-4B40-A3A4-1E5B3CF7A8FB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53E8363E-0D56-4643-BBD4-76D5D53BB0F0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 Hemocentro</a:t>
          </a:r>
          <a:endParaRPr lang="pt-BR" sz="1800" b="1" dirty="0">
            <a:solidFill>
              <a:schemeClr val="tx1"/>
            </a:solidFill>
          </a:endParaRPr>
        </a:p>
      </dgm:t>
    </dgm:pt>
    <dgm:pt modelId="{457669C1-C838-4C55-A892-376B1BE7D382}" type="parTrans" cxnId="{04B5AEE9-9BB4-45C9-82AB-3E5735FDFD0E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1815D10D-ED10-474A-9A6B-23B7319FB9E4}" type="sibTrans" cxnId="{04B5AEE9-9BB4-45C9-82AB-3E5735FDFD0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B8234AD1-55FF-47A5-B502-8F3BAEF6CD65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8 CAPS</a:t>
          </a:r>
          <a:endParaRPr lang="pt-BR" sz="1800" b="1" dirty="0">
            <a:solidFill>
              <a:schemeClr val="tx1"/>
            </a:solidFill>
          </a:endParaRPr>
        </a:p>
      </dgm:t>
    </dgm:pt>
    <dgm:pt modelId="{5781C75A-A581-48FA-9494-0F261ED67CE7}" type="parTrans" cxnId="{1631C1DC-7CEA-4BE5-9D57-CE012DB78FB2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72D05E9A-F1B3-4EDD-ACCA-86A8791BB445}" type="sibTrans" cxnId="{1631C1DC-7CEA-4BE5-9D57-CE012DB78FB2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B63F1BF7-C59F-4AAF-A896-3D058A087B78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 CRU (SAMU)</a:t>
          </a:r>
          <a:endParaRPr lang="pt-BR" sz="1800" b="1" dirty="0">
            <a:solidFill>
              <a:schemeClr val="tx1"/>
            </a:solidFill>
          </a:endParaRPr>
        </a:p>
      </dgm:t>
    </dgm:pt>
    <dgm:pt modelId="{B73E375A-BD73-4597-AC41-18468039B785}" type="parTrans" cxnId="{E016CF5A-15DA-439B-91BC-B86C12DDD8BE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FB54DDAF-E7B5-4F54-9773-C337E2B7BA9D}" type="sibTrans" cxnId="{E016CF5A-15DA-439B-91BC-B86C12DDD8B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D2156010-C373-4DA9-9837-73B2BBCBBA62}">
      <dgm:prSet phldrT="[Texto]" custT="1"/>
      <dgm:spPr>
        <a:solidFill>
          <a:srgbClr val="3FC54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 7 Hospitais</a:t>
          </a:r>
          <a:endParaRPr lang="pt-BR" sz="2400" b="1" dirty="0">
            <a:solidFill>
              <a:schemeClr val="tx1"/>
            </a:solidFill>
          </a:endParaRPr>
        </a:p>
      </dgm:t>
    </dgm:pt>
    <dgm:pt modelId="{3A92710F-46DB-4CBF-8729-3F9AB05D78AA}" type="parTrans" cxnId="{EFAFA918-2C51-44E5-A63F-3838D7DE3D6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ED2D57B7-48EE-4F3A-A10B-9C09DA6B483D}" type="sibTrans" cxnId="{EFAFA918-2C51-44E5-A63F-3838D7DE3D6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D7E7BD14-31E6-44A0-AF75-9D97B2DF1152}">
      <dgm:prSet phldrT="[Texto]" custT="1"/>
      <dgm:spPr>
        <a:solidFill>
          <a:srgbClr val="3FC54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Outros</a:t>
          </a:r>
          <a:endParaRPr lang="pt-BR" sz="2400" b="1" dirty="0">
            <a:solidFill>
              <a:schemeClr val="tx1"/>
            </a:solidFill>
          </a:endParaRPr>
        </a:p>
      </dgm:t>
    </dgm:pt>
    <dgm:pt modelId="{0FA67190-E7F4-42CD-83AE-2E545A91D172}" type="parTrans" cxnId="{6A61A3E8-F029-496A-9EF5-60F43D00D0D7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0C8D4573-C90D-441D-BCEF-2BD6D14E56D4}" type="sibTrans" cxnId="{6A61A3E8-F029-496A-9EF5-60F43D00D0D7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CE0E678A-7B36-49FD-A497-823206798E74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 CEO</a:t>
          </a:r>
          <a:endParaRPr lang="pt-BR" sz="1800" b="1" dirty="0">
            <a:solidFill>
              <a:schemeClr val="tx1"/>
            </a:solidFill>
          </a:endParaRPr>
        </a:p>
      </dgm:t>
    </dgm:pt>
    <dgm:pt modelId="{F431019B-BD07-475C-8AA1-52B8CA32847D}" type="parTrans" cxnId="{DEE83452-3D0E-42D3-82B3-299566FC0B5D}">
      <dgm:prSet/>
      <dgm:spPr/>
      <dgm:t>
        <a:bodyPr/>
        <a:lstStyle/>
        <a:p>
          <a:endParaRPr lang="pt-BR"/>
        </a:p>
      </dgm:t>
    </dgm:pt>
    <dgm:pt modelId="{FF45B93D-9BD7-4B90-B519-0F29415373DB}" type="sibTrans" cxnId="{DEE83452-3D0E-42D3-82B3-299566FC0B5D}">
      <dgm:prSet/>
      <dgm:spPr/>
      <dgm:t>
        <a:bodyPr/>
        <a:lstStyle/>
        <a:p>
          <a:endParaRPr lang="pt-BR"/>
        </a:p>
      </dgm:t>
    </dgm:pt>
    <dgm:pt modelId="{36726DB5-6156-43E4-A1C9-3DB2EB3BF878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 5 Gerais</a:t>
          </a:r>
          <a:endParaRPr lang="pt-BR" sz="1800" b="1" dirty="0">
            <a:solidFill>
              <a:schemeClr val="tx1"/>
            </a:solidFill>
          </a:endParaRPr>
        </a:p>
      </dgm:t>
    </dgm:pt>
    <dgm:pt modelId="{2034C5A6-37CA-4FE1-B236-E2E93DB4E45F}" type="parTrans" cxnId="{EF39A5F7-23E6-4BBC-A517-4A2155704349}">
      <dgm:prSet/>
      <dgm:spPr/>
      <dgm:t>
        <a:bodyPr/>
        <a:lstStyle/>
        <a:p>
          <a:endParaRPr lang="pt-BR"/>
        </a:p>
      </dgm:t>
    </dgm:pt>
    <dgm:pt modelId="{0C25F463-C15B-44E5-8DF7-8926A972BFE8}" type="sibTrans" cxnId="{EF39A5F7-23E6-4BBC-A517-4A2155704349}">
      <dgm:prSet/>
      <dgm:spPr/>
      <dgm:t>
        <a:bodyPr/>
        <a:lstStyle/>
        <a:p>
          <a:endParaRPr lang="pt-BR"/>
        </a:p>
      </dgm:t>
    </dgm:pt>
    <dgm:pt modelId="{DEE9F06C-E450-4B61-92CA-34D6608B22BE}">
      <dgm:prSet phldrT="[Texto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700" b="1" dirty="0" smtClean="0">
              <a:solidFill>
                <a:schemeClr val="tx1"/>
              </a:solidFill>
            </a:rPr>
            <a:t> </a:t>
          </a:r>
          <a:r>
            <a:rPr lang="pt-BR" sz="1800" b="1" dirty="0" smtClean="0">
              <a:solidFill>
                <a:schemeClr val="tx1"/>
              </a:solidFill>
            </a:rPr>
            <a:t>2 Especializados</a:t>
          </a:r>
          <a:endParaRPr lang="pt-BR" sz="1800" b="1" dirty="0">
            <a:solidFill>
              <a:schemeClr val="tx1"/>
            </a:solidFill>
          </a:endParaRPr>
        </a:p>
      </dgm:t>
    </dgm:pt>
    <dgm:pt modelId="{78BCBFB6-3913-436A-8042-9030890D8C5F}" type="parTrans" cxnId="{BCAB18D8-3E90-4E4C-8938-496599E7AA56}">
      <dgm:prSet/>
      <dgm:spPr/>
      <dgm:t>
        <a:bodyPr/>
        <a:lstStyle/>
        <a:p>
          <a:endParaRPr lang="pt-BR"/>
        </a:p>
      </dgm:t>
    </dgm:pt>
    <dgm:pt modelId="{9A6057E6-9D95-4344-978A-D178AEA046D3}" type="sibTrans" cxnId="{BCAB18D8-3E90-4E4C-8938-496599E7AA56}">
      <dgm:prSet/>
      <dgm:spPr/>
      <dgm:t>
        <a:bodyPr/>
        <a:lstStyle/>
        <a:p>
          <a:endParaRPr lang="pt-BR"/>
        </a:p>
      </dgm:t>
    </dgm:pt>
    <dgm:pt modelId="{741A0A1F-7590-4531-83B1-9E531F5B36FC}" type="pres">
      <dgm:prSet presAssocID="{870162EC-BD6B-4ADA-A67E-9BB362B1A5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5F2AFA5-F462-4F45-A299-2BF5204572FA}" type="pres">
      <dgm:prSet presAssocID="{D2156010-C373-4DA9-9837-73B2BBCBBA62}" presName="root1" presStyleCnt="0"/>
      <dgm:spPr/>
    </dgm:pt>
    <dgm:pt modelId="{54F8A7E1-A252-4532-BD8C-F038BA451522}" type="pres">
      <dgm:prSet presAssocID="{D2156010-C373-4DA9-9837-73B2BBCBBA62}" presName="LevelOneTextNode" presStyleLbl="node0" presStyleIdx="0" presStyleCnt="5" custScaleX="617172" custScaleY="357879" custLinFactX="-100000" custLinFactY="100000" custLinFactNeighborX="-184617" custLinFactNeighborY="11934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7E8BB5-615F-41E1-986F-21E157557FEF}" type="pres">
      <dgm:prSet presAssocID="{D2156010-C373-4DA9-9837-73B2BBCBBA62}" presName="level2hierChild" presStyleCnt="0"/>
      <dgm:spPr/>
    </dgm:pt>
    <dgm:pt modelId="{0835BD92-9C5E-43A9-B870-1561E92EE0FB}" type="pres">
      <dgm:prSet presAssocID="{D7E7BD14-31E6-44A0-AF75-9D97B2DF1152}" presName="root1" presStyleCnt="0"/>
      <dgm:spPr/>
    </dgm:pt>
    <dgm:pt modelId="{F164A60D-ABB3-48AC-BC42-19876750008E}" type="pres">
      <dgm:prSet presAssocID="{D7E7BD14-31E6-44A0-AF75-9D97B2DF1152}" presName="LevelOneTextNode" presStyleLbl="node0" presStyleIdx="1" presStyleCnt="5" custScaleX="617172" custScaleY="357879" custLinFactX="33031" custLinFactY="-439699" custLinFactNeighborX="100000" custLinFactNeighborY="-5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9C051D-7CA3-402B-A596-A80E2ED3B7DD}" type="pres">
      <dgm:prSet presAssocID="{D7E7BD14-31E6-44A0-AF75-9D97B2DF1152}" presName="level2hierChild" presStyleCnt="0"/>
      <dgm:spPr/>
    </dgm:pt>
    <dgm:pt modelId="{CB7BE5C9-E32E-43A8-B9A6-C24FADFFCDA0}" type="pres">
      <dgm:prSet presAssocID="{258575DA-5E24-4E10-993C-B63C2B2DC5B0}" presName="conn2-1" presStyleLbl="parChTrans1D2" presStyleIdx="0" presStyleCnt="8"/>
      <dgm:spPr/>
      <dgm:t>
        <a:bodyPr/>
        <a:lstStyle/>
        <a:p>
          <a:endParaRPr lang="pt-BR"/>
        </a:p>
      </dgm:t>
    </dgm:pt>
    <dgm:pt modelId="{63288CC9-F5E5-4040-B5E9-B4D644AFF5F9}" type="pres">
      <dgm:prSet presAssocID="{258575DA-5E24-4E10-993C-B63C2B2DC5B0}" presName="connTx" presStyleLbl="parChTrans1D2" presStyleIdx="0" presStyleCnt="8"/>
      <dgm:spPr/>
      <dgm:t>
        <a:bodyPr/>
        <a:lstStyle/>
        <a:p>
          <a:endParaRPr lang="pt-BR"/>
        </a:p>
      </dgm:t>
    </dgm:pt>
    <dgm:pt modelId="{6B5A32D8-5CEF-40C0-A59A-B9B5153D3822}" type="pres">
      <dgm:prSet presAssocID="{CB8C6EBF-E5C3-405E-B61D-DE43D145D1E6}" presName="root2" presStyleCnt="0"/>
      <dgm:spPr/>
    </dgm:pt>
    <dgm:pt modelId="{B1631AF1-F72E-4441-AE53-301ECC1A13A3}" type="pres">
      <dgm:prSet presAssocID="{CB8C6EBF-E5C3-405E-B61D-DE43D145D1E6}" presName="LevelTwoTextNode" presStyleLbl="node2" presStyleIdx="0" presStyleCnt="8" custScaleX="617172" custScaleY="357879" custLinFactX="160291" custLinFactNeighborX="200000" custLinFactNeighborY="-2770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1F1672-8FAB-4A80-9F87-3B9CB4E20F8F}" type="pres">
      <dgm:prSet presAssocID="{CB8C6EBF-E5C3-405E-B61D-DE43D145D1E6}" presName="level3hierChild" presStyleCnt="0"/>
      <dgm:spPr/>
    </dgm:pt>
    <dgm:pt modelId="{6FBBEBD2-CD02-42C1-9ABF-9698E2AFFD06}" type="pres">
      <dgm:prSet presAssocID="{D547603F-8B65-49E9-AE5B-412A0BC1FE10}" presName="conn2-1" presStyleLbl="parChTrans1D2" presStyleIdx="1" presStyleCnt="8"/>
      <dgm:spPr/>
      <dgm:t>
        <a:bodyPr/>
        <a:lstStyle/>
        <a:p>
          <a:endParaRPr lang="pt-BR"/>
        </a:p>
      </dgm:t>
    </dgm:pt>
    <dgm:pt modelId="{01B9E2E6-8535-445B-8AF6-9FD5485CCA88}" type="pres">
      <dgm:prSet presAssocID="{D547603F-8B65-49E9-AE5B-412A0BC1FE10}" presName="connTx" presStyleLbl="parChTrans1D2" presStyleIdx="1" presStyleCnt="8"/>
      <dgm:spPr/>
      <dgm:t>
        <a:bodyPr/>
        <a:lstStyle/>
        <a:p>
          <a:endParaRPr lang="pt-BR"/>
        </a:p>
      </dgm:t>
    </dgm:pt>
    <dgm:pt modelId="{10FCB3DF-8E98-4D02-BA03-D9BD81C78BAE}" type="pres">
      <dgm:prSet presAssocID="{3F5FE84A-1794-4A3E-B3EF-7E9769B7F3DE}" presName="root2" presStyleCnt="0"/>
      <dgm:spPr/>
    </dgm:pt>
    <dgm:pt modelId="{B9610BB0-06DA-4799-BA9C-7C23097A6F07}" type="pres">
      <dgm:prSet presAssocID="{3F5FE84A-1794-4A3E-B3EF-7E9769B7F3DE}" presName="LevelTwoTextNode" presStyleLbl="node2" presStyleIdx="1" presStyleCnt="8" custScaleX="617172" custScaleY="357879" custLinFactX="232264" custLinFactNeighborX="300000" custLinFactNeighborY="-5663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289A04-F878-40BA-94E5-860392A2D3F3}" type="pres">
      <dgm:prSet presAssocID="{3F5FE84A-1794-4A3E-B3EF-7E9769B7F3DE}" presName="level3hierChild" presStyleCnt="0"/>
      <dgm:spPr/>
    </dgm:pt>
    <dgm:pt modelId="{FD3FE273-5310-45E9-ABAA-7970648C4674}" type="pres">
      <dgm:prSet presAssocID="{947ED08D-AA3A-498B-97FB-418A9077FC60}" presName="conn2-1" presStyleLbl="parChTrans1D2" presStyleIdx="2" presStyleCnt="8"/>
      <dgm:spPr/>
      <dgm:t>
        <a:bodyPr/>
        <a:lstStyle/>
        <a:p>
          <a:endParaRPr lang="pt-BR"/>
        </a:p>
      </dgm:t>
    </dgm:pt>
    <dgm:pt modelId="{AED7F840-FFCC-43DC-85A6-108A25A83BDA}" type="pres">
      <dgm:prSet presAssocID="{947ED08D-AA3A-498B-97FB-418A9077FC60}" presName="connTx" presStyleLbl="parChTrans1D2" presStyleIdx="2" presStyleCnt="8"/>
      <dgm:spPr/>
      <dgm:t>
        <a:bodyPr/>
        <a:lstStyle/>
        <a:p>
          <a:endParaRPr lang="pt-BR"/>
        </a:p>
      </dgm:t>
    </dgm:pt>
    <dgm:pt modelId="{CFC697E1-8493-48B8-89DF-DEE16B318FF3}" type="pres">
      <dgm:prSet presAssocID="{F5642647-D4ED-48C6-8411-C138662AF488}" presName="root2" presStyleCnt="0"/>
      <dgm:spPr/>
    </dgm:pt>
    <dgm:pt modelId="{F7B3E9F0-E48E-49C7-A4BA-8466AF9B1CB7}" type="pres">
      <dgm:prSet presAssocID="{F5642647-D4ED-48C6-8411-C138662AF488}" presName="LevelTwoTextNode" presStyleLbl="node2" presStyleIdx="2" presStyleCnt="8" custScaleX="617172" custScaleY="357879" custLinFactX="300000" custLinFactNeighborX="355101" custLinFactNeighborY="-8557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E337E9-F793-4EB0-B281-3E5876F78755}" type="pres">
      <dgm:prSet presAssocID="{F5642647-D4ED-48C6-8411-C138662AF488}" presName="level3hierChild" presStyleCnt="0"/>
      <dgm:spPr/>
    </dgm:pt>
    <dgm:pt modelId="{082F344F-7DC4-4B21-BEA0-9DB47D806ABD}" type="pres">
      <dgm:prSet presAssocID="{17CCA144-E81E-40C7-807B-E9374D39EDEB}" presName="conn2-1" presStyleLbl="parChTrans1D2" presStyleIdx="3" presStyleCnt="8"/>
      <dgm:spPr/>
      <dgm:t>
        <a:bodyPr/>
        <a:lstStyle/>
        <a:p>
          <a:endParaRPr lang="pt-BR"/>
        </a:p>
      </dgm:t>
    </dgm:pt>
    <dgm:pt modelId="{D25543FA-0158-4D94-8CCB-58DDBDC98C8C}" type="pres">
      <dgm:prSet presAssocID="{17CCA144-E81E-40C7-807B-E9374D39EDEB}" presName="connTx" presStyleLbl="parChTrans1D2" presStyleIdx="3" presStyleCnt="8"/>
      <dgm:spPr/>
      <dgm:t>
        <a:bodyPr/>
        <a:lstStyle/>
        <a:p>
          <a:endParaRPr lang="pt-BR"/>
        </a:p>
      </dgm:t>
    </dgm:pt>
    <dgm:pt modelId="{4AE1DAF0-FBF2-47A7-A64B-5E3DF23A7D96}" type="pres">
      <dgm:prSet presAssocID="{88DD690D-9230-4724-89AC-BC076F3C33C2}" presName="root2" presStyleCnt="0"/>
      <dgm:spPr/>
    </dgm:pt>
    <dgm:pt modelId="{76FCFAC2-B75E-4A81-90DF-5D3B62A3582A}" type="pres">
      <dgm:prSet presAssocID="{88DD690D-9230-4724-89AC-BC076F3C33C2}" presName="LevelTwoTextNode" presStyleLbl="node2" presStyleIdx="3" presStyleCnt="8" custScaleX="617172" custScaleY="357879" custLinFactX="301242" custLinFactY="-14503" custLinFactNeighborX="400000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086B71E-3045-4755-B99D-078E2805977C}" type="pres">
      <dgm:prSet presAssocID="{88DD690D-9230-4724-89AC-BC076F3C33C2}" presName="level3hierChild" presStyleCnt="0"/>
      <dgm:spPr/>
    </dgm:pt>
    <dgm:pt modelId="{AC2627B1-A5E4-413C-94A7-3FF461E11524}" type="pres">
      <dgm:prSet presAssocID="{5C9F5F26-95CC-439B-8601-5EDE1C2A05CC}" presName="conn2-1" presStyleLbl="parChTrans1D2" presStyleIdx="4" presStyleCnt="8"/>
      <dgm:spPr/>
      <dgm:t>
        <a:bodyPr/>
        <a:lstStyle/>
        <a:p>
          <a:endParaRPr lang="pt-BR"/>
        </a:p>
      </dgm:t>
    </dgm:pt>
    <dgm:pt modelId="{8032F142-EDFA-411A-8539-B9ADAC52EB42}" type="pres">
      <dgm:prSet presAssocID="{5C9F5F26-95CC-439B-8601-5EDE1C2A05CC}" presName="connTx" presStyleLbl="parChTrans1D2" presStyleIdx="4" presStyleCnt="8"/>
      <dgm:spPr/>
      <dgm:t>
        <a:bodyPr/>
        <a:lstStyle/>
        <a:p>
          <a:endParaRPr lang="pt-BR"/>
        </a:p>
      </dgm:t>
    </dgm:pt>
    <dgm:pt modelId="{378D41BC-67A8-4523-9422-1F2463278CF9}" type="pres">
      <dgm:prSet presAssocID="{27DDBB5F-FC7C-486C-8B56-927DF0B211DF}" presName="root2" presStyleCnt="0"/>
      <dgm:spPr/>
    </dgm:pt>
    <dgm:pt modelId="{49E8869E-6BF4-46F1-AC34-3F83416E96E6}" type="pres">
      <dgm:prSet presAssocID="{27DDBB5F-FC7C-486C-8B56-927DF0B211DF}" presName="LevelTwoTextNode" presStyleLbl="node2" presStyleIdx="4" presStyleCnt="8" custScaleX="617172" custScaleY="357879" custLinFactX="300000" custLinFactY="-92572" custLinFactNeighborX="330534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18D121C-776D-493A-8C56-0FFBAC681271}" type="pres">
      <dgm:prSet presAssocID="{27DDBB5F-FC7C-486C-8B56-927DF0B211DF}" presName="level3hierChild" presStyleCnt="0"/>
      <dgm:spPr/>
    </dgm:pt>
    <dgm:pt modelId="{622DD368-71D9-4A84-B0E1-308F930F72BE}" type="pres">
      <dgm:prSet presAssocID="{457669C1-C838-4C55-A892-376B1BE7D382}" presName="conn2-1" presStyleLbl="parChTrans1D2" presStyleIdx="5" presStyleCnt="8"/>
      <dgm:spPr/>
      <dgm:t>
        <a:bodyPr/>
        <a:lstStyle/>
        <a:p>
          <a:endParaRPr lang="pt-BR"/>
        </a:p>
      </dgm:t>
    </dgm:pt>
    <dgm:pt modelId="{7702A4A2-6755-49A0-9B1C-C01D3DF485D8}" type="pres">
      <dgm:prSet presAssocID="{457669C1-C838-4C55-A892-376B1BE7D382}" presName="connTx" presStyleLbl="parChTrans1D2" presStyleIdx="5" presStyleCnt="8"/>
      <dgm:spPr/>
      <dgm:t>
        <a:bodyPr/>
        <a:lstStyle/>
        <a:p>
          <a:endParaRPr lang="pt-BR"/>
        </a:p>
      </dgm:t>
    </dgm:pt>
    <dgm:pt modelId="{BFBC8017-B863-42DE-B9F6-B86FDAB06E08}" type="pres">
      <dgm:prSet presAssocID="{53E8363E-0D56-4643-BBD4-76D5D53BB0F0}" presName="root2" presStyleCnt="0"/>
      <dgm:spPr/>
    </dgm:pt>
    <dgm:pt modelId="{9E6E61DD-CB2E-4FD0-B5A1-E692498FDC9A}" type="pres">
      <dgm:prSet presAssocID="{53E8363E-0D56-4643-BBD4-76D5D53BB0F0}" presName="LevelTwoTextNode" presStyleLbl="node2" presStyleIdx="5" presStyleCnt="8" custScaleX="617172" custScaleY="357879" custLinFactX="301242" custLinFactY="-100000" custLinFactNeighborX="400000" custLinFactNeighborY="-12150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FE59D54-A1C8-4AF5-A929-B2D7579433E3}" type="pres">
      <dgm:prSet presAssocID="{53E8363E-0D56-4643-BBD4-76D5D53BB0F0}" presName="level3hierChild" presStyleCnt="0"/>
      <dgm:spPr/>
    </dgm:pt>
    <dgm:pt modelId="{957DCD91-470E-47F3-A704-AB6CC2FBF180}" type="pres">
      <dgm:prSet presAssocID="{5781C75A-A581-48FA-9494-0F261ED67CE7}" presName="conn2-1" presStyleLbl="parChTrans1D2" presStyleIdx="6" presStyleCnt="8"/>
      <dgm:spPr/>
      <dgm:t>
        <a:bodyPr/>
        <a:lstStyle/>
        <a:p>
          <a:endParaRPr lang="pt-BR"/>
        </a:p>
      </dgm:t>
    </dgm:pt>
    <dgm:pt modelId="{14551653-4C1A-4503-96B5-12E448856C87}" type="pres">
      <dgm:prSet presAssocID="{5781C75A-A581-48FA-9494-0F261ED67CE7}" presName="connTx" presStyleLbl="parChTrans1D2" presStyleIdx="6" presStyleCnt="8"/>
      <dgm:spPr/>
      <dgm:t>
        <a:bodyPr/>
        <a:lstStyle/>
        <a:p>
          <a:endParaRPr lang="pt-BR"/>
        </a:p>
      </dgm:t>
    </dgm:pt>
    <dgm:pt modelId="{8D922583-5130-4C56-BD82-D66DBE205FE8}" type="pres">
      <dgm:prSet presAssocID="{B8234AD1-55FF-47A5-B502-8F3BAEF6CD65}" presName="root2" presStyleCnt="0"/>
      <dgm:spPr/>
    </dgm:pt>
    <dgm:pt modelId="{513B7C98-8376-436F-B0E2-FB8E7D003C16}" type="pres">
      <dgm:prSet presAssocID="{B8234AD1-55FF-47A5-B502-8F3BAEF6CD65}" presName="LevelTwoTextNode" presStyleLbl="node2" presStyleIdx="6" presStyleCnt="8" custScaleX="642907" custScaleY="357879" custLinFactX="300000" custLinFactY="-100000" custLinFactNeighborX="375507" custLinFactNeighborY="-1504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5BF66F-6671-402F-814D-C81B13DECBD0}" type="pres">
      <dgm:prSet presAssocID="{B8234AD1-55FF-47A5-B502-8F3BAEF6CD65}" presName="level3hierChild" presStyleCnt="0"/>
      <dgm:spPr/>
    </dgm:pt>
    <dgm:pt modelId="{52ADEC35-AE22-4043-BD6E-24CAAE4C62D5}" type="pres">
      <dgm:prSet presAssocID="{B73E375A-BD73-4597-AC41-18468039B785}" presName="conn2-1" presStyleLbl="parChTrans1D2" presStyleIdx="7" presStyleCnt="8"/>
      <dgm:spPr/>
      <dgm:t>
        <a:bodyPr/>
        <a:lstStyle/>
        <a:p>
          <a:endParaRPr lang="pt-BR"/>
        </a:p>
      </dgm:t>
    </dgm:pt>
    <dgm:pt modelId="{84C48C24-0F5F-4028-B539-3548ADBF8D58}" type="pres">
      <dgm:prSet presAssocID="{B73E375A-BD73-4597-AC41-18468039B785}" presName="connTx" presStyleLbl="parChTrans1D2" presStyleIdx="7" presStyleCnt="8"/>
      <dgm:spPr/>
      <dgm:t>
        <a:bodyPr/>
        <a:lstStyle/>
        <a:p>
          <a:endParaRPr lang="pt-BR"/>
        </a:p>
      </dgm:t>
    </dgm:pt>
    <dgm:pt modelId="{AC667F08-1F27-4BB1-AED9-84C6B2D14A77}" type="pres">
      <dgm:prSet presAssocID="{B63F1BF7-C59F-4AAF-A896-3D058A087B78}" presName="root2" presStyleCnt="0"/>
      <dgm:spPr/>
    </dgm:pt>
    <dgm:pt modelId="{F2367F73-06F8-40CB-A318-4E3D8A747CE0}" type="pres">
      <dgm:prSet presAssocID="{B63F1BF7-C59F-4AAF-A896-3D058A087B78}" presName="LevelTwoTextNode" presStyleLbl="node2" presStyleIdx="7" presStyleCnt="8" custScaleX="617172" custScaleY="357879" custLinFactX="281399" custLinFactY="-128507" custLinFactNeighborX="300000" custLinFactNeighborY="-2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26D9E67-89AD-44BD-B78A-BE59F2C94E89}" type="pres">
      <dgm:prSet presAssocID="{B63F1BF7-C59F-4AAF-A896-3D058A087B78}" presName="level3hierChild" presStyleCnt="0"/>
      <dgm:spPr/>
    </dgm:pt>
    <dgm:pt modelId="{4A8C4575-4F88-497D-A015-32181E56F285}" type="pres">
      <dgm:prSet presAssocID="{CE0E678A-7B36-49FD-A497-823206798E74}" presName="root1" presStyleCnt="0"/>
      <dgm:spPr/>
    </dgm:pt>
    <dgm:pt modelId="{3F288941-A729-4924-B185-CE903436CF74}" type="pres">
      <dgm:prSet presAssocID="{CE0E678A-7B36-49FD-A497-823206798E74}" presName="LevelOneTextNode" presStyleLbl="node0" presStyleIdx="2" presStyleCnt="5" custScaleX="617172" custScaleY="357879" custLinFactX="540301" custLinFactY="433691" custLinFactNeighborX="600000" custLinFactNeighborY="5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005D97F-E710-4D0E-ACFE-4A53F66F0DF2}" type="pres">
      <dgm:prSet presAssocID="{CE0E678A-7B36-49FD-A497-823206798E74}" presName="level2hierChild" presStyleCnt="0"/>
      <dgm:spPr/>
    </dgm:pt>
    <dgm:pt modelId="{B3B82D0F-707E-4E7F-9C7A-33AA984F43A7}" type="pres">
      <dgm:prSet presAssocID="{36726DB5-6156-43E4-A1C9-3DB2EB3BF878}" presName="root1" presStyleCnt="0"/>
      <dgm:spPr/>
    </dgm:pt>
    <dgm:pt modelId="{B935A4E4-1453-4814-A7ED-DFE2AA8DACBF}" type="pres">
      <dgm:prSet presAssocID="{36726DB5-6156-43E4-A1C9-3DB2EB3BF878}" presName="LevelOneTextNode" presStyleLbl="node0" presStyleIdx="3" presStyleCnt="5" custScaleX="617172" custScaleY="357879" custLinFactNeighborX="83896" custLinFactNeighborY="-1486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3BD962-40E5-47CF-B958-453AB5C43DA2}" type="pres">
      <dgm:prSet presAssocID="{36726DB5-6156-43E4-A1C9-3DB2EB3BF878}" presName="level2hierChild" presStyleCnt="0"/>
      <dgm:spPr/>
    </dgm:pt>
    <dgm:pt modelId="{F78AC65D-CD1B-4F91-8090-3437CF84BABD}" type="pres">
      <dgm:prSet presAssocID="{DEE9F06C-E450-4B61-92CA-34D6608B22BE}" presName="root1" presStyleCnt="0"/>
      <dgm:spPr/>
    </dgm:pt>
    <dgm:pt modelId="{512A695E-D771-4DA6-B76C-1DDCCB66F6B8}" type="pres">
      <dgm:prSet presAssocID="{DEE9F06C-E450-4B61-92CA-34D6608B22BE}" presName="LevelOneTextNode" presStyleLbl="node0" presStyleIdx="4" presStyleCnt="5" custScaleX="617172" custScaleY="357879" custLinFactX="-300000" custLinFactY="-187743" custLinFactNeighborX="-303995" custLinFactNeighborY="-2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93A6DA-F4A3-4267-AD5D-E56355353D49}" type="pres">
      <dgm:prSet presAssocID="{DEE9F06C-E450-4B61-92CA-34D6608B22BE}" presName="level2hierChild" presStyleCnt="0"/>
      <dgm:spPr/>
    </dgm:pt>
  </dgm:ptLst>
  <dgm:cxnLst>
    <dgm:cxn modelId="{094B6C30-CC6E-4ABB-84E2-C2B407B7D2EF}" type="presOf" srcId="{53E8363E-0D56-4643-BBD4-76D5D53BB0F0}" destId="{9E6E61DD-CB2E-4FD0-B5A1-E692498FDC9A}" srcOrd="0" destOrd="0" presId="urn:microsoft.com/office/officeart/2005/8/layout/hierarchy2"/>
    <dgm:cxn modelId="{2A558B9D-195F-4174-926E-4C0CD3D841F9}" type="presOf" srcId="{3F5FE84A-1794-4A3E-B3EF-7E9769B7F3DE}" destId="{B9610BB0-06DA-4799-BA9C-7C23097A6F07}" srcOrd="0" destOrd="0" presId="urn:microsoft.com/office/officeart/2005/8/layout/hierarchy2"/>
    <dgm:cxn modelId="{A4E7EFBD-0038-49CF-BA56-94C9DBAEF293}" type="presOf" srcId="{D7E7BD14-31E6-44A0-AF75-9D97B2DF1152}" destId="{F164A60D-ABB3-48AC-BC42-19876750008E}" srcOrd="0" destOrd="0" presId="urn:microsoft.com/office/officeart/2005/8/layout/hierarchy2"/>
    <dgm:cxn modelId="{33945AF9-D225-43E6-AF91-D3BEC519EB81}" type="presOf" srcId="{B8234AD1-55FF-47A5-B502-8F3BAEF6CD65}" destId="{513B7C98-8376-436F-B0E2-FB8E7D003C16}" srcOrd="0" destOrd="0" presId="urn:microsoft.com/office/officeart/2005/8/layout/hierarchy2"/>
    <dgm:cxn modelId="{9D53C8D5-DCC3-486B-9FF2-631B2EF0CBBE}" type="presOf" srcId="{258575DA-5E24-4E10-993C-B63C2B2DC5B0}" destId="{CB7BE5C9-E32E-43A8-B9A6-C24FADFFCDA0}" srcOrd="0" destOrd="0" presId="urn:microsoft.com/office/officeart/2005/8/layout/hierarchy2"/>
    <dgm:cxn modelId="{1631C1DC-7CEA-4BE5-9D57-CE012DB78FB2}" srcId="{D7E7BD14-31E6-44A0-AF75-9D97B2DF1152}" destId="{B8234AD1-55FF-47A5-B502-8F3BAEF6CD65}" srcOrd="6" destOrd="0" parTransId="{5781C75A-A581-48FA-9494-0F261ED67CE7}" sibTransId="{72D05E9A-F1B3-4EDD-ACCA-86A8791BB445}"/>
    <dgm:cxn modelId="{EF39A5F7-23E6-4BBC-A517-4A2155704349}" srcId="{870162EC-BD6B-4ADA-A67E-9BB362B1A548}" destId="{36726DB5-6156-43E4-A1C9-3DB2EB3BF878}" srcOrd="3" destOrd="0" parTransId="{2034C5A6-37CA-4FE1-B236-E2E93DB4E45F}" sibTransId="{0C25F463-C15B-44E5-8DF7-8926A972BFE8}"/>
    <dgm:cxn modelId="{F7675E60-E0A4-4E86-9041-23C71E42AB98}" type="presOf" srcId="{F5642647-D4ED-48C6-8411-C138662AF488}" destId="{F7B3E9F0-E48E-49C7-A4BA-8466AF9B1CB7}" srcOrd="0" destOrd="0" presId="urn:microsoft.com/office/officeart/2005/8/layout/hierarchy2"/>
    <dgm:cxn modelId="{9C83D9EA-5D9D-4CBA-B07F-1100201784D9}" type="presOf" srcId="{17CCA144-E81E-40C7-807B-E9374D39EDEB}" destId="{082F344F-7DC4-4B21-BEA0-9DB47D806ABD}" srcOrd="0" destOrd="0" presId="urn:microsoft.com/office/officeart/2005/8/layout/hierarchy2"/>
    <dgm:cxn modelId="{F73749CC-A31F-479D-BA7B-B6A90172E830}" type="presOf" srcId="{457669C1-C838-4C55-A892-376B1BE7D382}" destId="{7702A4A2-6755-49A0-9B1C-C01D3DF485D8}" srcOrd="1" destOrd="0" presId="urn:microsoft.com/office/officeart/2005/8/layout/hierarchy2"/>
    <dgm:cxn modelId="{6A61A3E8-F029-496A-9EF5-60F43D00D0D7}" srcId="{870162EC-BD6B-4ADA-A67E-9BB362B1A548}" destId="{D7E7BD14-31E6-44A0-AF75-9D97B2DF1152}" srcOrd="1" destOrd="0" parTransId="{0FA67190-E7F4-42CD-83AE-2E545A91D172}" sibTransId="{0C8D4573-C90D-441D-BCEF-2BD6D14E56D4}"/>
    <dgm:cxn modelId="{04B5AEE9-9BB4-45C9-82AB-3E5735FDFD0E}" srcId="{D7E7BD14-31E6-44A0-AF75-9D97B2DF1152}" destId="{53E8363E-0D56-4643-BBD4-76D5D53BB0F0}" srcOrd="5" destOrd="0" parTransId="{457669C1-C838-4C55-A892-376B1BE7D382}" sibTransId="{1815D10D-ED10-474A-9A6B-23B7319FB9E4}"/>
    <dgm:cxn modelId="{E012613E-DFB6-48FB-99F0-16956B82BA3D}" type="presOf" srcId="{D547603F-8B65-49E9-AE5B-412A0BC1FE10}" destId="{6FBBEBD2-CD02-42C1-9ABF-9698E2AFFD06}" srcOrd="0" destOrd="0" presId="urn:microsoft.com/office/officeart/2005/8/layout/hierarchy2"/>
    <dgm:cxn modelId="{BCAB18D8-3E90-4E4C-8938-496599E7AA56}" srcId="{870162EC-BD6B-4ADA-A67E-9BB362B1A548}" destId="{DEE9F06C-E450-4B61-92CA-34D6608B22BE}" srcOrd="4" destOrd="0" parTransId="{78BCBFB6-3913-436A-8042-9030890D8C5F}" sibTransId="{9A6057E6-9D95-4344-978A-D178AEA046D3}"/>
    <dgm:cxn modelId="{1F2AD2BF-3A87-4A12-81E9-F538083BAB9D}" type="presOf" srcId="{258575DA-5E24-4E10-993C-B63C2B2DC5B0}" destId="{63288CC9-F5E5-4040-B5E9-B4D644AFF5F9}" srcOrd="1" destOrd="0" presId="urn:microsoft.com/office/officeart/2005/8/layout/hierarchy2"/>
    <dgm:cxn modelId="{24307902-A9AA-4FEE-8698-9DEEAE58F30C}" type="presOf" srcId="{870162EC-BD6B-4ADA-A67E-9BB362B1A548}" destId="{741A0A1F-7590-4531-83B1-9E531F5B36FC}" srcOrd="0" destOrd="0" presId="urn:microsoft.com/office/officeart/2005/8/layout/hierarchy2"/>
    <dgm:cxn modelId="{28A853A8-E8D9-40D9-B050-34F5740A35A3}" type="presOf" srcId="{17CCA144-E81E-40C7-807B-E9374D39EDEB}" destId="{D25543FA-0158-4D94-8CCB-58DDBDC98C8C}" srcOrd="1" destOrd="0" presId="urn:microsoft.com/office/officeart/2005/8/layout/hierarchy2"/>
    <dgm:cxn modelId="{46DCCB4A-C8D5-4379-9118-B1FB5C81BFD3}" type="presOf" srcId="{5C9F5F26-95CC-439B-8601-5EDE1C2A05CC}" destId="{AC2627B1-A5E4-413C-94A7-3FF461E11524}" srcOrd="0" destOrd="0" presId="urn:microsoft.com/office/officeart/2005/8/layout/hierarchy2"/>
    <dgm:cxn modelId="{0EC6EB9E-94E6-4047-8A1A-310C7F7FEEE9}" type="presOf" srcId="{D547603F-8B65-49E9-AE5B-412A0BC1FE10}" destId="{01B9E2E6-8535-445B-8AF6-9FD5485CCA88}" srcOrd="1" destOrd="0" presId="urn:microsoft.com/office/officeart/2005/8/layout/hierarchy2"/>
    <dgm:cxn modelId="{BE93A549-D224-4B40-A3A4-1E5B3CF7A8FB}" srcId="{D7E7BD14-31E6-44A0-AF75-9D97B2DF1152}" destId="{27DDBB5F-FC7C-486C-8B56-927DF0B211DF}" srcOrd="4" destOrd="0" parTransId="{5C9F5F26-95CC-439B-8601-5EDE1C2A05CC}" sibTransId="{63EDF7C0-6F5A-4B12-A910-E791D2FAB266}"/>
    <dgm:cxn modelId="{5B42825D-9B2B-4612-9248-DF4B64EE7FCA}" type="presOf" srcId="{CB8C6EBF-E5C3-405E-B61D-DE43D145D1E6}" destId="{B1631AF1-F72E-4441-AE53-301ECC1A13A3}" srcOrd="0" destOrd="0" presId="urn:microsoft.com/office/officeart/2005/8/layout/hierarchy2"/>
    <dgm:cxn modelId="{90C3510D-F637-4FBE-9F4E-B66BF11D1376}" type="presOf" srcId="{B73E375A-BD73-4597-AC41-18468039B785}" destId="{52ADEC35-AE22-4043-BD6E-24CAAE4C62D5}" srcOrd="0" destOrd="0" presId="urn:microsoft.com/office/officeart/2005/8/layout/hierarchy2"/>
    <dgm:cxn modelId="{2F7C181B-42B9-443A-85E7-C513894844C1}" srcId="{D7E7BD14-31E6-44A0-AF75-9D97B2DF1152}" destId="{F5642647-D4ED-48C6-8411-C138662AF488}" srcOrd="2" destOrd="0" parTransId="{947ED08D-AA3A-498B-97FB-418A9077FC60}" sibTransId="{2E8114EF-BA90-4C73-B621-ABEF58DC9B38}"/>
    <dgm:cxn modelId="{58790BB6-35B9-4AB8-B18E-BF7DFDF89686}" type="presOf" srcId="{27DDBB5F-FC7C-486C-8B56-927DF0B211DF}" destId="{49E8869E-6BF4-46F1-AC34-3F83416E96E6}" srcOrd="0" destOrd="0" presId="urn:microsoft.com/office/officeart/2005/8/layout/hierarchy2"/>
    <dgm:cxn modelId="{D2306B72-108A-4EAA-8F6A-75362265B8DB}" srcId="{D7E7BD14-31E6-44A0-AF75-9D97B2DF1152}" destId="{3F5FE84A-1794-4A3E-B3EF-7E9769B7F3DE}" srcOrd="1" destOrd="0" parTransId="{D547603F-8B65-49E9-AE5B-412A0BC1FE10}" sibTransId="{A61600CA-F9A1-4EE1-96DA-2E1E217DB4A9}"/>
    <dgm:cxn modelId="{BB710D5D-E94E-49FA-ADA5-C4872A747DCA}" type="presOf" srcId="{88DD690D-9230-4724-89AC-BC076F3C33C2}" destId="{76FCFAC2-B75E-4A81-90DF-5D3B62A3582A}" srcOrd="0" destOrd="0" presId="urn:microsoft.com/office/officeart/2005/8/layout/hierarchy2"/>
    <dgm:cxn modelId="{44E362CF-804C-43F1-B7A3-A906FD321773}" type="presOf" srcId="{947ED08D-AA3A-498B-97FB-418A9077FC60}" destId="{AED7F840-FFCC-43DC-85A6-108A25A83BDA}" srcOrd="1" destOrd="0" presId="urn:microsoft.com/office/officeart/2005/8/layout/hierarchy2"/>
    <dgm:cxn modelId="{AADA5424-2A7F-4775-8D62-D16A8E91BE7E}" type="presOf" srcId="{36726DB5-6156-43E4-A1C9-3DB2EB3BF878}" destId="{B935A4E4-1453-4814-A7ED-DFE2AA8DACBF}" srcOrd="0" destOrd="0" presId="urn:microsoft.com/office/officeart/2005/8/layout/hierarchy2"/>
    <dgm:cxn modelId="{77A2010A-4EF6-4CC9-BC41-7EF8CE337A5F}" type="presOf" srcId="{B73E375A-BD73-4597-AC41-18468039B785}" destId="{84C48C24-0F5F-4028-B539-3548ADBF8D58}" srcOrd="1" destOrd="0" presId="urn:microsoft.com/office/officeart/2005/8/layout/hierarchy2"/>
    <dgm:cxn modelId="{C89727EE-0541-4AAF-8761-B0D02B72D71D}" type="presOf" srcId="{5781C75A-A581-48FA-9494-0F261ED67CE7}" destId="{14551653-4C1A-4503-96B5-12E448856C87}" srcOrd="1" destOrd="0" presId="urn:microsoft.com/office/officeart/2005/8/layout/hierarchy2"/>
    <dgm:cxn modelId="{3B398566-2097-4414-8295-1108F1943ACB}" type="presOf" srcId="{B63F1BF7-C59F-4AAF-A896-3D058A087B78}" destId="{F2367F73-06F8-40CB-A318-4E3D8A747CE0}" srcOrd="0" destOrd="0" presId="urn:microsoft.com/office/officeart/2005/8/layout/hierarchy2"/>
    <dgm:cxn modelId="{676171AC-73CF-42AD-B680-D6E7ECCEEC35}" type="presOf" srcId="{457669C1-C838-4C55-A892-376B1BE7D382}" destId="{622DD368-71D9-4A84-B0E1-308F930F72BE}" srcOrd="0" destOrd="0" presId="urn:microsoft.com/office/officeart/2005/8/layout/hierarchy2"/>
    <dgm:cxn modelId="{DEE83452-3D0E-42D3-82B3-299566FC0B5D}" srcId="{870162EC-BD6B-4ADA-A67E-9BB362B1A548}" destId="{CE0E678A-7B36-49FD-A497-823206798E74}" srcOrd="2" destOrd="0" parTransId="{F431019B-BD07-475C-8AA1-52B8CA32847D}" sibTransId="{FF45B93D-9BD7-4B90-B519-0F29415373DB}"/>
    <dgm:cxn modelId="{AE8750B2-2456-4995-8C8B-4B56AD860CDF}" type="presOf" srcId="{5781C75A-A581-48FA-9494-0F261ED67CE7}" destId="{957DCD91-470E-47F3-A704-AB6CC2FBF180}" srcOrd="0" destOrd="0" presId="urn:microsoft.com/office/officeart/2005/8/layout/hierarchy2"/>
    <dgm:cxn modelId="{D753BAF0-7BF2-445A-8DA6-7E3E2E2502DF}" srcId="{D7E7BD14-31E6-44A0-AF75-9D97B2DF1152}" destId="{88DD690D-9230-4724-89AC-BC076F3C33C2}" srcOrd="3" destOrd="0" parTransId="{17CCA144-E81E-40C7-807B-E9374D39EDEB}" sibTransId="{93A4AC6F-76E5-409A-985C-0B639C25664C}"/>
    <dgm:cxn modelId="{57E5A874-5FE9-4DA6-AC0F-C6B00FB5D56F}" type="presOf" srcId="{D2156010-C373-4DA9-9837-73B2BBCBBA62}" destId="{54F8A7E1-A252-4532-BD8C-F038BA451522}" srcOrd="0" destOrd="0" presId="urn:microsoft.com/office/officeart/2005/8/layout/hierarchy2"/>
    <dgm:cxn modelId="{E016CF5A-15DA-439B-91BC-B86C12DDD8BE}" srcId="{D7E7BD14-31E6-44A0-AF75-9D97B2DF1152}" destId="{B63F1BF7-C59F-4AAF-A896-3D058A087B78}" srcOrd="7" destOrd="0" parTransId="{B73E375A-BD73-4597-AC41-18468039B785}" sibTransId="{FB54DDAF-E7B5-4F54-9773-C337E2B7BA9D}"/>
    <dgm:cxn modelId="{07C88BC2-16E1-476C-AABF-5C2ECA72C52C}" type="presOf" srcId="{CE0E678A-7B36-49FD-A497-823206798E74}" destId="{3F288941-A729-4924-B185-CE903436CF74}" srcOrd="0" destOrd="0" presId="urn:microsoft.com/office/officeart/2005/8/layout/hierarchy2"/>
    <dgm:cxn modelId="{B547C938-2AC0-48A4-B806-0EC62407A64A}" type="presOf" srcId="{947ED08D-AA3A-498B-97FB-418A9077FC60}" destId="{FD3FE273-5310-45E9-ABAA-7970648C4674}" srcOrd="0" destOrd="0" presId="urn:microsoft.com/office/officeart/2005/8/layout/hierarchy2"/>
    <dgm:cxn modelId="{9AF6D43A-8838-4647-97E7-A9286590CBC8}" type="presOf" srcId="{5C9F5F26-95CC-439B-8601-5EDE1C2A05CC}" destId="{8032F142-EDFA-411A-8539-B9ADAC52EB42}" srcOrd="1" destOrd="0" presId="urn:microsoft.com/office/officeart/2005/8/layout/hierarchy2"/>
    <dgm:cxn modelId="{79E1256D-3F10-4C35-9F85-D4134F8FBE00}" type="presOf" srcId="{DEE9F06C-E450-4B61-92CA-34D6608B22BE}" destId="{512A695E-D771-4DA6-B76C-1DDCCB66F6B8}" srcOrd="0" destOrd="0" presId="urn:microsoft.com/office/officeart/2005/8/layout/hierarchy2"/>
    <dgm:cxn modelId="{EFAFA918-2C51-44E5-A63F-3838D7DE3D6E}" srcId="{870162EC-BD6B-4ADA-A67E-9BB362B1A548}" destId="{D2156010-C373-4DA9-9837-73B2BBCBBA62}" srcOrd="0" destOrd="0" parTransId="{3A92710F-46DB-4CBF-8729-3F9AB05D78AA}" sibTransId="{ED2D57B7-48EE-4F3A-A10B-9C09DA6B483D}"/>
    <dgm:cxn modelId="{FFEC3395-75A7-4FB5-94AE-CCBC893200F0}" srcId="{D7E7BD14-31E6-44A0-AF75-9D97B2DF1152}" destId="{CB8C6EBF-E5C3-405E-B61D-DE43D145D1E6}" srcOrd="0" destOrd="0" parTransId="{258575DA-5E24-4E10-993C-B63C2B2DC5B0}" sibTransId="{E06F84CA-B644-441D-8633-31029915924A}"/>
    <dgm:cxn modelId="{B9458B48-54C9-4DE7-94B7-660E3FB6C9D8}" type="presParOf" srcId="{741A0A1F-7590-4531-83B1-9E531F5B36FC}" destId="{A5F2AFA5-F462-4F45-A299-2BF5204572FA}" srcOrd="0" destOrd="0" presId="urn:microsoft.com/office/officeart/2005/8/layout/hierarchy2"/>
    <dgm:cxn modelId="{E2176222-1B29-4FF3-9A17-CB0839AA898D}" type="presParOf" srcId="{A5F2AFA5-F462-4F45-A299-2BF5204572FA}" destId="{54F8A7E1-A252-4532-BD8C-F038BA451522}" srcOrd="0" destOrd="0" presId="urn:microsoft.com/office/officeart/2005/8/layout/hierarchy2"/>
    <dgm:cxn modelId="{88115471-4C53-404F-9A64-31436CF5EE28}" type="presParOf" srcId="{A5F2AFA5-F462-4F45-A299-2BF5204572FA}" destId="{B37E8BB5-615F-41E1-986F-21E157557FEF}" srcOrd="1" destOrd="0" presId="urn:microsoft.com/office/officeart/2005/8/layout/hierarchy2"/>
    <dgm:cxn modelId="{F716B276-5A40-42F8-9E47-709FF3BAA259}" type="presParOf" srcId="{741A0A1F-7590-4531-83B1-9E531F5B36FC}" destId="{0835BD92-9C5E-43A9-B870-1561E92EE0FB}" srcOrd="1" destOrd="0" presId="urn:microsoft.com/office/officeart/2005/8/layout/hierarchy2"/>
    <dgm:cxn modelId="{414F289C-46DB-4E6A-9DBF-F062F93FA54F}" type="presParOf" srcId="{0835BD92-9C5E-43A9-B870-1561E92EE0FB}" destId="{F164A60D-ABB3-48AC-BC42-19876750008E}" srcOrd="0" destOrd="0" presId="urn:microsoft.com/office/officeart/2005/8/layout/hierarchy2"/>
    <dgm:cxn modelId="{6173DD23-0D55-42A7-8B17-B9FD2951CC02}" type="presParOf" srcId="{0835BD92-9C5E-43A9-B870-1561E92EE0FB}" destId="{409C051D-7CA3-402B-A596-A80E2ED3B7DD}" srcOrd="1" destOrd="0" presId="urn:microsoft.com/office/officeart/2005/8/layout/hierarchy2"/>
    <dgm:cxn modelId="{BB49384D-1223-4C35-A760-E03E38306BC9}" type="presParOf" srcId="{409C051D-7CA3-402B-A596-A80E2ED3B7DD}" destId="{CB7BE5C9-E32E-43A8-B9A6-C24FADFFCDA0}" srcOrd="0" destOrd="0" presId="urn:microsoft.com/office/officeart/2005/8/layout/hierarchy2"/>
    <dgm:cxn modelId="{031CF569-A7A4-4750-A360-A7AE09425730}" type="presParOf" srcId="{CB7BE5C9-E32E-43A8-B9A6-C24FADFFCDA0}" destId="{63288CC9-F5E5-4040-B5E9-B4D644AFF5F9}" srcOrd="0" destOrd="0" presId="urn:microsoft.com/office/officeart/2005/8/layout/hierarchy2"/>
    <dgm:cxn modelId="{250DBD31-8109-4A7D-80F9-258A765BE2A9}" type="presParOf" srcId="{409C051D-7CA3-402B-A596-A80E2ED3B7DD}" destId="{6B5A32D8-5CEF-40C0-A59A-B9B5153D3822}" srcOrd="1" destOrd="0" presId="urn:microsoft.com/office/officeart/2005/8/layout/hierarchy2"/>
    <dgm:cxn modelId="{F80C3DD4-A19C-42D0-A371-1E91E127F99F}" type="presParOf" srcId="{6B5A32D8-5CEF-40C0-A59A-B9B5153D3822}" destId="{B1631AF1-F72E-4441-AE53-301ECC1A13A3}" srcOrd="0" destOrd="0" presId="urn:microsoft.com/office/officeart/2005/8/layout/hierarchy2"/>
    <dgm:cxn modelId="{C34F1A29-4434-4553-913B-9D83CDB63337}" type="presParOf" srcId="{6B5A32D8-5CEF-40C0-A59A-B9B5153D3822}" destId="{101F1672-8FAB-4A80-9F87-3B9CB4E20F8F}" srcOrd="1" destOrd="0" presId="urn:microsoft.com/office/officeart/2005/8/layout/hierarchy2"/>
    <dgm:cxn modelId="{A0DAE620-E937-4678-898B-B5042383E20E}" type="presParOf" srcId="{409C051D-7CA3-402B-A596-A80E2ED3B7DD}" destId="{6FBBEBD2-CD02-42C1-9ABF-9698E2AFFD06}" srcOrd="2" destOrd="0" presId="urn:microsoft.com/office/officeart/2005/8/layout/hierarchy2"/>
    <dgm:cxn modelId="{A66734E3-C2A4-4E05-B7AC-088E99C30D06}" type="presParOf" srcId="{6FBBEBD2-CD02-42C1-9ABF-9698E2AFFD06}" destId="{01B9E2E6-8535-445B-8AF6-9FD5485CCA88}" srcOrd="0" destOrd="0" presId="urn:microsoft.com/office/officeart/2005/8/layout/hierarchy2"/>
    <dgm:cxn modelId="{69CE3B08-32FC-42A8-A324-F79E2055A02E}" type="presParOf" srcId="{409C051D-7CA3-402B-A596-A80E2ED3B7DD}" destId="{10FCB3DF-8E98-4D02-BA03-D9BD81C78BAE}" srcOrd="3" destOrd="0" presId="urn:microsoft.com/office/officeart/2005/8/layout/hierarchy2"/>
    <dgm:cxn modelId="{569A0A77-6C71-44EA-9A7C-B1FC0591250B}" type="presParOf" srcId="{10FCB3DF-8E98-4D02-BA03-D9BD81C78BAE}" destId="{B9610BB0-06DA-4799-BA9C-7C23097A6F07}" srcOrd="0" destOrd="0" presId="urn:microsoft.com/office/officeart/2005/8/layout/hierarchy2"/>
    <dgm:cxn modelId="{F46C3F4F-ED2B-4BF8-A2B8-7D80CD7B73A3}" type="presParOf" srcId="{10FCB3DF-8E98-4D02-BA03-D9BD81C78BAE}" destId="{F8289A04-F878-40BA-94E5-860392A2D3F3}" srcOrd="1" destOrd="0" presId="urn:microsoft.com/office/officeart/2005/8/layout/hierarchy2"/>
    <dgm:cxn modelId="{2E51E820-CD5E-4320-81D1-DB42136212C5}" type="presParOf" srcId="{409C051D-7CA3-402B-A596-A80E2ED3B7DD}" destId="{FD3FE273-5310-45E9-ABAA-7970648C4674}" srcOrd="4" destOrd="0" presId="urn:microsoft.com/office/officeart/2005/8/layout/hierarchy2"/>
    <dgm:cxn modelId="{78FDD715-73E7-40AF-A3D6-009865D9803D}" type="presParOf" srcId="{FD3FE273-5310-45E9-ABAA-7970648C4674}" destId="{AED7F840-FFCC-43DC-85A6-108A25A83BDA}" srcOrd="0" destOrd="0" presId="urn:microsoft.com/office/officeart/2005/8/layout/hierarchy2"/>
    <dgm:cxn modelId="{415EF31C-FAF8-4391-91AA-AB18561F2EFB}" type="presParOf" srcId="{409C051D-7CA3-402B-A596-A80E2ED3B7DD}" destId="{CFC697E1-8493-48B8-89DF-DEE16B318FF3}" srcOrd="5" destOrd="0" presId="urn:microsoft.com/office/officeart/2005/8/layout/hierarchy2"/>
    <dgm:cxn modelId="{1B2B4ADC-967A-42E1-9D8F-8ADC37842237}" type="presParOf" srcId="{CFC697E1-8493-48B8-89DF-DEE16B318FF3}" destId="{F7B3E9F0-E48E-49C7-A4BA-8466AF9B1CB7}" srcOrd="0" destOrd="0" presId="urn:microsoft.com/office/officeart/2005/8/layout/hierarchy2"/>
    <dgm:cxn modelId="{05500F4F-D628-4CF4-BF94-2A7058D05679}" type="presParOf" srcId="{CFC697E1-8493-48B8-89DF-DEE16B318FF3}" destId="{8DE337E9-F793-4EB0-B281-3E5876F78755}" srcOrd="1" destOrd="0" presId="urn:microsoft.com/office/officeart/2005/8/layout/hierarchy2"/>
    <dgm:cxn modelId="{ECF903C0-4FAD-4C6C-BAC2-54D456C967C3}" type="presParOf" srcId="{409C051D-7CA3-402B-A596-A80E2ED3B7DD}" destId="{082F344F-7DC4-4B21-BEA0-9DB47D806ABD}" srcOrd="6" destOrd="0" presId="urn:microsoft.com/office/officeart/2005/8/layout/hierarchy2"/>
    <dgm:cxn modelId="{D28EAD9C-32E6-4A0B-AC6A-5FE4A5A42629}" type="presParOf" srcId="{082F344F-7DC4-4B21-BEA0-9DB47D806ABD}" destId="{D25543FA-0158-4D94-8CCB-58DDBDC98C8C}" srcOrd="0" destOrd="0" presId="urn:microsoft.com/office/officeart/2005/8/layout/hierarchy2"/>
    <dgm:cxn modelId="{05E045A3-B12C-41C8-B5FF-E8EE1AA1B8B2}" type="presParOf" srcId="{409C051D-7CA3-402B-A596-A80E2ED3B7DD}" destId="{4AE1DAF0-FBF2-47A7-A64B-5E3DF23A7D96}" srcOrd="7" destOrd="0" presId="urn:microsoft.com/office/officeart/2005/8/layout/hierarchy2"/>
    <dgm:cxn modelId="{0039555B-F8DB-4D65-971C-76AD55DFFB87}" type="presParOf" srcId="{4AE1DAF0-FBF2-47A7-A64B-5E3DF23A7D96}" destId="{76FCFAC2-B75E-4A81-90DF-5D3B62A3582A}" srcOrd="0" destOrd="0" presId="urn:microsoft.com/office/officeart/2005/8/layout/hierarchy2"/>
    <dgm:cxn modelId="{7073D1AB-97AD-4FD3-AFF9-0EFC14853578}" type="presParOf" srcId="{4AE1DAF0-FBF2-47A7-A64B-5E3DF23A7D96}" destId="{8086B71E-3045-4755-B99D-078E2805977C}" srcOrd="1" destOrd="0" presId="urn:microsoft.com/office/officeart/2005/8/layout/hierarchy2"/>
    <dgm:cxn modelId="{C04CA32D-FFBC-4BC2-869D-B2E158B4B3AC}" type="presParOf" srcId="{409C051D-7CA3-402B-A596-A80E2ED3B7DD}" destId="{AC2627B1-A5E4-413C-94A7-3FF461E11524}" srcOrd="8" destOrd="0" presId="urn:microsoft.com/office/officeart/2005/8/layout/hierarchy2"/>
    <dgm:cxn modelId="{DC70554A-0EDF-423A-9677-3D4808548883}" type="presParOf" srcId="{AC2627B1-A5E4-413C-94A7-3FF461E11524}" destId="{8032F142-EDFA-411A-8539-B9ADAC52EB42}" srcOrd="0" destOrd="0" presId="urn:microsoft.com/office/officeart/2005/8/layout/hierarchy2"/>
    <dgm:cxn modelId="{F0870130-BC50-45BE-835E-B384B4D128D2}" type="presParOf" srcId="{409C051D-7CA3-402B-A596-A80E2ED3B7DD}" destId="{378D41BC-67A8-4523-9422-1F2463278CF9}" srcOrd="9" destOrd="0" presId="urn:microsoft.com/office/officeart/2005/8/layout/hierarchy2"/>
    <dgm:cxn modelId="{F385226E-AA11-4C2F-844D-4EB2EB4D391C}" type="presParOf" srcId="{378D41BC-67A8-4523-9422-1F2463278CF9}" destId="{49E8869E-6BF4-46F1-AC34-3F83416E96E6}" srcOrd="0" destOrd="0" presId="urn:microsoft.com/office/officeart/2005/8/layout/hierarchy2"/>
    <dgm:cxn modelId="{2754AE67-3DF6-477C-ABED-AE61ECF9F26B}" type="presParOf" srcId="{378D41BC-67A8-4523-9422-1F2463278CF9}" destId="{318D121C-776D-493A-8C56-0FFBAC681271}" srcOrd="1" destOrd="0" presId="urn:microsoft.com/office/officeart/2005/8/layout/hierarchy2"/>
    <dgm:cxn modelId="{5683B18B-9B0E-43D0-9341-61EC8E29D5FD}" type="presParOf" srcId="{409C051D-7CA3-402B-A596-A80E2ED3B7DD}" destId="{622DD368-71D9-4A84-B0E1-308F930F72BE}" srcOrd="10" destOrd="0" presId="urn:microsoft.com/office/officeart/2005/8/layout/hierarchy2"/>
    <dgm:cxn modelId="{5FE185B0-3385-46E0-A03F-ACAEEACFF859}" type="presParOf" srcId="{622DD368-71D9-4A84-B0E1-308F930F72BE}" destId="{7702A4A2-6755-49A0-9B1C-C01D3DF485D8}" srcOrd="0" destOrd="0" presId="urn:microsoft.com/office/officeart/2005/8/layout/hierarchy2"/>
    <dgm:cxn modelId="{C8BA8D6A-B5CF-4FE3-8D73-64C00779AC6B}" type="presParOf" srcId="{409C051D-7CA3-402B-A596-A80E2ED3B7DD}" destId="{BFBC8017-B863-42DE-B9F6-B86FDAB06E08}" srcOrd="11" destOrd="0" presId="urn:microsoft.com/office/officeart/2005/8/layout/hierarchy2"/>
    <dgm:cxn modelId="{CFB5087E-B47E-4CF8-9E73-9635246E750D}" type="presParOf" srcId="{BFBC8017-B863-42DE-B9F6-B86FDAB06E08}" destId="{9E6E61DD-CB2E-4FD0-B5A1-E692498FDC9A}" srcOrd="0" destOrd="0" presId="urn:microsoft.com/office/officeart/2005/8/layout/hierarchy2"/>
    <dgm:cxn modelId="{11A26878-C1F8-42EC-8831-C2328B73CEE2}" type="presParOf" srcId="{BFBC8017-B863-42DE-B9F6-B86FDAB06E08}" destId="{8FE59D54-A1C8-4AF5-A929-B2D7579433E3}" srcOrd="1" destOrd="0" presId="urn:microsoft.com/office/officeart/2005/8/layout/hierarchy2"/>
    <dgm:cxn modelId="{586D8819-AE38-49DF-A909-056E096FF24B}" type="presParOf" srcId="{409C051D-7CA3-402B-A596-A80E2ED3B7DD}" destId="{957DCD91-470E-47F3-A704-AB6CC2FBF180}" srcOrd="12" destOrd="0" presId="urn:microsoft.com/office/officeart/2005/8/layout/hierarchy2"/>
    <dgm:cxn modelId="{F8A3304F-DFEF-4754-80CB-91DD439C7776}" type="presParOf" srcId="{957DCD91-470E-47F3-A704-AB6CC2FBF180}" destId="{14551653-4C1A-4503-96B5-12E448856C87}" srcOrd="0" destOrd="0" presId="urn:microsoft.com/office/officeart/2005/8/layout/hierarchy2"/>
    <dgm:cxn modelId="{B33A66B2-55F0-40F8-8A90-FBBF4E5A7D24}" type="presParOf" srcId="{409C051D-7CA3-402B-A596-A80E2ED3B7DD}" destId="{8D922583-5130-4C56-BD82-D66DBE205FE8}" srcOrd="13" destOrd="0" presId="urn:microsoft.com/office/officeart/2005/8/layout/hierarchy2"/>
    <dgm:cxn modelId="{F99E8B87-0612-47A1-B4C7-ACC38CAEEA10}" type="presParOf" srcId="{8D922583-5130-4C56-BD82-D66DBE205FE8}" destId="{513B7C98-8376-436F-B0E2-FB8E7D003C16}" srcOrd="0" destOrd="0" presId="urn:microsoft.com/office/officeart/2005/8/layout/hierarchy2"/>
    <dgm:cxn modelId="{CB708E48-A80F-47AE-84BA-109D0359A6DA}" type="presParOf" srcId="{8D922583-5130-4C56-BD82-D66DBE205FE8}" destId="{125BF66F-6671-402F-814D-C81B13DECBD0}" srcOrd="1" destOrd="0" presId="urn:microsoft.com/office/officeart/2005/8/layout/hierarchy2"/>
    <dgm:cxn modelId="{DF7EAF6F-F1F3-4364-B8F5-B852CEA83AFC}" type="presParOf" srcId="{409C051D-7CA3-402B-A596-A80E2ED3B7DD}" destId="{52ADEC35-AE22-4043-BD6E-24CAAE4C62D5}" srcOrd="14" destOrd="0" presId="urn:microsoft.com/office/officeart/2005/8/layout/hierarchy2"/>
    <dgm:cxn modelId="{97727F1C-F9E1-49F4-A32D-4F7FF230FE65}" type="presParOf" srcId="{52ADEC35-AE22-4043-BD6E-24CAAE4C62D5}" destId="{84C48C24-0F5F-4028-B539-3548ADBF8D58}" srcOrd="0" destOrd="0" presId="urn:microsoft.com/office/officeart/2005/8/layout/hierarchy2"/>
    <dgm:cxn modelId="{5F4181D1-BA61-4DF0-AACC-279C82AD638E}" type="presParOf" srcId="{409C051D-7CA3-402B-A596-A80E2ED3B7DD}" destId="{AC667F08-1F27-4BB1-AED9-84C6B2D14A77}" srcOrd="15" destOrd="0" presId="urn:microsoft.com/office/officeart/2005/8/layout/hierarchy2"/>
    <dgm:cxn modelId="{0B2644DC-A2E4-4D7C-BC50-8F3EFD6614E2}" type="presParOf" srcId="{AC667F08-1F27-4BB1-AED9-84C6B2D14A77}" destId="{F2367F73-06F8-40CB-A318-4E3D8A747CE0}" srcOrd="0" destOrd="0" presId="urn:microsoft.com/office/officeart/2005/8/layout/hierarchy2"/>
    <dgm:cxn modelId="{069A9D29-106E-4A4B-8A75-1A31B124A67A}" type="presParOf" srcId="{AC667F08-1F27-4BB1-AED9-84C6B2D14A77}" destId="{426D9E67-89AD-44BD-B78A-BE59F2C94E89}" srcOrd="1" destOrd="0" presId="urn:microsoft.com/office/officeart/2005/8/layout/hierarchy2"/>
    <dgm:cxn modelId="{6310BBB1-9AEB-417C-91F4-0FD90C81F4E3}" type="presParOf" srcId="{741A0A1F-7590-4531-83B1-9E531F5B36FC}" destId="{4A8C4575-4F88-497D-A015-32181E56F285}" srcOrd="2" destOrd="0" presId="urn:microsoft.com/office/officeart/2005/8/layout/hierarchy2"/>
    <dgm:cxn modelId="{F832BEEE-C5B9-44D2-9453-0FA929E06340}" type="presParOf" srcId="{4A8C4575-4F88-497D-A015-32181E56F285}" destId="{3F288941-A729-4924-B185-CE903436CF74}" srcOrd="0" destOrd="0" presId="urn:microsoft.com/office/officeart/2005/8/layout/hierarchy2"/>
    <dgm:cxn modelId="{4BEDFE74-81EA-400B-B760-2E609859F436}" type="presParOf" srcId="{4A8C4575-4F88-497D-A015-32181E56F285}" destId="{D005D97F-E710-4D0E-ACFE-4A53F66F0DF2}" srcOrd="1" destOrd="0" presId="urn:microsoft.com/office/officeart/2005/8/layout/hierarchy2"/>
    <dgm:cxn modelId="{519CD231-84EF-4078-BAEB-157779B2F234}" type="presParOf" srcId="{741A0A1F-7590-4531-83B1-9E531F5B36FC}" destId="{B3B82D0F-707E-4E7F-9C7A-33AA984F43A7}" srcOrd="3" destOrd="0" presId="urn:microsoft.com/office/officeart/2005/8/layout/hierarchy2"/>
    <dgm:cxn modelId="{258ADEC3-F548-4E0F-B8FB-89E1BB161C79}" type="presParOf" srcId="{B3B82D0F-707E-4E7F-9C7A-33AA984F43A7}" destId="{B935A4E4-1453-4814-A7ED-DFE2AA8DACBF}" srcOrd="0" destOrd="0" presId="urn:microsoft.com/office/officeart/2005/8/layout/hierarchy2"/>
    <dgm:cxn modelId="{5AE91759-F4F2-4AB0-ACED-4F41CE0FBFF1}" type="presParOf" srcId="{B3B82D0F-707E-4E7F-9C7A-33AA984F43A7}" destId="{F13BD962-40E5-47CF-B958-453AB5C43DA2}" srcOrd="1" destOrd="0" presId="urn:microsoft.com/office/officeart/2005/8/layout/hierarchy2"/>
    <dgm:cxn modelId="{87819CB9-AB66-46E6-BCD9-C20191DDBF5A}" type="presParOf" srcId="{741A0A1F-7590-4531-83B1-9E531F5B36FC}" destId="{F78AC65D-CD1B-4F91-8090-3437CF84BABD}" srcOrd="4" destOrd="0" presId="urn:microsoft.com/office/officeart/2005/8/layout/hierarchy2"/>
    <dgm:cxn modelId="{F29F4523-53AE-40B1-9F91-7B9BF0F68E81}" type="presParOf" srcId="{F78AC65D-CD1B-4F91-8090-3437CF84BABD}" destId="{512A695E-D771-4DA6-B76C-1DDCCB66F6B8}" srcOrd="0" destOrd="0" presId="urn:microsoft.com/office/officeart/2005/8/layout/hierarchy2"/>
    <dgm:cxn modelId="{5A07690A-AF22-4FE3-B81B-33770D23C75A}" type="presParOf" srcId="{F78AC65D-CD1B-4F91-8090-3437CF84BABD}" destId="{FB93A6DA-F4A3-4267-AD5D-E56355353D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F38684-9137-497D-9550-DD3A1C57EBCD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76E486-5320-4896-BC47-4299E48FA151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Zona</a:t>
          </a:r>
        </a:p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urbana</a:t>
          </a:r>
        </a:p>
      </dgm:t>
    </dgm:pt>
    <dgm:pt modelId="{EC45E155-6315-4A6E-9351-D753D4F45408}" type="parTrans" cxnId="{2640D604-D87E-4BEB-824C-85525AF10AD3}">
      <dgm:prSet/>
      <dgm:spPr/>
      <dgm:t>
        <a:bodyPr/>
        <a:lstStyle/>
        <a:p>
          <a:endParaRPr lang="pt-BR"/>
        </a:p>
      </dgm:t>
    </dgm:pt>
    <dgm:pt modelId="{5BAEEB6F-64C4-452B-AEE2-0EF7D6DDA309}" type="sibTrans" cxnId="{2640D604-D87E-4BEB-824C-85525AF10AD3}">
      <dgm:prSet/>
      <dgm:spPr/>
      <dgm:t>
        <a:bodyPr/>
        <a:lstStyle/>
        <a:p>
          <a:endParaRPr lang="pt-BR"/>
        </a:p>
      </dgm:t>
    </dgm:pt>
    <dgm:pt modelId="{1BA0AAF1-2A04-43E5-A9F2-C74B62393350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Estratégia Saúde da Família</a:t>
          </a:r>
        </a:p>
      </dgm:t>
    </dgm:pt>
    <dgm:pt modelId="{685C60D3-9C1B-44FE-8E01-281221A389A9}" type="parTrans" cxnId="{F1F22EAB-32E7-4616-9657-A406B60B8DB7}">
      <dgm:prSet/>
      <dgm:spPr/>
      <dgm:t>
        <a:bodyPr/>
        <a:lstStyle/>
        <a:p>
          <a:endParaRPr lang="pt-BR"/>
        </a:p>
      </dgm:t>
    </dgm:pt>
    <dgm:pt modelId="{467CAE46-C127-49D0-9CAD-371D8FB4A371}" type="sibTrans" cxnId="{F1F22EAB-32E7-4616-9657-A406B60B8DB7}">
      <dgm:prSet/>
      <dgm:spPr/>
      <dgm:t>
        <a:bodyPr/>
        <a:lstStyle/>
        <a:p>
          <a:endParaRPr lang="pt-BR"/>
        </a:p>
      </dgm:t>
    </dgm:pt>
    <dgm:pt modelId="{7B5E5641-7A40-4087-B244-53647396CF5D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9.792 pessoas</a:t>
          </a:r>
        </a:p>
      </dgm:t>
    </dgm:pt>
    <dgm:pt modelId="{0506540A-F2E7-4CEB-87C2-FE6DCDE393A0}" type="parTrans" cxnId="{A94EAD7A-608F-4247-A7CD-F844EE9625BD}">
      <dgm:prSet/>
      <dgm:spPr/>
      <dgm:t>
        <a:bodyPr/>
        <a:lstStyle/>
        <a:p>
          <a:endParaRPr lang="pt-BR"/>
        </a:p>
      </dgm:t>
    </dgm:pt>
    <dgm:pt modelId="{350377E9-6FED-4D14-AB3A-0BF0C723E602}" type="sibTrans" cxnId="{A94EAD7A-608F-4247-A7CD-F844EE9625BD}">
      <dgm:prSet/>
      <dgm:spPr/>
      <dgm:t>
        <a:bodyPr/>
        <a:lstStyle/>
        <a:p>
          <a:endParaRPr lang="pt-BR"/>
        </a:p>
      </dgm:t>
    </dgm:pt>
    <dgm:pt modelId="{CBD7D09D-A5E5-4CA1-B9E2-591C68C996D5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3 equipes</a:t>
          </a:r>
        </a:p>
      </dgm:t>
    </dgm:pt>
    <dgm:pt modelId="{A94E0656-6642-4150-B6E9-5DDFC5DF0750}" type="parTrans" cxnId="{025F7D93-670C-43F5-BD4D-71AE951429A1}">
      <dgm:prSet/>
      <dgm:spPr/>
      <dgm:t>
        <a:bodyPr/>
        <a:lstStyle/>
        <a:p>
          <a:endParaRPr lang="pt-BR"/>
        </a:p>
      </dgm:t>
    </dgm:pt>
    <dgm:pt modelId="{2DA475ED-34EC-4012-AB6E-B6036A93F586}" type="sibTrans" cxnId="{025F7D93-670C-43F5-BD4D-71AE951429A1}">
      <dgm:prSet/>
      <dgm:spPr/>
      <dgm:t>
        <a:bodyPr/>
        <a:lstStyle/>
        <a:p>
          <a:endParaRPr lang="pt-BR"/>
        </a:p>
      </dgm:t>
    </dgm:pt>
    <dgm:pt modelId="{2563A2C2-1C34-406D-8087-0E9C9720D14F}">
      <dgm:prSet custT="1"/>
      <dgm:spPr>
        <a:solidFill>
          <a:srgbClr val="3FC54C"/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ea typeface="ＭＳ Ｐゴシック" pitchFamily="34" charset="-128"/>
            </a:rPr>
            <a:t>Prefeitura Municipal</a:t>
          </a:r>
        </a:p>
      </dgm:t>
    </dgm:pt>
    <dgm:pt modelId="{C576C84A-EDB1-4C5E-8F87-62D3A8136958}" type="parTrans" cxnId="{6F6F2A1F-A7EA-4FEC-B6FC-D7DBF9155912}">
      <dgm:prSet/>
      <dgm:spPr/>
      <dgm:t>
        <a:bodyPr/>
        <a:lstStyle/>
        <a:p>
          <a:endParaRPr lang="pt-BR"/>
        </a:p>
      </dgm:t>
    </dgm:pt>
    <dgm:pt modelId="{4D2CE449-374A-4FB9-B9F4-ACAE99890603}" type="sibTrans" cxnId="{6F6F2A1F-A7EA-4FEC-B6FC-D7DBF9155912}">
      <dgm:prSet/>
      <dgm:spPr/>
      <dgm:t>
        <a:bodyPr/>
        <a:lstStyle/>
        <a:p>
          <a:endParaRPr lang="pt-BR"/>
        </a:p>
      </dgm:t>
    </dgm:pt>
    <dgm:pt modelId="{4CE22A2D-831D-4BEA-A1E9-623025B8C895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3600" b="1" smtClean="0">
              <a:solidFill>
                <a:schemeClr val="tx1"/>
              </a:solidFill>
              <a:ea typeface="ＭＳ Ｐゴシック" pitchFamily="34" charset="-128"/>
            </a:rPr>
            <a:t>Caracterização da Unidade de Saúde</a:t>
          </a:r>
          <a:endParaRPr lang="pt-BR" sz="3600" b="1" dirty="0">
            <a:solidFill>
              <a:schemeClr val="tx1"/>
            </a:solidFill>
          </a:endParaRPr>
        </a:p>
      </dgm:t>
    </dgm:pt>
    <dgm:pt modelId="{6C3FB9F8-A31F-47C0-AAA7-3106B30E6520}" type="sibTrans" cxnId="{F3EA9515-B451-4AA9-96BA-E06DBEDA1E75}">
      <dgm:prSet/>
      <dgm:spPr/>
      <dgm:t>
        <a:bodyPr/>
        <a:lstStyle/>
        <a:p>
          <a:endParaRPr lang="pt-BR"/>
        </a:p>
      </dgm:t>
    </dgm:pt>
    <dgm:pt modelId="{B0077FEC-2F06-4E63-BB7C-5397CE450FFF}" type="parTrans" cxnId="{F3EA9515-B451-4AA9-96BA-E06DBEDA1E75}">
      <dgm:prSet/>
      <dgm:spPr/>
      <dgm:t>
        <a:bodyPr/>
        <a:lstStyle/>
        <a:p>
          <a:endParaRPr lang="pt-BR"/>
        </a:p>
      </dgm:t>
    </dgm:pt>
    <dgm:pt modelId="{3EE378AE-6468-46AC-B076-995441CB5352}" type="pres">
      <dgm:prSet presAssocID="{21F38684-9137-497D-9550-DD3A1C57EB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FF6834-68CB-40DB-892C-BEF01C1BCB90}" type="pres">
      <dgm:prSet presAssocID="{4CE22A2D-831D-4BEA-A1E9-623025B8C895}" presName="roof" presStyleLbl="dkBgShp" presStyleIdx="0" presStyleCnt="2" custLinFactNeighborX="-904" custLinFactNeighborY="1"/>
      <dgm:spPr/>
      <dgm:t>
        <a:bodyPr/>
        <a:lstStyle/>
        <a:p>
          <a:endParaRPr lang="pt-BR"/>
        </a:p>
      </dgm:t>
    </dgm:pt>
    <dgm:pt modelId="{102A6C92-01DA-49BC-A47A-ADE2A00F6F67}" type="pres">
      <dgm:prSet presAssocID="{4CE22A2D-831D-4BEA-A1E9-623025B8C895}" presName="pillars" presStyleCnt="0"/>
      <dgm:spPr/>
    </dgm:pt>
    <dgm:pt modelId="{FB556BF2-6D57-465F-839F-D97DDEAB3255}" type="pres">
      <dgm:prSet presAssocID="{4CE22A2D-831D-4BEA-A1E9-623025B8C895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6C628C-8446-4C72-B6E4-38C1C9DBB97B}" type="pres">
      <dgm:prSet presAssocID="{1BA0AAF1-2A04-43E5-A9F2-C74B62393350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FBC52F-6F18-43A9-8D3D-A00AB23A58A0}" type="pres">
      <dgm:prSet presAssocID="{7B5E5641-7A40-4087-B244-53647396CF5D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933A-A650-4AEE-87B7-5A076A758A89}" type="pres">
      <dgm:prSet presAssocID="{CBD7D09D-A5E5-4CA1-B9E2-591C68C996D5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135F0E-D799-4EA5-9909-B4250D9A9AAF}" type="pres">
      <dgm:prSet presAssocID="{2563A2C2-1C34-406D-8087-0E9C9720D14F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CF8C9D-FB13-46B9-838A-441742A163DB}" type="pres">
      <dgm:prSet presAssocID="{4CE22A2D-831D-4BEA-A1E9-623025B8C895}" presName="base" presStyleLbl="dkBgShp" presStyleIdx="1" presStyleCnt="2"/>
      <dgm:spPr>
        <a:solidFill>
          <a:srgbClr val="FF6699"/>
        </a:solidFill>
      </dgm:spPr>
    </dgm:pt>
  </dgm:ptLst>
  <dgm:cxnLst>
    <dgm:cxn modelId="{025DA32E-5CAC-4757-BDB6-8C8E140CB2BA}" type="presOf" srcId="{21F38684-9137-497D-9550-DD3A1C57EBCD}" destId="{3EE378AE-6468-46AC-B076-995441CB5352}" srcOrd="0" destOrd="0" presId="urn:microsoft.com/office/officeart/2005/8/layout/hList3"/>
    <dgm:cxn modelId="{F1F22EAB-32E7-4616-9657-A406B60B8DB7}" srcId="{4CE22A2D-831D-4BEA-A1E9-623025B8C895}" destId="{1BA0AAF1-2A04-43E5-A9F2-C74B62393350}" srcOrd="1" destOrd="0" parTransId="{685C60D3-9C1B-44FE-8E01-281221A389A9}" sibTransId="{467CAE46-C127-49D0-9CAD-371D8FB4A371}"/>
    <dgm:cxn modelId="{F3EA9515-B451-4AA9-96BA-E06DBEDA1E75}" srcId="{21F38684-9137-497D-9550-DD3A1C57EBCD}" destId="{4CE22A2D-831D-4BEA-A1E9-623025B8C895}" srcOrd="0" destOrd="0" parTransId="{B0077FEC-2F06-4E63-BB7C-5397CE450FFF}" sibTransId="{6C3FB9F8-A31F-47C0-AAA7-3106B30E6520}"/>
    <dgm:cxn modelId="{55B6917A-C594-4F65-A327-E5BD77D43308}" type="presOf" srcId="{1BA0AAF1-2A04-43E5-A9F2-C74B62393350}" destId="{AB6C628C-8446-4C72-B6E4-38C1C9DBB97B}" srcOrd="0" destOrd="0" presId="urn:microsoft.com/office/officeart/2005/8/layout/hList3"/>
    <dgm:cxn modelId="{025F7D93-670C-43F5-BD4D-71AE951429A1}" srcId="{4CE22A2D-831D-4BEA-A1E9-623025B8C895}" destId="{CBD7D09D-A5E5-4CA1-B9E2-591C68C996D5}" srcOrd="3" destOrd="0" parTransId="{A94E0656-6642-4150-B6E9-5DDFC5DF0750}" sibTransId="{2DA475ED-34EC-4012-AB6E-B6036A93F586}"/>
    <dgm:cxn modelId="{6DFF61E6-B6AD-4A9E-B96D-B33D402508EC}" type="presOf" srcId="{CBD7D09D-A5E5-4CA1-B9E2-591C68C996D5}" destId="{BE03933A-A650-4AEE-87B7-5A076A758A89}" srcOrd="0" destOrd="0" presId="urn:microsoft.com/office/officeart/2005/8/layout/hList3"/>
    <dgm:cxn modelId="{6F6F2A1F-A7EA-4FEC-B6FC-D7DBF9155912}" srcId="{4CE22A2D-831D-4BEA-A1E9-623025B8C895}" destId="{2563A2C2-1C34-406D-8087-0E9C9720D14F}" srcOrd="4" destOrd="0" parTransId="{C576C84A-EDB1-4C5E-8F87-62D3A8136958}" sibTransId="{4D2CE449-374A-4FB9-B9F4-ACAE99890603}"/>
    <dgm:cxn modelId="{2640D604-D87E-4BEB-824C-85525AF10AD3}" srcId="{4CE22A2D-831D-4BEA-A1E9-623025B8C895}" destId="{6876E486-5320-4896-BC47-4299E48FA151}" srcOrd="0" destOrd="0" parTransId="{EC45E155-6315-4A6E-9351-D753D4F45408}" sibTransId="{5BAEEB6F-64C4-452B-AEE2-0EF7D6DDA309}"/>
    <dgm:cxn modelId="{A94EAD7A-608F-4247-A7CD-F844EE9625BD}" srcId="{4CE22A2D-831D-4BEA-A1E9-623025B8C895}" destId="{7B5E5641-7A40-4087-B244-53647396CF5D}" srcOrd="2" destOrd="0" parTransId="{0506540A-F2E7-4CEB-87C2-FE6DCDE393A0}" sibTransId="{350377E9-6FED-4D14-AB3A-0BF0C723E602}"/>
    <dgm:cxn modelId="{B6E0F67D-9099-452E-A390-E1347492CCF8}" type="presOf" srcId="{2563A2C2-1C34-406D-8087-0E9C9720D14F}" destId="{DB135F0E-D799-4EA5-9909-B4250D9A9AAF}" srcOrd="0" destOrd="0" presId="urn:microsoft.com/office/officeart/2005/8/layout/hList3"/>
    <dgm:cxn modelId="{E5BA0EC1-43C5-4766-8A45-7D5EABA73784}" type="presOf" srcId="{7B5E5641-7A40-4087-B244-53647396CF5D}" destId="{75FBC52F-6F18-43A9-8D3D-A00AB23A58A0}" srcOrd="0" destOrd="0" presId="urn:microsoft.com/office/officeart/2005/8/layout/hList3"/>
    <dgm:cxn modelId="{C8030D1D-52E5-4881-B095-76ED14549E89}" type="presOf" srcId="{6876E486-5320-4896-BC47-4299E48FA151}" destId="{FB556BF2-6D57-465F-839F-D97DDEAB3255}" srcOrd="0" destOrd="0" presId="urn:microsoft.com/office/officeart/2005/8/layout/hList3"/>
    <dgm:cxn modelId="{46908F28-0D73-4A81-8C8A-DFD17C2DEF0E}" type="presOf" srcId="{4CE22A2D-831D-4BEA-A1E9-623025B8C895}" destId="{83FF6834-68CB-40DB-892C-BEF01C1BCB90}" srcOrd="0" destOrd="0" presId="urn:microsoft.com/office/officeart/2005/8/layout/hList3"/>
    <dgm:cxn modelId="{CC9EA1FB-FDA0-4806-968A-DEB9EB80CFD0}" type="presParOf" srcId="{3EE378AE-6468-46AC-B076-995441CB5352}" destId="{83FF6834-68CB-40DB-892C-BEF01C1BCB90}" srcOrd="0" destOrd="0" presId="urn:microsoft.com/office/officeart/2005/8/layout/hList3"/>
    <dgm:cxn modelId="{AEE35465-B46F-45C5-A404-55429D6DAE85}" type="presParOf" srcId="{3EE378AE-6468-46AC-B076-995441CB5352}" destId="{102A6C92-01DA-49BC-A47A-ADE2A00F6F67}" srcOrd="1" destOrd="0" presId="urn:microsoft.com/office/officeart/2005/8/layout/hList3"/>
    <dgm:cxn modelId="{FA48ED8D-ACA5-45BE-910E-D9D13B7B322E}" type="presParOf" srcId="{102A6C92-01DA-49BC-A47A-ADE2A00F6F67}" destId="{FB556BF2-6D57-465F-839F-D97DDEAB3255}" srcOrd="0" destOrd="0" presId="urn:microsoft.com/office/officeart/2005/8/layout/hList3"/>
    <dgm:cxn modelId="{CA9CEFAB-2D2F-4272-83A3-81690331B824}" type="presParOf" srcId="{102A6C92-01DA-49BC-A47A-ADE2A00F6F67}" destId="{AB6C628C-8446-4C72-B6E4-38C1C9DBB97B}" srcOrd="1" destOrd="0" presId="urn:microsoft.com/office/officeart/2005/8/layout/hList3"/>
    <dgm:cxn modelId="{90B539A1-5255-4487-B3C6-8792AB893326}" type="presParOf" srcId="{102A6C92-01DA-49BC-A47A-ADE2A00F6F67}" destId="{75FBC52F-6F18-43A9-8D3D-A00AB23A58A0}" srcOrd="2" destOrd="0" presId="urn:microsoft.com/office/officeart/2005/8/layout/hList3"/>
    <dgm:cxn modelId="{4F35F528-6CBE-4B3A-A2A5-7EA808BBB414}" type="presParOf" srcId="{102A6C92-01DA-49BC-A47A-ADE2A00F6F67}" destId="{BE03933A-A650-4AEE-87B7-5A076A758A89}" srcOrd="3" destOrd="0" presId="urn:microsoft.com/office/officeart/2005/8/layout/hList3"/>
    <dgm:cxn modelId="{3341D00B-B5A7-4600-85AA-E3329E4F0B4E}" type="presParOf" srcId="{102A6C92-01DA-49BC-A47A-ADE2A00F6F67}" destId="{DB135F0E-D799-4EA5-9909-B4250D9A9AAF}" srcOrd="4" destOrd="0" presId="urn:microsoft.com/office/officeart/2005/8/layout/hList3"/>
    <dgm:cxn modelId="{1E838DE7-CCD2-44E1-8944-CF40C7A27592}" type="presParOf" srcId="{3EE378AE-6468-46AC-B076-995441CB5352}" destId="{06CF8C9D-FB13-46B9-838A-441742A163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F25A6C-70B5-4C56-97C6-64F495D49066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D2CDFE57-CEA3-4D01-AAE2-6B5D2A2D56F6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sz="3600" b="0" dirty="0" smtClean="0"/>
            <a:t>Cânceres Ginecológicos</a:t>
          </a:r>
        </a:p>
      </dgm:t>
    </dgm:pt>
    <dgm:pt modelId="{1147313B-FB0D-4F46-AE01-5C41AC875E3E}" type="parTrans" cxnId="{D3737CB5-4861-4962-9389-D9156001B443}">
      <dgm:prSet/>
      <dgm:spPr/>
      <dgm:t>
        <a:bodyPr/>
        <a:lstStyle/>
        <a:p>
          <a:endParaRPr lang="pt-BR"/>
        </a:p>
      </dgm:t>
    </dgm:pt>
    <dgm:pt modelId="{E471ED64-CA62-4F63-8AFD-9A0F57E5905E}" type="sibTrans" cxnId="{D3737CB5-4861-4962-9389-D9156001B443}">
      <dgm:prSet/>
      <dgm:spPr/>
      <dgm:t>
        <a:bodyPr/>
        <a:lstStyle/>
        <a:p>
          <a:endParaRPr lang="pt-BR"/>
        </a:p>
      </dgm:t>
    </dgm:pt>
    <dgm:pt modelId="{36546FF0-E79F-4750-BEB5-0E16AD669364}">
      <dgm:prSet phldrT="[Texto]" custT="1"/>
      <dgm:spPr>
        <a:solidFill>
          <a:srgbClr val="3FC54C"/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pt-BR" sz="2400" dirty="0" smtClean="0"/>
            <a:t>Causa de morte entre mulheres</a:t>
          </a:r>
          <a:endParaRPr lang="pt-BR" sz="2400" dirty="0"/>
        </a:p>
      </dgm:t>
    </dgm:pt>
    <dgm:pt modelId="{1653A955-3C43-4EFA-B52E-2A06178CB4E6}" type="parTrans" cxnId="{C8139602-5833-4F23-A6BA-E61E8A10FB88}">
      <dgm:prSet/>
      <dgm:spPr/>
      <dgm:t>
        <a:bodyPr/>
        <a:lstStyle/>
        <a:p>
          <a:endParaRPr lang="pt-BR"/>
        </a:p>
      </dgm:t>
    </dgm:pt>
    <dgm:pt modelId="{7D963A4A-C5F7-4F6D-A2B8-046DDE0C6315}" type="sibTrans" cxnId="{C8139602-5833-4F23-A6BA-E61E8A10FB88}">
      <dgm:prSet/>
      <dgm:spPr/>
      <dgm:t>
        <a:bodyPr/>
        <a:lstStyle/>
        <a:p>
          <a:endParaRPr lang="pt-BR"/>
        </a:p>
      </dgm:t>
    </dgm:pt>
    <dgm:pt modelId="{ED53533A-D21A-4134-984E-4AFD46D994C0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pt-BR" sz="1800" dirty="0" smtClean="0"/>
            <a:t>Exames </a:t>
          </a:r>
          <a:r>
            <a:rPr lang="pt-BR" sz="1800" dirty="0" err="1" smtClean="0"/>
            <a:t>Citopatológicos</a:t>
          </a:r>
          <a:endParaRPr lang="pt-BR" sz="1800" dirty="0"/>
        </a:p>
      </dgm:t>
    </dgm:pt>
    <dgm:pt modelId="{190A9D82-9D5B-4E7C-9E97-68EDDCEDB9EA}" type="parTrans" cxnId="{777CF5A9-AA41-4E51-9873-2F0182D4400D}">
      <dgm:prSet/>
      <dgm:spPr/>
      <dgm:t>
        <a:bodyPr/>
        <a:lstStyle/>
        <a:p>
          <a:endParaRPr lang="pt-BR"/>
        </a:p>
      </dgm:t>
    </dgm:pt>
    <dgm:pt modelId="{D28A610C-2E8A-47F0-847C-9C1DA04F5578}" type="sibTrans" cxnId="{777CF5A9-AA41-4E51-9873-2F0182D4400D}">
      <dgm:prSet/>
      <dgm:spPr/>
      <dgm:t>
        <a:bodyPr/>
        <a:lstStyle/>
        <a:p>
          <a:endParaRPr lang="pt-BR"/>
        </a:p>
      </dgm:t>
    </dgm:pt>
    <dgm:pt modelId="{59FFB904-92BD-4848-9D08-2746DD20544B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pt-BR" sz="2000" dirty="0" smtClean="0"/>
            <a:t>Mamografia</a:t>
          </a:r>
          <a:endParaRPr lang="pt-BR" sz="2000" dirty="0"/>
        </a:p>
      </dgm:t>
    </dgm:pt>
    <dgm:pt modelId="{5D05AB95-F885-4A05-B2F5-83103C2C312A}" type="parTrans" cxnId="{A85D4898-F96B-477D-8C37-29A16CB5EEC6}">
      <dgm:prSet/>
      <dgm:spPr/>
      <dgm:t>
        <a:bodyPr/>
        <a:lstStyle/>
        <a:p>
          <a:endParaRPr lang="pt-BR"/>
        </a:p>
      </dgm:t>
    </dgm:pt>
    <dgm:pt modelId="{3967455C-36E6-49AF-981E-3E4267279061}" type="sibTrans" cxnId="{A85D4898-F96B-477D-8C37-29A16CB5EEC6}">
      <dgm:prSet/>
      <dgm:spPr/>
      <dgm:t>
        <a:bodyPr/>
        <a:lstStyle/>
        <a:p>
          <a:endParaRPr lang="pt-BR"/>
        </a:p>
      </dgm:t>
    </dgm:pt>
    <dgm:pt modelId="{3E24BCFB-17F7-479B-B836-77DB8F02850B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pt-BR" sz="2000" b="0" dirty="0" smtClean="0"/>
            <a:t>Detecção e </a:t>
          </a:r>
          <a:r>
            <a:rPr lang="pt-BR" sz="2000" b="0" dirty="0" err="1" smtClean="0"/>
            <a:t>tto</a:t>
          </a:r>
          <a:r>
            <a:rPr lang="pt-BR" sz="2000" b="0" dirty="0" smtClean="0"/>
            <a:t> Precoce</a:t>
          </a:r>
        </a:p>
      </dgm:t>
    </dgm:pt>
    <dgm:pt modelId="{21EA82EF-50C2-4651-BBEA-63B15BE2167E}" type="parTrans" cxnId="{FEB8EB01-9B05-4DA4-A470-B111333C3B6D}">
      <dgm:prSet/>
      <dgm:spPr/>
      <dgm:t>
        <a:bodyPr/>
        <a:lstStyle/>
        <a:p>
          <a:endParaRPr lang="pt-BR"/>
        </a:p>
      </dgm:t>
    </dgm:pt>
    <dgm:pt modelId="{5AAC1FD8-2E89-4D00-86EA-6C2733339881}" type="sibTrans" cxnId="{FEB8EB01-9B05-4DA4-A470-B111333C3B6D}">
      <dgm:prSet/>
      <dgm:spPr/>
      <dgm:t>
        <a:bodyPr/>
        <a:lstStyle/>
        <a:p>
          <a:endParaRPr lang="pt-BR"/>
        </a:p>
      </dgm:t>
    </dgm:pt>
    <dgm:pt modelId="{7ADA3A0C-2C18-4546-8AF7-C103D2C4FCD4}" type="pres">
      <dgm:prSet presAssocID="{44F25A6C-70B5-4C56-97C6-64F495D490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1886B74-3F1A-4F7B-A013-1EBB46DDBE10}" type="pres">
      <dgm:prSet presAssocID="{D2CDFE57-CEA3-4D01-AAE2-6B5D2A2D56F6}" presName="vertOne" presStyleCnt="0"/>
      <dgm:spPr/>
    </dgm:pt>
    <dgm:pt modelId="{D1327446-72CD-4976-9816-38335AEF2F3C}" type="pres">
      <dgm:prSet presAssocID="{D2CDFE57-CEA3-4D01-AAE2-6B5D2A2D56F6}" presName="txOne" presStyleLbl="node0" presStyleIdx="0" presStyleCnt="1" custScaleX="100064" custScaleY="33381" custLinFactNeighborX="-15" custLinFactNeighborY="224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2B74ED-64BF-4359-AFE8-ED8C74F49B0D}" type="pres">
      <dgm:prSet presAssocID="{D2CDFE57-CEA3-4D01-AAE2-6B5D2A2D56F6}" presName="parTransOne" presStyleCnt="0"/>
      <dgm:spPr/>
    </dgm:pt>
    <dgm:pt modelId="{83F1B155-25B6-4728-A237-EDA7E8562165}" type="pres">
      <dgm:prSet presAssocID="{D2CDFE57-CEA3-4D01-AAE2-6B5D2A2D56F6}" presName="horzOne" presStyleCnt="0"/>
      <dgm:spPr/>
    </dgm:pt>
    <dgm:pt modelId="{2FB5DC56-A56F-4D27-B448-46AFD33B9B2B}" type="pres">
      <dgm:prSet presAssocID="{36546FF0-E79F-4750-BEB5-0E16AD669364}" presName="vertTwo" presStyleCnt="0"/>
      <dgm:spPr/>
    </dgm:pt>
    <dgm:pt modelId="{0D1F5B3C-34B1-4BF4-AAB0-2993D2F9D355}" type="pres">
      <dgm:prSet presAssocID="{36546FF0-E79F-4750-BEB5-0E16AD669364}" presName="txTwo" presStyleLbl="node2" presStyleIdx="0" presStyleCnt="2" custScaleX="106262" custScaleY="25001" custLinFactNeighborX="281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B76615-F9E4-4A45-971C-44C0A70E8EF9}" type="pres">
      <dgm:prSet presAssocID="{36546FF0-E79F-4750-BEB5-0E16AD669364}" presName="parTransTwo" presStyleCnt="0"/>
      <dgm:spPr/>
    </dgm:pt>
    <dgm:pt modelId="{A42EF08F-9D6D-4D32-8CD6-FB0AA62BA223}" type="pres">
      <dgm:prSet presAssocID="{36546FF0-E79F-4750-BEB5-0E16AD669364}" presName="horzTwo" presStyleCnt="0"/>
      <dgm:spPr/>
    </dgm:pt>
    <dgm:pt modelId="{C4147BD3-D130-42BB-8EA9-7E89C22D21AD}" type="pres">
      <dgm:prSet presAssocID="{ED53533A-D21A-4134-984E-4AFD46D994C0}" presName="vertThree" presStyleCnt="0"/>
      <dgm:spPr/>
    </dgm:pt>
    <dgm:pt modelId="{3A92C109-FE3A-4FB2-AD40-84BB1A5FE9A8}" type="pres">
      <dgm:prSet presAssocID="{ED53533A-D21A-4134-984E-4AFD46D994C0}" presName="txThree" presStyleLbl="node3" presStyleIdx="0" presStyleCnt="2" custScaleX="106328" custScaleY="34795" custLinFactNeighborX="-1898" custLinFactNeighborY="-10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0C67B6-2C44-44D9-A7BF-187B5C6D6361}" type="pres">
      <dgm:prSet presAssocID="{ED53533A-D21A-4134-984E-4AFD46D994C0}" presName="horzThree" presStyleCnt="0"/>
      <dgm:spPr/>
    </dgm:pt>
    <dgm:pt modelId="{6B0BEC37-0449-497F-9179-51F1BA3D8A26}" type="pres">
      <dgm:prSet presAssocID="{D28A610C-2E8A-47F0-847C-9C1DA04F5578}" presName="sibSpaceThree" presStyleCnt="0"/>
      <dgm:spPr/>
    </dgm:pt>
    <dgm:pt modelId="{03D3FB5D-B151-4491-A509-0664714D73A1}" type="pres">
      <dgm:prSet presAssocID="{59FFB904-92BD-4848-9D08-2746DD20544B}" presName="vertThree" presStyleCnt="0"/>
      <dgm:spPr/>
    </dgm:pt>
    <dgm:pt modelId="{17F974E0-9632-4C32-966D-82FF953417C8}" type="pres">
      <dgm:prSet presAssocID="{59FFB904-92BD-4848-9D08-2746DD20544B}" presName="txThree" presStyleLbl="node3" presStyleIdx="1" presStyleCnt="2" custScaleX="120839" custScaleY="35025" custLinFactNeighborX="668" custLinFactNeighborY="-12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8A8B9AE-81A2-4BBB-BAF8-1B8B61E18601}" type="pres">
      <dgm:prSet presAssocID="{59FFB904-92BD-4848-9D08-2746DD20544B}" presName="horzThree" presStyleCnt="0"/>
      <dgm:spPr/>
    </dgm:pt>
    <dgm:pt modelId="{680532FF-3AC1-4700-9CCC-61712B0402B8}" type="pres">
      <dgm:prSet presAssocID="{7D963A4A-C5F7-4F6D-A2B8-046DDE0C6315}" presName="sibSpaceTwo" presStyleCnt="0"/>
      <dgm:spPr/>
    </dgm:pt>
    <dgm:pt modelId="{8A7ECE8F-B39B-4163-9566-580176E6FC23}" type="pres">
      <dgm:prSet presAssocID="{3E24BCFB-17F7-479B-B836-77DB8F02850B}" presName="vertTwo" presStyleCnt="0"/>
      <dgm:spPr/>
    </dgm:pt>
    <dgm:pt modelId="{A4704D0E-182E-4D4E-B099-112A705C0551}" type="pres">
      <dgm:prSet presAssocID="{3E24BCFB-17F7-479B-B836-77DB8F02850B}" presName="txTwo" presStyleLbl="node2" presStyleIdx="1" presStyleCnt="2" custScaleX="107880" custScaleY="35617" custLinFactNeighborX="-8212" custLinFactNeighborY="322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125E505-945F-446C-A806-FCC5D4D3000B}" type="pres">
      <dgm:prSet presAssocID="{3E24BCFB-17F7-479B-B836-77DB8F02850B}" presName="horzTwo" presStyleCnt="0"/>
      <dgm:spPr/>
    </dgm:pt>
  </dgm:ptLst>
  <dgm:cxnLst>
    <dgm:cxn modelId="{C8139602-5833-4F23-A6BA-E61E8A10FB88}" srcId="{D2CDFE57-CEA3-4D01-AAE2-6B5D2A2D56F6}" destId="{36546FF0-E79F-4750-BEB5-0E16AD669364}" srcOrd="0" destOrd="0" parTransId="{1653A955-3C43-4EFA-B52E-2A06178CB4E6}" sibTransId="{7D963A4A-C5F7-4F6D-A2B8-046DDE0C6315}"/>
    <dgm:cxn modelId="{3081BBFE-F325-44AF-AD9A-8B2641BF3B17}" type="presOf" srcId="{59FFB904-92BD-4848-9D08-2746DD20544B}" destId="{17F974E0-9632-4C32-966D-82FF953417C8}" srcOrd="0" destOrd="0" presId="urn:microsoft.com/office/officeart/2005/8/layout/hierarchy4"/>
    <dgm:cxn modelId="{4C7DCFAC-D35B-40CB-B4C5-9794C4DB6510}" type="presOf" srcId="{D2CDFE57-CEA3-4D01-AAE2-6B5D2A2D56F6}" destId="{D1327446-72CD-4976-9816-38335AEF2F3C}" srcOrd="0" destOrd="0" presId="urn:microsoft.com/office/officeart/2005/8/layout/hierarchy4"/>
    <dgm:cxn modelId="{FEB8EB01-9B05-4DA4-A470-B111333C3B6D}" srcId="{D2CDFE57-CEA3-4D01-AAE2-6B5D2A2D56F6}" destId="{3E24BCFB-17F7-479B-B836-77DB8F02850B}" srcOrd="1" destOrd="0" parTransId="{21EA82EF-50C2-4651-BBEA-63B15BE2167E}" sibTransId="{5AAC1FD8-2E89-4D00-86EA-6C2733339881}"/>
    <dgm:cxn modelId="{4F7FFA4C-6228-49C7-897F-377FEC18D5C3}" type="presOf" srcId="{3E24BCFB-17F7-479B-B836-77DB8F02850B}" destId="{A4704D0E-182E-4D4E-B099-112A705C0551}" srcOrd="0" destOrd="0" presId="urn:microsoft.com/office/officeart/2005/8/layout/hierarchy4"/>
    <dgm:cxn modelId="{D3737CB5-4861-4962-9389-D9156001B443}" srcId="{44F25A6C-70B5-4C56-97C6-64F495D49066}" destId="{D2CDFE57-CEA3-4D01-AAE2-6B5D2A2D56F6}" srcOrd="0" destOrd="0" parTransId="{1147313B-FB0D-4F46-AE01-5C41AC875E3E}" sibTransId="{E471ED64-CA62-4F63-8AFD-9A0F57E5905E}"/>
    <dgm:cxn modelId="{D2D4FD9B-AD29-49B4-9A76-C1650929FC1D}" type="presOf" srcId="{44F25A6C-70B5-4C56-97C6-64F495D49066}" destId="{7ADA3A0C-2C18-4546-8AF7-C103D2C4FCD4}" srcOrd="0" destOrd="0" presId="urn:microsoft.com/office/officeart/2005/8/layout/hierarchy4"/>
    <dgm:cxn modelId="{CEAFCDDC-B73B-44F2-A5AC-3CD58C4EC7C4}" type="presOf" srcId="{ED53533A-D21A-4134-984E-4AFD46D994C0}" destId="{3A92C109-FE3A-4FB2-AD40-84BB1A5FE9A8}" srcOrd="0" destOrd="0" presId="urn:microsoft.com/office/officeart/2005/8/layout/hierarchy4"/>
    <dgm:cxn modelId="{A85D4898-F96B-477D-8C37-29A16CB5EEC6}" srcId="{36546FF0-E79F-4750-BEB5-0E16AD669364}" destId="{59FFB904-92BD-4848-9D08-2746DD20544B}" srcOrd="1" destOrd="0" parTransId="{5D05AB95-F885-4A05-B2F5-83103C2C312A}" sibTransId="{3967455C-36E6-49AF-981E-3E4267279061}"/>
    <dgm:cxn modelId="{777CF5A9-AA41-4E51-9873-2F0182D4400D}" srcId="{36546FF0-E79F-4750-BEB5-0E16AD669364}" destId="{ED53533A-D21A-4134-984E-4AFD46D994C0}" srcOrd="0" destOrd="0" parTransId="{190A9D82-9D5B-4E7C-9E97-68EDDCEDB9EA}" sibTransId="{D28A610C-2E8A-47F0-847C-9C1DA04F5578}"/>
    <dgm:cxn modelId="{16E3F736-AD9B-4811-9668-54A2AB02751C}" type="presOf" srcId="{36546FF0-E79F-4750-BEB5-0E16AD669364}" destId="{0D1F5B3C-34B1-4BF4-AAB0-2993D2F9D355}" srcOrd="0" destOrd="0" presId="urn:microsoft.com/office/officeart/2005/8/layout/hierarchy4"/>
    <dgm:cxn modelId="{AABF2FEE-0C78-4A8B-9ABE-7EDF9B6B9C18}" type="presParOf" srcId="{7ADA3A0C-2C18-4546-8AF7-C103D2C4FCD4}" destId="{61886B74-3F1A-4F7B-A013-1EBB46DDBE10}" srcOrd="0" destOrd="0" presId="urn:microsoft.com/office/officeart/2005/8/layout/hierarchy4"/>
    <dgm:cxn modelId="{8E61B81F-FF81-4F06-8CB0-D4042E4DB19E}" type="presParOf" srcId="{61886B74-3F1A-4F7B-A013-1EBB46DDBE10}" destId="{D1327446-72CD-4976-9816-38335AEF2F3C}" srcOrd="0" destOrd="0" presId="urn:microsoft.com/office/officeart/2005/8/layout/hierarchy4"/>
    <dgm:cxn modelId="{D0704E48-72DA-4423-9B83-297B3FC863AD}" type="presParOf" srcId="{61886B74-3F1A-4F7B-A013-1EBB46DDBE10}" destId="{682B74ED-64BF-4359-AFE8-ED8C74F49B0D}" srcOrd="1" destOrd="0" presId="urn:microsoft.com/office/officeart/2005/8/layout/hierarchy4"/>
    <dgm:cxn modelId="{4D1FA9F9-4AFB-4207-9AFD-7818F0298443}" type="presParOf" srcId="{61886B74-3F1A-4F7B-A013-1EBB46DDBE10}" destId="{83F1B155-25B6-4728-A237-EDA7E8562165}" srcOrd="2" destOrd="0" presId="urn:microsoft.com/office/officeart/2005/8/layout/hierarchy4"/>
    <dgm:cxn modelId="{AF88A1D0-2211-4792-A182-DD7365BA1F24}" type="presParOf" srcId="{83F1B155-25B6-4728-A237-EDA7E8562165}" destId="{2FB5DC56-A56F-4D27-B448-46AFD33B9B2B}" srcOrd="0" destOrd="0" presId="urn:microsoft.com/office/officeart/2005/8/layout/hierarchy4"/>
    <dgm:cxn modelId="{4891ED22-6933-4C9F-B1E7-12308814E624}" type="presParOf" srcId="{2FB5DC56-A56F-4D27-B448-46AFD33B9B2B}" destId="{0D1F5B3C-34B1-4BF4-AAB0-2993D2F9D355}" srcOrd="0" destOrd="0" presId="urn:microsoft.com/office/officeart/2005/8/layout/hierarchy4"/>
    <dgm:cxn modelId="{F930F679-7302-4F06-A55B-3AEE1273CFAC}" type="presParOf" srcId="{2FB5DC56-A56F-4D27-B448-46AFD33B9B2B}" destId="{55B76615-F9E4-4A45-971C-44C0A70E8EF9}" srcOrd="1" destOrd="0" presId="urn:microsoft.com/office/officeart/2005/8/layout/hierarchy4"/>
    <dgm:cxn modelId="{604702F6-98C3-4C7C-A289-35442EA79386}" type="presParOf" srcId="{2FB5DC56-A56F-4D27-B448-46AFD33B9B2B}" destId="{A42EF08F-9D6D-4D32-8CD6-FB0AA62BA223}" srcOrd="2" destOrd="0" presId="urn:microsoft.com/office/officeart/2005/8/layout/hierarchy4"/>
    <dgm:cxn modelId="{94A4F1DF-9338-435A-8120-9D8A927ED3C6}" type="presParOf" srcId="{A42EF08F-9D6D-4D32-8CD6-FB0AA62BA223}" destId="{C4147BD3-D130-42BB-8EA9-7E89C22D21AD}" srcOrd="0" destOrd="0" presId="urn:microsoft.com/office/officeart/2005/8/layout/hierarchy4"/>
    <dgm:cxn modelId="{370907B2-7755-4569-8157-228D380B25C9}" type="presParOf" srcId="{C4147BD3-D130-42BB-8EA9-7E89C22D21AD}" destId="{3A92C109-FE3A-4FB2-AD40-84BB1A5FE9A8}" srcOrd="0" destOrd="0" presId="urn:microsoft.com/office/officeart/2005/8/layout/hierarchy4"/>
    <dgm:cxn modelId="{27065949-1CFE-4E43-9493-F26CC81E858F}" type="presParOf" srcId="{C4147BD3-D130-42BB-8EA9-7E89C22D21AD}" destId="{CC0C67B6-2C44-44D9-A7BF-187B5C6D6361}" srcOrd="1" destOrd="0" presId="urn:microsoft.com/office/officeart/2005/8/layout/hierarchy4"/>
    <dgm:cxn modelId="{AE016B1E-D4F6-4217-B8BE-6106F4768EE8}" type="presParOf" srcId="{A42EF08F-9D6D-4D32-8CD6-FB0AA62BA223}" destId="{6B0BEC37-0449-497F-9179-51F1BA3D8A26}" srcOrd="1" destOrd="0" presId="urn:microsoft.com/office/officeart/2005/8/layout/hierarchy4"/>
    <dgm:cxn modelId="{A9C15CD7-DF6C-457F-A818-1F001B416A93}" type="presParOf" srcId="{A42EF08F-9D6D-4D32-8CD6-FB0AA62BA223}" destId="{03D3FB5D-B151-4491-A509-0664714D73A1}" srcOrd="2" destOrd="0" presId="urn:microsoft.com/office/officeart/2005/8/layout/hierarchy4"/>
    <dgm:cxn modelId="{5E28E4B0-ADF1-44B4-A44F-C301C0725236}" type="presParOf" srcId="{03D3FB5D-B151-4491-A509-0664714D73A1}" destId="{17F974E0-9632-4C32-966D-82FF953417C8}" srcOrd="0" destOrd="0" presId="urn:microsoft.com/office/officeart/2005/8/layout/hierarchy4"/>
    <dgm:cxn modelId="{D8E6E402-02C4-4B07-9728-F4416114E251}" type="presParOf" srcId="{03D3FB5D-B151-4491-A509-0664714D73A1}" destId="{38A8B9AE-81A2-4BBB-BAF8-1B8B61E18601}" srcOrd="1" destOrd="0" presId="urn:microsoft.com/office/officeart/2005/8/layout/hierarchy4"/>
    <dgm:cxn modelId="{FCA474A3-1D14-47D3-B609-DFE79E659616}" type="presParOf" srcId="{83F1B155-25B6-4728-A237-EDA7E8562165}" destId="{680532FF-3AC1-4700-9CCC-61712B0402B8}" srcOrd="1" destOrd="0" presId="urn:microsoft.com/office/officeart/2005/8/layout/hierarchy4"/>
    <dgm:cxn modelId="{2BA2FBD2-84BB-44D3-B595-AB163FD81DFF}" type="presParOf" srcId="{83F1B155-25B6-4728-A237-EDA7E8562165}" destId="{8A7ECE8F-B39B-4163-9566-580176E6FC23}" srcOrd="2" destOrd="0" presId="urn:microsoft.com/office/officeart/2005/8/layout/hierarchy4"/>
    <dgm:cxn modelId="{5A493853-2929-4C9D-9B16-0CEDCC9297CB}" type="presParOf" srcId="{8A7ECE8F-B39B-4163-9566-580176E6FC23}" destId="{A4704D0E-182E-4D4E-B099-112A705C0551}" srcOrd="0" destOrd="0" presId="urn:microsoft.com/office/officeart/2005/8/layout/hierarchy4"/>
    <dgm:cxn modelId="{493359D2-31D4-432C-B582-CE348D307E7F}" type="presParOf" srcId="{8A7ECE8F-B39B-4163-9566-580176E6FC23}" destId="{5125E505-945F-446C-A806-FCC5D4D3000B}" srcOrd="1" destOrd="0" presId="urn:microsoft.com/office/officeart/2005/8/layout/hierarchy4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F25A6C-70B5-4C56-97C6-64F495D49066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D2CDFE57-CEA3-4D01-AAE2-6B5D2A2D56F6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t-BR" sz="3600" b="0" dirty="0" smtClean="0"/>
            <a:t>Residência em Oncologia</a:t>
          </a:r>
        </a:p>
      </dgm:t>
    </dgm:pt>
    <dgm:pt modelId="{1147313B-FB0D-4F46-AE01-5C41AC875E3E}" type="parTrans" cxnId="{D3737CB5-4861-4962-9389-D9156001B443}">
      <dgm:prSet/>
      <dgm:spPr/>
      <dgm:t>
        <a:bodyPr/>
        <a:lstStyle/>
        <a:p>
          <a:endParaRPr lang="pt-BR"/>
        </a:p>
      </dgm:t>
    </dgm:pt>
    <dgm:pt modelId="{E471ED64-CA62-4F63-8AFD-9A0F57E5905E}" type="sibTrans" cxnId="{D3737CB5-4861-4962-9389-D9156001B443}">
      <dgm:prSet/>
      <dgm:spPr/>
      <dgm:t>
        <a:bodyPr/>
        <a:lstStyle/>
        <a:p>
          <a:endParaRPr lang="pt-BR"/>
        </a:p>
      </dgm:t>
    </dgm:pt>
    <dgm:pt modelId="{36546FF0-E79F-4750-BEB5-0E16AD669364}">
      <dgm:prSet phldrT="[Texto]" custT="1"/>
      <dgm:spPr>
        <a:solidFill>
          <a:srgbClr val="3FC54C"/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pt-BR" sz="2400" dirty="0" smtClean="0"/>
            <a:t>Exames preventivos</a:t>
          </a:r>
          <a:endParaRPr lang="pt-BR" sz="2400" dirty="0"/>
        </a:p>
      </dgm:t>
    </dgm:pt>
    <dgm:pt modelId="{1653A955-3C43-4EFA-B52E-2A06178CB4E6}" type="parTrans" cxnId="{C8139602-5833-4F23-A6BA-E61E8A10FB88}">
      <dgm:prSet/>
      <dgm:spPr/>
      <dgm:t>
        <a:bodyPr/>
        <a:lstStyle/>
        <a:p>
          <a:endParaRPr lang="pt-BR"/>
        </a:p>
      </dgm:t>
    </dgm:pt>
    <dgm:pt modelId="{7D963A4A-C5F7-4F6D-A2B8-046DDE0C6315}" type="sibTrans" cxnId="{C8139602-5833-4F23-A6BA-E61E8A10FB88}">
      <dgm:prSet/>
      <dgm:spPr/>
      <dgm:t>
        <a:bodyPr/>
        <a:lstStyle/>
        <a:p>
          <a:endParaRPr lang="pt-BR"/>
        </a:p>
      </dgm:t>
    </dgm:pt>
    <dgm:pt modelId="{ED53533A-D21A-4134-984E-4AFD46D994C0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pt-BR" sz="2000" dirty="0" smtClean="0"/>
            <a:t>Desconhecimento do nº de mulheres</a:t>
          </a:r>
          <a:endParaRPr lang="pt-BR" sz="2000" dirty="0"/>
        </a:p>
      </dgm:t>
    </dgm:pt>
    <dgm:pt modelId="{190A9D82-9D5B-4E7C-9E97-68EDDCEDB9EA}" type="parTrans" cxnId="{777CF5A9-AA41-4E51-9873-2F0182D4400D}">
      <dgm:prSet/>
      <dgm:spPr/>
      <dgm:t>
        <a:bodyPr/>
        <a:lstStyle/>
        <a:p>
          <a:endParaRPr lang="pt-BR"/>
        </a:p>
      </dgm:t>
    </dgm:pt>
    <dgm:pt modelId="{D28A610C-2E8A-47F0-847C-9C1DA04F5578}" type="sibTrans" cxnId="{777CF5A9-AA41-4E51-9873-2F0182D4400D}">
      <dgm:prSet/>
      <dgm:spPr/>
      <dgm:t>
        <a:bodyPr/>
        <a:lstStyle/>
        <a:p>
          <a:endParaRPr lang="pt-BR"/>
        </a:p>
      </dgm:t>
    </dgm:pt>
    <dgm:pt modelId="{59FFB904-92BD-4848-9D08-2746DD20544B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pt-BR" sz="2000" dirty="0" smtClean="0"/>
            <a:t>Ausência de Ficha-espelho</a:t>
          </a:r>
          <a:endParaRPr lang="pt-BR" sz="2000" dirty="0"/>
        </a:p>
      </dgm:t>
    </dgm:pt>
    <dgm:pt modelId="{5D05AB95-F885-4A05-B2F5-83103C2C312A}" type="parTrans" cxnId="{A85D4898-F96B-477D-8C37-29A16CB5EEC6}">
      <dgm:prSet/>
      <dgm:spPr/>
      <dgm:t>
        <a:bodyPr/>
        <a:lstStyle/>
        <a:p>
          <a:endParaRPr lang="pt-BR"/>
        </a:p>
      </dgm:t>
    </dgm:pt>
    <dgm:pt modelId="{3967455C-36E6-49AF-981E-3E4267279061}" type="sibTrans" cxnId="{A85D4898-F96B-477D-8C37-29A16CB5EEC6}">
      <dgm:prSet/>
      <dgm:spPr/>
      <dgm:t>
        <a:bodyPr/>
        <a:lstStyle/>
        <a:p>
          <a:endParaRPr lang="pt-BR"/>
        </a:p>
      </dgm:t>
    </dgm:pt>
    <dgm:pt modelId="{3E24BCFB-17F7-479B-B836-77DB8F02850B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pt-BR" sz="2000" b="0" dirty="0" smtClean="0"/>
            <a:t>Prontuário único</a:t>
          </a:r>
        </a:p>
      </dgm:t>
    </dgm:pt>
    <dgm:pt modelId="{21EA82EF-50C2-4651-BBEA-63B15BE2167E}" type="parTrans" cxnId="{FEB8EB01-9B05-4DA4-A470-B111333C3B6D}">
      <dgm:prSet/>
      <dgm:spPr/>
      <dgm:t>
        <a:bodyPr/>
        <a:lstStyle/>
        <a:p>
          <a:endParaRPr lang="pt-BR"/>
        </a:p>
      </dgm:t>
    </dgm:pt>
    <dgm:pt modelId="{5AAC1FD8-2E89-4D00-86EA-6C2733339881}" type="sibTrans" cxnId="{FEB8EB01-9B05-4DA4-A470-B111333C3B6D}">
      <dgm:prSet/>
      <dgm:spPr/>
      <dgm:t>
        <a:bodyPr/>
        <a:lstStyle/>
        <a:p>
          <a:endParaRPr lang="pt-BR"/>
        </a:p>
      </dgm:t>
    </dgm:pt>
    <dgm:pt modelId="{7ADA3A0C-2C18-4546-8AF7-C103D2C4FCD4}" type="pres">
      <dgm:prSet presAssocID="{44F25A6C-70B5-4C56-97C6-64F495D490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1886B74-3F1A-4F7B-A013-1EBB46DDBE10}" type="pres">
      <dgm:prSet presAssocID="{D2CDFE57-CEA3-4D01-AAE2-6B5D2A2D56F6}" presName="vertOne" presStyleCnt="0"/>
      <dgm:spPr/>
    </dgm:pt>
    <dgm:pt modelId="{D1327446-72CD-4976-9816-38335AEF2F3C}" type="pres">
      <dgm:prSet presAssocID="{D2CDFE57-CEA3-4D01-AAE2-6B5D2A2D56F6}" presName="txOne" presStyleLbl="node0" presStyleIdx="0" presStyleCnt="1" custScaleX="100064" custScaleY="33381" custLinFactNeighborX="-15" custLinFactNeighborY="2241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2B74ED-64BF-4359-AFE8-ED8C74F49B0D}" type="pres">
      <dgm:prSet presAssocID="{D2CDFE57-CEA3-4D01-AAE2-6B5D2A2D56F6}" presName="parTransOne" presStyleCnt="0"/>
      <dgm:spPr/>
    </dgm:pt>
    <dgm:pt modelId="{83F1B155-25B6-4728-A237-EDA7E8562165}" type="pres">
      <dgm:prSet presAssocID="{D2CDFE57-CEA3-4D01-AAE2-6B5D2A2D56F6}" presName="horzOne" presStyleCnt="0"/>
      <dgm:spPr/>
    </dgm:pt>
    <dgm:pt modelId="{2FB5DC56-A56F-4D27-B448-46AFD33B9B2B}" type="pres">
      <dgm:prSet presAssocID="{36546FF0-E79F-4750-BEB5-0E16AD669364}" presName="vertTwo" presStyleCnt="0"/>
      <dgm:spPr/>
    </dgm:pt>
    <dgm:pt modelId="{0D1F5B3C-34B1-4BF4-AAB0-2993D2F9D355}" type="pres">
      <dgm:prSet presAssocID="{36546FF0-E79F-4750-BEB5-0E16AD669364}" presName="txTwo" presStyleLbl="node2" presStyleIdx="0" presStyleCnt="2" custScaleX="106262" custScaleY="25001" custLinFactNeighborX="281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B76615-F9E4-4A45-971C-44C0A70E8EF9}" type="pres">
      <dgm:prSet presAssocID="{36546FF0-E79F-4750-BEB5-0E16AD669364}" presName="parTransTwo" presStyleCnt="0"/>
      <dgm:spPr/>
    </dgm:pt>
    <dgm:pt modelId="{A42EF08F-9D6D-4D32-8CD6-FB0AA62BA223}" type="pres">
      <dgm:prSet presAssocID="{36546FF0-E79F-4750-BEB5-0E16AD669364}" presName="horzTwo" presStyleCnt="0"/>
      <dgm:spPr/>
    </dgm:pt>
    <dgm:pt modelId="{C4147BD3-D130-42BB-8EA9-7E89C22D21AD}" type="pres">
      <dgm:prSet presAssocID="{ED53533A-D21A-4134-984E-4AFD46D994C0}" presName="vertThree" presStyleCnt="0"/>
      <dgm:spPr/>
    </dgm:pt>
    <dgm:pt modelId="{3A92C109-FE3A-4FB2-AD40-84BB1A5FE9A8}" type="pres">
      <dgm:prSet presAssocID="{ED53533A-D21A-4134-984E-4AFD46D994C0}" presName="txThree" presStyleLbl="node3" presStyleIdx="0" presStyleCnt="2" custScaleX="106328" custScaleY="34795" custLinFactNeighborX="-1898" custLinFactNeighborY="-10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0C67B6-2C44-44D9-A7BF-187B5C6D6361}" type="pres">
      <dgm:prSet presAssocID="{ED53533A-D21A-4134-984E-4AFD46D994C0}" presName="horzThree" presStyleCnt="0"/>
      <dgm:spPr/>
    </dgm:pt>
    <dgm:pt modelId="{6B0BEC37-0449-497F-9179-51F1BA3D8A26}" type="pres">
      <dgm:prSet presAssocID="{D28A610C-2E8A-47F0-847C-9C1DA04F5578}" presName="sibSpaceThree" presStyleCnt="0"/>
      <dgm:spPr/>
    </dgm:pt>
    <dgm:pt modelId="{03D3FB5D-B151-4491-A509-0664714D73A1}" type="pres">
      <dgm:prSet presAssocID="{59FFB904-92BD-4848-9D08-2746DD20544B}" presName="vertThree" presStyleCnt="0"/>
      <dgm:spPr/>
    </dgm:pt>
    <dgm:pt modelId="{17F974E0-9632-4C32-966D-82FF953417C8}" type="pres">
      <dgm:prSet presAssocID="{59FFB904-92BD-4848-9D08-2746DD20544B}" presName="txThree" presStyleLbl="node3" presStyleIdx="1" presStyleCnt="2" custScaleX="120839" custScaleY="35025" custLinFactNeighborX="668" custLinFactNeighborY="-12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8A8B9AE-81A2-4BBB-BAF8-1B8B61E18601}" type="pres">
      <dgm:prSet presAssocID="{59FFB904-92BD-4848-9D08-2746DD20544B}" presName="horzThree" presStyleCnt="0"/>
      <dgm:spPr/>
    </dgm:pt>
    <dgm:pt modelId="{680532FF-3AC1-4700-9CCC-61712B0402B8}" type="pres">
      <dgm:prSet presAssocID="{7D963A4A-C5F7-4F6D-A2B8-046DDE0C6315}" presName="sibSpaceTwo" presStyleCnt="0"/>
      <dgm:spPr/>
    </dgm:pt>
    <dgm:pt modelId="{8A7ECE8F-B39B-4163-9566-580176E6FC23}" type="pres">
      <dgm:prSet presAssocID="{3E24BCFB-17F7-479B-B836-77DB8F02850B}" presName="vertTwo" presStyleCnt="0"/>
      <dgm:spPr/>
    </dgm:pt>
    <dgm:pt modelId="{A4704D0E-182E-4D4E-B099-112A705C0551}" type="pres">
      <dgm:prSet presAssocID="{3E24BCFB-17F7-479B-B836-77DB8F02850B}" presName="txTwo" presStyleLbl="node2" presStyleIdx="1" presStyleCnt="2" custScaleX="107880" custScaleY="35617" custLinFactNeighborX="-8212" custLinFactNeighborY="322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125E505-945F-446C-A806-FCC5D4D3000B}" type="pres">
      <dgm:prSet presAssocID="{3E24BCFB-17F7-479B-B836-77DB8F02850B}" presName="horzTwo" presStyleCnt="0"/>
      <dgm:spPr/>
    </dgm:pt>
  </dgm:ptLst>
  <dgm:cxnLst>
    <dgm:cxn modelId="{C8139602-5833-4F23-A6BA-E61E8A10FB88}" srcId="{D2CDFE57-CEA3-4D01-AAE2-6B5D2A2D56F6}" destId="{36546FF0-E79F-4750-BEB5-0E16AD669364}" srcOrd="0" destOrd="0" parTransId="{1653A955-3C43-4EFA-B52E-2A06178CB4E6}" sibTransId="{7D963A4A-C5F7-4F6D-A2B8-046DDE0C6315}"/>
    <dgm:cxn modelId="{FEB8EB01-9B05-4DA4-A470-B111333C3B6D}" srcId="{D2CDFE57-CEA3-4D01-AAE2-6B5D2A2D56F6}" destId="{3E24BCFB-17F7-479B-B836-77DB8F02850B}" srcOrd="1" destOrd="0" parTransId="{21EA82EF-50C2-4651-BBEA-63B15BE2167E}" sibTransId="{5AAC1FD8-2E89-4D00-86EA-6C2733339881}"/>
    <dgm:cxn modelId="{A106E33F-525C-480C-BF57-C8B5DC38C9FC}" type="presOf" srcId="{36546FF0-E79F-4750-BEB5-0E16AD669364}" destId="{0D1F5B3C-34B1-4BF4-AAB0-2993D2F9D355}" srcOrd="0" destOrd="0" presId="urn:microsoft.com/office/officeart/2005/8/layout/hierarchy4"/>
    <dgm:cxn modelId="{D5F6FD43-EBC6-4EE5-8440-54077C1126A9}" type="presOf" srcId="{44F25A6C-70B5-4C56-97C6-64F495D49066}" destId="{7ADA3A0C-2C18-4546-8AF7-C103D2C4FCD4}" srcOrd="0" destOrd="0" presId="urn:microsoft.com/office/officeart/2005/8/layout/hierarchy4"/>
    <dgm:cxn modelId="{D3737CB5-4861-4962-9389-D9156001B443}" srcId="{44F25A6C-70B5-4C56-97C6-64F495D49066}" destId="{D2CDFE57-CEA3-4D01-AAE2-6B5D2A2D56F6}" srcOrd="0" destOrd="0" parTransId="{1147313B-FB0D-4F46-AE01-5C41AC875E3E}" sibTransId="{E471ED64-CA62-4F63-8AFD-9A0F57E5905E}"/>
    <dgm:cxn modelId="{44D2C75D-1820-4B83-84D5-209361560A10}" type="presOf" srcId="{59FFB904-92BD-4848-9D08-2746DD20544B}" destId="{17F974E0-9632-4C32-966D-82FF953417C8}" srcOrd="0" destOrd="0" presId="urn:microsoft.com/office/officeart/2005/8/layout/hierarchy4"/>
    <dgm:cxn modelId="{0E0F344A-D920-413F-9B6E-FBDE79C53FF8}" type="presOf" srcId="{3E24BCFB-17F7-479B-B836-77DB8F02850B}" destId="{A4704D0E-182E-4D4E-B099-112A705C0551}" srcOrd="0" destOrd="0" presId="urn:microsoft.com/office/officeart/2005/8/layout/hierarchy4"/>
    <dgm:cxn modelId="{08C6BA59-1894-4D1F-9844-56BE9B8D9D60}" type="presOf" srcId="{ED53533A-D21A-4134-984E-4AFD46D994C0}" destId="{3A92C109-FE3A-4FB2-AD40-84BB1A5FE9A8}" srcOrd="0" destOrd="0" presId="urn:microsoft.com/office/officeart/2005/8/layout/hierarchy4"/>
    <dgm:cxn modelId="{A85D4898-F96B-477D-8C37-29A16CB5EEC6}" srcId="{36546FF0-E79F-4750-BEB5-0E16AD669364}" destId="{59FFB904-92BD-4848-9D08-2746DD20544B}" srcOrd="1" destOrd="0" parTransId="{5D05AB95-F885-4A05-B2F5-83103C2C312A}" sibTransId="{3967455C-36E6-49AF-981E-3E4267279061}"/>
    <dgm:cxn modelId="{777CF5A9-AA41-4E51-9873-2F0182D4400D}" srcId="{36546FF0-E79F-4750-BEB5-0E16AD669364}" destId="{ED53533A-D21A-4134-984E-4AFD46D994C0}" srcOrd="0" destOrd="0" parTransId="{190A9D82-9D5B-4E7C-9E97-68EDDCEDB9EA}" sibTransId="{D28A610C-2E8A-47F0-847C-9C1DA04F5578}"/>
    <dgm:cxn modelId="{5457087A-06C1-4F98-89DF-425A417B5A01}" type="presOf" srcId="{D2CDFE57-CEA3-4D01-AAE2-6B5D2A2D56F6}" destId="{D1327446-72CD-4976-9816-38335AEF2F3C}" srcOrd="0" destOrd="0" presId="urn:microsoft.com/office/officeart/2005/8/layout/hierarchy4"/>
    <dgm:cxn modelId="{261FB7C7-ACDF-4876-8099-E8B23E60474B}" type="presParOf" srcId="{7ADA3A0C-2C18-4546-8AF7-C103D2C4FCD4}" destId="{61886B74-3F1A-4F7B-A013-1EBB46DDBE10}" srcOrd="0" destOrd="0" presId="urn:microsoft.com/office/officeart/2005/8/layout/hierarchy4"/>
    <dgm:cxn modelId="{56BDE18F-5C66-45D0-AB52-CAB3FB5950FD}" type="presParOf" srcId="{61886B74-3F1A-4F7B-A013-1EBB46DDBE10}" destId="{D1327446-72CD-4976-9816-38335AEF2F3C}" srcOrd="0" destOrd="0" presId="urn:microsoft.com/office/officeart/2005/8/layout/hierarchy4"/>
    <dgm:cxn modelId="{B0EAAF18-2C27-4158-9A2F-4916CB7D8C33}" type="presParOf" srcId="{61886B74-3F1A-4F7B-A013-1EBB46DDBE10}" destId="{682B74ED-64BF-4359-AFE8-ED8C74F49B0D}" srcOrd="1" destOrd="0" presId="urn:microsoft.com/office/officeart/2005/8/layout/hierarchy4"/>
    <dgm:cxn modelId="{C6DBA723-54C4-45CF-950A-B2068002E5DD}" type="presParOf" srcId="{61886B74-3F1A-4F7B-A013-1EBB46DDBE10}" destId="{83F1B155-25B6-4728-A237-EDA7E8562165}" srcOrd="2" destOrd="0" presId="urn:microsoft.com/office/officeart/2005/8/layout/hierarchy4"/>
    <dgm:cxn modelId="{4C75A79C-B8FA-441C-8E93-D7759E9672D7}" type="presParOf" srcId="{83F1B155-25B6-4728-A237-EDA7E8562165}" destId="{2FB5DC56-A56F-4D27-B448-46AFD33B9B2B}" srcOrd="0" destOrd="0" presId="urn:microsoft.com/office/officeart/2005/8/layout/hierarchy4"/>
    <dgm:cxn modelId="{C26BED06-8D66-4FC2-9AA5-521568609DFA}" type="presParOf" srcId="{2FB5DC56-A56F-4D27-B448-46AFD33B9B2B}" destId="{0D1F5B3C-34B1-4BF4-AAB0-2993D2F9D355}" srcOrd="0" destOrd="0" presId="urn:microsoft.com/office/officeart/2005/8/layout/hierarchy4"/>
    <dgm:cxn modelId="{0EFB7E53-644E-428B-A140-C4B34639ED8D}" type="presParOf" srcId="{2FB5DC56-A56F-4D27-B448-46AFD33B9B2B}" destId="{55B76615-F9E4-4A45-971C-44C0A70E8EF9}" srcOrd="1" destOrd="0" presId="urn:microsoft.com/office/officeart/2005/8/layout/hierarchy4"/>
    <dgm:cxn modelId="{BB9B4B61-38D8-43B6-9B0B-E047A11C952F}" type="presParOf" srcId="{2FB5DC56-A56F-4D27-B448-46AFD33B9B2B}" destId="{A42EF08F-9D6D-4D32-8CD6-FB0AA62BA223}" srcOrd="2" destOrd="0" presId="urn:microsoft.com/office/officeart/2005/8/layout/hierarchy4"/>
    <dgm:cxn modelId="{E30DF048-3AA8-4A51-868C-B2F5D1ED0A4F}" type="presParOf" srcId="{A42EF08F-9D6D-4D32-8CD6-FB0AA62BA223}" destId="{C4147BD3-D130-42BB-8EA9-7E89C22D21AD}" srcOrd="0" destOrd="0" presId="urn:microsoft.com/office/officeart/2005/8/layout/hierarchy4"/>
    <dgm:cxn modelId="{AA410C7A-5FA8-4FA8-8B91-8E427C1FF248}" type="presParOf" srcId="{C4147BD3-D130-42BB-8EA9-7E89C22D21AD}" destId="{3A92C109-FE3A-4FB2-AD40-84BB1A5FE9A8}" srcOrd="0" destOrd="0" presId="urn:microsoft.com/office/officeart/2005/8/layout/hierarchy4"/>
    <dgm:cxn modelId="{0827A9B5-D001-4280-8F62-62BA2015858E}" type="presParOf" srcId="{C4147BD3-D130-42BB-8EA9-7E89C22D21AD}" destId="{CC0C67B6-2C44-44D9-A7BF-187B5C6D6361}" srcOrd="1" destOrd="0" presId="urn:microsoft.com/office/officeart/2005/8/layout/hierarchy4"/>
    <dgm:cxn modelId="{A3C89623-9826-4C61-8A99-4B4D1071D8A6}" type="presParOf" srcId="{A42EF08F-9D6D-4D32-8CD6-FB0AA62BA223}" destId="{6B0BEC37-0449-497F-9179-51F1BA3D8A26}" srcOrd="1" destOrd="0" presId="urn:microsoft.com/office/officeart/2005/8/layout/hierarchy4"/>
    <dgm:cxn modelId="{A8BF8434-94FA-4AE5-A4ED-B25EF851E853}" type="presParOf" srcId="{A42EF08F-9D6D-4D32-8CD6-FB0AA62BA223}" destId="{03D3FB5D-B151-4491-A509-0664714D73A1}" srcOrd="2" destOrd="0" presId="urn:microsoft.com/office/officeart/2005/8/layout/hierarchy4"/>
    <dgm:cxn modelId="{BC2D690A-C89E-43C7-BD98-0460EEA4A07D}" type="presParOf" srcId="{03D3FB5D-B151-4491-A509-0664714D73A1}" destId="{17F974E0-9632-4C32-966D-82FF953417C8}" srcOrd="0" destOrd="0" presId="urn:microsoft.com/office/officeart/2005/8/layout/hierarchy4"/>
    <dgm:cxn modelId="{77DCDAD4-8A8D-4C3D-A1B3-982A0D6FD3DE}" type="presParOf" srcId="{03D3FB5D-B151-4491-A509-0664714D73A1}" destId="{38A8B9AE-81A2-4BBB-BAF8-1B8B61E18601}" srcOrd="1" destOrd="0" presId="urn:microsoft.com/office/officeart/2005/8/layout/hierarchy4"/>
    <dgm:cxn modelId="{352679B6-1EEF-4243-97FC-CF7D323747E1}" type="presParOf" srcId="{83F1B155-25B6-4728-A237-EDA7E8562165}" destId="{680532FF-3AC1-4700-9CCC-61712B0402B8}" srcOrd="1" destOrd="0" presId="urn:microsoft.com/office/officeart/2005/8/layout/hierarchy4"/>
    <dgm:cxn modelId="{6B743D13-84F6-4C63-BC85-E517ABB72AAB}" type="presParOf" srcId="{83F1B155-25B6-4728-A237-EDA7E8562165}" destId="{8A7ECE8F-B39B-4163-9566-580176E6FC23}" srcOrd="2" destOrd="0" presId="urn:microsoft.com/office/officeart/2005/8/layout/hierarchy4"/>
    <dgm:cxn modelId="{0158DA7E-1B00-43C8-864A-35FBB92BF5A1}" type="presParOf" srcId="{8A7ECE8F-B39B-4163-9566-580176E6FC23}" destId="{A4704D0E-182E-4D4E-B099-112A705C0551}" srcOrd="0" destOrd="0" presId="urn:microsoft.com/office/officeart/2005/8/layout/hierarchy4"/>
    <dgm:cxn modelId="{B731988E-EF9E-47E2-B2D5-ACEAB85112C9}" type="presParOf" srcId="{8A7ECE8F-B39B-4163-9566-580176E6FC23}" destId="{5125E505-945F-446C-A806-FCC5D4D3000B}" srcOrd="1" destOrd="0" presId="urn:microsoft.com/office/officeart/2005/8/layout/hierarchy4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CCCF9D-5C6B-4E88-B50A-059D6CD329D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73308EE-0480-4CB7-890A-2620141C310D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/>
            <a:t>Qualificar a ação já implementada na unidade</a:t>
          </a:r>
          <a:endParaRPr lang="pt-BR" sz="2000" dirty="0"/>
        </a:p>
      </dgm:t>
    </dgm:pt>
    <dgm:pt modelId="{541B42AB-1502-4B62-8EBC-AE3FDE6D5DCB}" type="parTrans" cxnId="{8A049014-1F23-411A-83D8-A085079B1394}">
      <dgm:prSet/>
      <dgm:spPr/>
      <dgm:t>
        <a:bodyPr/>
        <a:lstStyle/>
        <a:p>
          <a:endParaRPr lang="pt-BR"/>
        </a:p>
      </dgm:t>
    </dgm:pt>
    <dgm:pt modelId="{FC42EEB7-E840-4FCA-85FD-3C2CC2CF5BB2}" type="sibTrans" cxnId="{8A049014-1F23-411A-83D8-A085079B1394}">
      <dgm:prSet/>
      <dgm:spPr/>
      <dgm:t>
        <a:bodyPr/>
        <a:lstStyle/>
        <a:p>
          <a:endParaRPr lang="pt-BR"/>
        </a:p>
      </dgm:t>
    </dgm:pt>
    <dgm:pt modelId="{22F0D199-A445-4060-A22F-DE8DFA7C830C}">
      <dgm:prSet phldrT="[Texto]" custT="1"/>
      <dgm:spPr>
        <a:solidFill>
          <a:srgbClr val="3FC54C"/>
        </a:solidFill>
      </dgm:spPr>
      <dgm:t>
        <a:bodyPr/>
        <a:lstStyle/>
        <a:p>
          <a:pPr algn="just"/>
          <a:r>
            <a:rPr lang="pt-BR" sz="2000" dirty="0" smtClean="0"/>
            <a:t>Conhecer a população pertencente a faixa etária de risco</a:t>
          </a:r>
          <a:endParaRPr lang="pt-BR" sz="2000" dirty="0"/>
        </a:p>
      </dgm:t>
    </dgm:pt>
    <dgm:pt modelId="{CB57C60E-4146-408A-AE6B-BAA4B4BD05C1}" type="parTrans" cxnId="{224C653D-7046-407D-BEAD-7E8D68A7362F}">
      <dgm:prSet/>
      <dgm:spPr/>
      <dgm:t>
        <a:bodyPr/>
        <a:lstStyle/>
        <a:p>
          <a:endParaRPr lang="pt-BR"/>
        </a:p>
      </dgm:t>
    </dgm:pt>
    <dgm:pt modelId="{2861C8A2-7B1D-4368-8B4B-94731C21AF49}" type="sibTrans" cxnId="{224C653D-7046-407D-BEAD-7E8D68A7362F}">
      <dgm:prSet/>
      <dgm:spPr/>
      <dgm:t>
        <a:bodyPr/>
        <a:lstStyle/>
        <a:p>
          <a:endParaRPr lang="pt-BR"/>
        </a:p>
      </dgm:t>
    </dgm:pt>
    <dgm:pt modelId="{EBC516FB-10D0-4739-BD5D-29D0FFEC0607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pt-BR" sz="2000" dirty="0" smtClean="0"/>
            <a:t>Conscientizar a população pertencente a faixa etária de risco para a realização de exames preventivos</a:t>
          </a:r>
          <a:endParaRPr lang="pt-BR" sz="2000" dirty="0"/>
        </a:p>
      </dgm:t>
    </dgm:pt>
    <dgm:pt modelId="{2C7A0472-68AE-4123-9634-9EAC7683B0AD}" type="parTrans" cxnId="{93E7FF87-74AA-4D72-A77B-1CA2DB384DC9}">
      <dgm:prSet/>
      <dgm:spPr/>
      <dgm:t>
        <a:bodyPr/>
        <a:lstStyle/>
        <a:p>
          <a:endParaRPr lang="pt-BR"/>
        </a:p>
      </dgm:t>
    </dgm:pt>
    <dgm:pt modelId="{F5764F2C-2014-47EB-A6E6-A29EEC4A344C}" type="sibTrans" cxnId="{93E7FF87-74AA-4D72-A77B-1CA2DB384DC9}">
      <dgm:prSet/>
      <dgm:spPr/>
      <dgm:t>
        <a:bodyPr/>
        <a:lstStyle/>
        <a:p>
          <a:endParaRPr lang="pt-BR"/>
        </a:p>
      </dgm:t>
    </dgm:pt>
    <dgm:pt modelId="{EB3BC33C-EC1D-4CFC-8A85-04C3F48E97B9}" type="pres">
      <dgm:prSet presAssocID="{88CCCF9D-5C6B-4E88-B50A-059D6CD329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C248A3-FD55-4BD8-B396-CD143B580CF1}" type="pres">
      <dgm:prSet presAssocID="{873308EE-0480-4CB7-890A-2620141C310D}" presName="parentLin" presStyleCnt="0"/>
      <dgm:spPr/>
    </dgm:pt>
    <dgm:pt modelId="{F6880137-EDC6-47C4-81AF-D1153800CCA9}" type="pres">
      <dgm:prSet presAssocID="{873308EE-0480-4CB7-890A-2620141C310D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00CA3247-C9A5-49EC-B628-2CAA951B1142}" type="pres">
      <dgm:prSet presAssocID="{873308EE-0480-4CB7-890A-2620141C310D}" presName="parentText" presStyleLbl="node1" presStyleIdx="0" presStyleCnt="3" custScaleX="134559" custScaleY="121578" custLinFactNeighborX="16174" custLinFactNeighborY="2006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F71DFA-81B5-4642-9035-49C90A368CB7}" type="pres">
      <dgm:prSet presAssocID="{873308EE-0480-4CB7-890A-2620141C310D}" presName="negativeSpace" presStyleCnt="0"/>
      <dgm:spPr/>
    </dgm:pt>
    <dgm:pt modelId="{9613458F-1181-4CDB-ACB3-968340EBC72B}" type="pres">
      <dgm:prSet presAssocID="{873308EE-0480-4CB7-890A-2620141C310D}" presName="childText" presStyleLbl="conFgAcc1" presStyleIdx="0" presStyleCnt="3">
        <dgm:presLayoutVars>
          <dgm:bulletEnabled val="1"/>
        </dgm:presLayoutVars>
      </dgm:prSet>
      <dgm:spPr/>
    </dgm:pt>
    <dgm:pt modelId="{6102FF40-7373-4700-ACB8-FBB7C70BB907}" type="pres">
      <dgm:prSet presAssocID="{FC42EEB7-E840-4FCA-85FD-3C2CC2CF5BB2}" presName="spaceBetweenRectangles" presStyleCnt="0"/>
      <dgm:spPr/>
    </dgm:pt>
    <dgm:pt modelId="{39C2AD22-B106-40D8-9541-41FF2A1EB62C}" type="pres">
      <dgm:prSet presAssocID="{22F0D199-A445-4060-A22F-DE8DFA7C830C}" presName="parentLin" presStyleCnt="0"/>
      <dgm:spPr/>
    </dgm:pt>
    <dgm:pt modelId="{E6BE8F91-6AAD-48A7-8F57-0B72455687FB}" type="pres">
      <dgm:prSet presAssocID="{22F0D199-A445-4060-A22F-DE8DFA7C830C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432A11F-0AC1-4F19-AA99-6D4494D17102}" type="pres">
      <dgm:prSet presAssocID="{22F0D199-A445-4060-A22F-DE8DFA7C830C}" presName="parentText" presStyleLbl="node1" presStyleIdx="1" presStyleCnt="3" custScaleX="135872" custScaleY="127849" custLinFactNeighborX="1706" custLinFactNeighborY="1397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6F013C-7DEA-4841-A5DA-60DF0E31E919}" type="pres">
      <dgm:prSet presAssocID="{22F0D199-A445-4060-A22F-DE8DFA7C830C}" presName="negativeSpace" presStyleCnt="0"/>
      <dgm:spPr/>
    </dgm:pt>
    <dgm:pt modelId="{8CC57836-FBD0-4761-B6B8-8B3E710D5AE8}" type="pres">
      <dgm:prSet presAssocID="{22F0D199-A445-4060-A22F-DE8DFA7C830C}" presName="childText" presStyleLbl="conFgAcc1" presStyleIdx="1" presStyleCnt="3">
        <dgm:presLayoutVars>
          <dgm:bulletEnabled val="1"/>
        </dgm:presLayoutVars>
      </dgm:prSet>
      <dgm:spPr/>
    </dgm:pt>
    <dgm:pt modelId="{11A42BCB-8CF1-485C-8BBC-2277C6186FC2}" type="pres">
      <dgm:prSet presAssocID="{2861C8A2-7B1D-4368-8B4B-94731C21AF49}" presName="spaceBetweenRectangles" presStyleCnt="0"/>
      <dgm:spPr/>
    </dgm:pt>
    <dgm:pt modelId="{8E252C0C-F8AA-4434-89BB-F913B5782A88}" type="pres">
      <dgm:prSet presAssocID="{EBC516FB-10D0-4739-BD5D-29D0FFEC0607}" presName="parentLin" presStyleCnt="0"/>
      <dgm:spPr/>
    </dgm:pt>
    <dgm:pt modelId="{B8609578-0789-4917-95BA-F53228858027}" type="pres">
      <dgm:prSet presAssocID="{EBC516FB-10D0-4739-BD5D-29D0FFEC0607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5BB53F5A-08BE-4C7E-81B2-1F3FCFD8C0B0}" type="pres">
      <dgm:prSet presAssocID="{EBC516FB-10D0-4739-BD5D-29D0FFEC0607}" presName="parentText" presStyleLbl="node1" presStyleIdx="2" presStyleCnt="3" custScaleX="133868" custScaleY="136902" custLinFactNeighborX="25848" custLinFactNeighborY="1041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26DB3B-71DA-40E3-92F8-81E945B17FD7}" type="pres">
      <dgm:prSet presAssocID="{EBC516FB-10D0-4739-BD5D-29D0FFEC0607}" presName="negativeSpace" presStyleCnt="0"/>
      <dgm:spPr/>
    </dgm:pt>
    <dgm:pt modelId="{DBF3B21C-464D-4906-A293-88924D27F13B}" type="pres">
      <dgm:prSet presAssocID="{EBC516FB-10D0-4739-BD5D-29D0FFEC060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030DD1-3FF8-4B08-A7E4-C4409E329B01}" type="presOf" srcId="{88CCCF9D-5C6B-4E88-B50A-059D6CD329D3}" destId="{EB3BC33C-EC1D-4CFC-8A85-04C3F48E97B9}" srcOrd="0" destOrd="0" presId="urn:microsoft.com/office/officeart/2005/8/layout/list1"/>
    <dgm:cxn modelId="{86A4D26D-3702-493F-B417-08A5DC8469CD}" type="presOf" srcId="{22F0D199-A445-4060-A22F-DE8DFA7C830C}" destId="{C432A11F-0AC1-4F19-AA99-6D4494D17102}" srcOrd="1" destOrd="0" presId="urn:microsoft.com/office/officeart/2005/8/layout/list1"/>
    <dgm:cxn modelId="{8A049014-1F23-411A-83D8-A085079B1394}" srcId="{88CCCF9D-5C6B-4E88-B50A-059D6CD329D3}" destId="{873308EE-0480-4CB7-890A-2620141C310D}" srcOrd="0" destOrd="0" parTransId="{541B42AB-1502-4B62-8EBC-AE3FDE6D5DCB}" sibTransId="{FC42EEB7-E840-4FCA-85FD-3C2CC2CF5BB2}"/>
    <dgm:cxn modelId="{93E7FF87-74AA-4D72-A77B-1CA2DB384DC9}" srcId="{88CCCF9D-5C6B-4E88-B50A-059D6CD329D3}" destId="{EBC516FB-10D0-4739-BD5D-29D0FFEC0607}" srcOrd="2" destOrd="0" parTransId="{2C7A0472-68AE-4123-9634-9EAC7683B0AD}" sibTransId="{F5764F2C-2014-47EB-A6E6-A29EEC4A344C}"/>
    <dgm:cxn modelId="{6F4FE847-2014-4736-B891-C4169D68264A}" type="presOf" srcId="{EBC516FB-10D0-4739-BD5D-29D0FFEC0607}" destId="{5BB53F5A-08BE-4C7E-81B2-1F3FCFD8C0B0}" srcOrd="1" destOrd="0" presId="urn:microsoft.com/office/officeart/2005/8/layout/list1"/>
    <dgm:cxn modelId="{18EBDA1A-1162-452E-88CA-A78FF087C699}" type="presOf" srcId="{EBC516FB-10D0-4739-BD5D-29D0FFEC0607}" destId="{B8609578-0789-4917-95BA-F53228858027}" srcOrd="0" destOrd="0" presId="urn:microsoft.com/office/officeart/2005/8/layout/list1"/>
    <dgm:cxn modelId="{47E0B43D-881E-4FAA-9259-520F0E034F91}" type="presOf" srcId="{873308EE-0480-4CB7-890A-2620141C310D}" destId="{F6880137-EDC6-47C4-81AF-D1153800CCA9}" srcOrd="0" destOrd="0" presId="urn:microsoft.com/office/officeart/2005/8/layout/list1"/>
    <dgm:cxn modelId="{411A48AD-3D3D-4AC2-858A-DBBBF0778102}" type="presOf" srcId="{873308EE-0480-4CB7-890A-2620141C310D}" destId="{00CA3247-C9A5-49EC-B628-2CAA951B1142}" srcOrd="1" destOrd="0" presId="urn:microsoft.com/office/officeart/2005/8/layout/list1"/>
    <dgm:cxn modelId="{F93DD478-12CD-4B2E-9606-2E87DDFEAEC6}" type="presOf" srcId="{22F0D199-A445-4060-A22F-DE8DFA7C830C}" destId="{E6BE8F91-6AAD-48A7-8F57-0B72455687FB}" srcOrd="0" destOrd="0" presId="urn:microsoft.com/office/officeart/2005/8/layout/list1"/>
    <dgm:cxn modelId="{224C653D-7046-407D-BEAD-7E8D68A7362F}" srcId="{88CCCF9D-5C6B-4E88-B50A-059D6CD329D3}" destId="{22F0D199-A445-4060-A22F-DE8DFA7C830C}" srcOrd="1" destOrd="0" parTransId="{CB57C60E-4146-408A-AE6B-BAA4B4BD05C1}" sibTransId="{2861C8A2-7B1D-4368-8B4B-94731C21AF49}"/>
    <dgm:cxn modelId="{4C68F927-78D5-403D-A13C-3F13093B7040}" type="presParOf" srcId="{EB3BC33C-EC1D-4CFC-8A85-04C3F48E97B9}" destId="{64C248A3-FD55-4BD8-B396-CD143B580CF1}" srcOrd="0" destOrd="0" presId="urn:microsoft.com/office/officeart/2005/8/layout/list1"/>
    <dgm:cxn modelId="{7720FCD6-FAB6-40F2-9DEE-C811764863A4}" type="presParOf" srcId="{64C248A3-FD55-4BD8-B396-CD143B580CF1}" destId="{F6880137-EDC6-47C4-81AF-D1153800CCA9}" srcOrd="0" destOrd="0" presId="urn:microsoft.com/office/officeart/2005/8/layout/list1"/>
    <dgm:cxn modelId="{146F65A6-4BAE-4132-AD72-42619B8DE10B}" type="presParOf" srcId="{64C248A3-FD55-4BD8-B396-CD143B580CF1}" destId="{00CA3247-C9A5-49EC-B628-2CAA951B1142}" srcOrd="1" destOrd="0" presId="urn:microsoft.com/office/officeart/2005/8/layout/list1"/>
    <dgm:cxn modelId="{F9EAEB9B-19C2-457E-AEAE-F1D1DA483D7A}" type="presParOf" srcId="{EB3BC33C-EC1D-4CFC-8A85-04C3F48E97B9}" destId="{48F71DFA-81B5-4642-9035-49C90A368CB7}" srcOrd="1" destOrd="0" presId="urn:microsoft.com/office/officeart/2005/8/layout/list1"/>
    <dgm:cxn modelId="{683BC997-D248-4F3C-A5C7-315D9CB909EB}" type="presParOf" srcId="{EB3BC33C-EC1D-4CFC-8A85-04C3F48E97B9}" destId="{9613458F-1181-4CDB-ACB3-968340EBC72B}" srcOrd="2" destOrd="0" presId="urn:microsoft.com/office/officeart/2005/8/layout/list1"/>
    <dgm:cxn modelId="{48D101EF-19C1-43E1-A333-0448002039BC}" type="presParOf" srcId="{EB3BC33C-EC1D-4CFC-8A85-04C3F48E97B9}" destId="{6102FF40-7373-4700-ACB8-FBB7C70BB907}" srcOrd="3" destOrd="0" presId="urn:microsoft.com/office/officeart/2005/8/layout/list1"/>
    <dgm:cxn modelId="{FC1216C0-930A-4DDC-9AC6-1E05422E41EB}" type="presParOf" srcId="{EB3BC33C-EC1D-4CFC-8A85-04C3F48E97B9}" destId="{39C2AD22-B106-40D8-9541-41FF2A1EB62C}" srcOrd="4" destOrd="0" presId="urn:microsoft.com/office/officeart/2005/8/layout/list1"/>
    <dgm:cxn modelId="{96FB82D6-3D7E-4AE4-952D-A71E20702D28}" type="presParOf" srcId="{39C2AD22-B106-40D8-9541-41FF2A1EB62C}" destId="{E6BE8F91-6AAD-48A7-8F57-0B72455687FB}" srcOrd="0" destOrd="0" presId="urn:microsoft.com/office/officeart/2005/8/layout/list1"/>
    <dgm:cxn modelId="{4B011205-F0CA-4186-9B66-51D8C92493D8}" type="presParOf" srcId="{39C2AD22-B106-40D8-9541-41FF2A1EB62C}" destId="{C432A11F-0AC1-4F19-AA99-6D4494D17102}" srcOrd="1" destOrd="0" presId="urn:microsoft.com/office/officeart/2005/8/layout/list1"/>
    <dgm:cxn modelId="{659C32DB-7381-4C4D-B73A-42D5178DC31A}" type="presParOf" srcId="{EB3BC33C-EC1D-4CFC-8A85-04C3F48E97B9}" destId="{DB6F013C-7DEA-4841-A5DA-60DF0E31E919}" srcOrd="5" destOrd="0" presId="urn:microsoft.com/office/officeart/2005/8/layout/list1"/>
    <dgm:cxn modelId="{90751B07-E238-458E-8B5A-6B0F4681C9D5}" type="presParOf" srcId="{EB3BC33C-EC1D-4CFC-8A85-04C3F48E97B9}" destId="{8CC57836-FBD0-4761-B6B8-8B3E710D5AE8}" srcOrd="6" destOrd="0" presId="urn:microsoft.com/office/officeart/2005/8/layout/list1"/>
    <dgm:cxn modelId="{5F86A77A-AC65-4B79-AB74-E8602162F307}" type="presParOf" srcId="{EB3BC33C-EC1D-4CFC-8A85-04C3F48E97B9}" destId="{11A42BCB-8CF1-485C-8BBC-2277C6186FC2}" srcOrd="7" destOrd="0" presId="urn:microsoft.com/office/officeart/2005/8/layout/list1"/>
    <dgm:cxn modelId="{98C15DE3-BFD8-4308-BB8E-79B7CEFA5DDF}" type="presParOf" srcId="{EB3BC33C-EC1D-4CFC-8A85-04C3F48E97B9}" destId="{8E252C0C-F8AA-4434-89BB-F913B5782A88}" srcOrd="8" destOrd="0" presId="urn:microsoft.com/office/officeart/2005/8/layout/list1"/>
    <dgm:cxn modelId="{0379D1E2-8682-4B79-B239-84C49986DDDD}" type="presParOf" srcId="{8E252C0C-F8AA-4434-89BB-F913B5782A88}" destId="{B8609578-0789-4917-95BA-F53228858027}" srcOrd="0" destOrd="0" presId="urn:microsoft.com/office/officeart/2005/8/layout/list1"/>
    <dgm:cxn modelId="{AA923E18-ED1A-4CB1-9D89-18903F8FE4FD}" type="presParOf" srcId="{8E252C0C-F8AA-4434-89BB-F913B5782A88}" destId="{5BB53F5A-08BE-4C7E-81B2-1F3FCFD8C0B0}" srcOrd="1" destOrd="0" presId="urn:microsoft.com/office/officeart/2005/8/layout/list1"/>
    <dgm:cxn modelId="{F124EDC6-6AFA-4141-A80B-01415FDD8384}" type="presParOf" srcId="{EB3BC33C-EC1D-4CFC-8A85-04C3F48E97B9}" destId="{9826DB3B-71DA-40E3-92F8-81E945B17FD7}" srcOrd="9" destOrd="0" presId="urn:microsoft.com/office/officeart/2005/8/layout/list1"/>
    <dgm:cxn modelId="{178C6333-98E2-492B-982F-1A6276065DE2}" type="presParOf" srcId="{EB3BC33C-EC1D-4CFC-8A85-04C3F48E97B9}" destId="{DBF3B21C-464D-4906-A293-88924D27F13B}" srcOrd="10" destOrd="0" presId="urn:microsoft.com/office/officeart/2005/8/layout/lis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56B462-79E7-4D23-8A56-044D3A0F76C4}" type="doc">
      <dgm:prSet loTypeId="urn:microsoft.com/office/officeart/2005/8/layout/lProcess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45CB218-4616-46FB-9F9F-546845543ED0}">
      <dgm:prSet phldrT="[Texto]" custT="1"/>
      <dgm:spPr>
        <a:solidFill>
          <a:srgbClr val="3FC54C"/>
        </a:solidFill>
      </dgm:spPr>
      <dgm:t>
        <a:bodyPr/>
        <a:lstStyle/>
        <a:p>
          <a:r>
            <a:rPr lang="pt-BR" sz="3000" b="1" dirty="0" smtClean="0"/>
            <a:t>Comunidade</a:t>
          </a:r>
          <a:endParaRPr lang="pt-BR" sz="3000" b="1" dirty="0"/>
        </a:p>
      </dgm:t>
    </dgm:pt>
    <dgm:pt modelId="{67ACCA60-1EB4-4DF9-BA3B-092429D67933}" type="parTrans" cxnId="{975CE718-0748-4F9C-9CA0-BA2A0CC79D60}">
      <dgm:prSet/>
      <dgm:spPr/>
      <dgm:t>
        <a:bodyPr/>
        <a:lstStyle/>
        <a:p>
          <a:endParaRPr lang="pt-BR"/>
        </a:p>
      </dgm:t>
    </dgm:pt>
    <dgm:pt modelId="{F9FA955C-2370-4471-BA98-12B55F71DB1F}" type="sibTrans" cxnId="{975CE718-0748-4F9C-9CA0-BA2A0CC79D60}">
      <dgm:prSet/>
      <dgm:spPr/>
      <dgm:t>
        <a:bodyPr/>
        <a:lstStyle/>
        <a:p>
          <a:endParaRPr lang="pt-BR"/>
        </a:p>
      </dgm:t>
    </dgm:pt>
    <dgm:pt modelId="{DC3152F6-C5FA-42A4-A82D-B56F5CACB88E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Fortalecimento do vínculo</a:t>
          </a:r>
          <a:endParaRPr lang="pt-BR" sz="2000" b="1" dirty="0">
            <a:solidFill>
              <a:schemeClr val="tx1"/>
            </a:solidFill>
          </a:endParaRPr>
        </a:p>
      </dgm:t>
    </dgm:pt>
    <dgm:pt modelId="{89E53F15-4527-41C3-BBD9-070ABA82840D}" type="parTrans" cxnId="{7B3EEEA6-FFD8-4B9E-8B12-6CF2BBF55F05}">
      <dgm:prSet/>
      <dgm:spPr/>
      <dgm:t>
        <a:bodyPr/>
        <a:lstStyle/>
        <a:p>
          <a:endParaRPr lang="pt-BR"/>
        </a:p>
      </dgm:t>
    </dgm:pt>
    <dgm:pt modelId="{FB96160E-9227-4C41-BCE9-473BBA040DC3}" type="sibTrans" cxnId="{7B3EEEA6-FFD8-4B9E-8B12-6CF2BBF55F05}">
      <dgm:prSet/>
      <dgm:spPr/>
      <dgm:t>
        <a:bodyPr/>
        <a:lstStyle/>
        <a:p>
          <a:endParaRPr lang="pt-BR"/>
        </a:p>
      </dgm:t>
    </dgm:pt>
    <dgm:pt modelId="{D2A4188B-0690-4842-BB8C-2833A4FABA6F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Conscientização da importância dos exames (rotina)</a:t>
          </a:r>
          <a:endParaRPr lang="pt-BR" sz="2000" b="1" dirty="0">
            <a:solidFill>
              <a:schemeClr val="tx1"/>
            </a:solidFill>
          </a:endParaRPr>
        </a:p>
      </dgm:t>
    </dgm:pt>
    <dgm:pt modelId="{9E27AB00-B411-4813-9F5F-9C2F0B0184D9}" type="parTrans" cxnId="{9EE17CF8-3360-4EFB-BD7B-634EEABD1948}">
      <dgm:prSet/>
      <dgm:spPr/>
      <dgm:t>
        <a:bodyPr/>
        <a:lstStyle/>
        <a:p>
          <a:endParaRPr lang="pt-BR"/>
        </a:p>
      </dgm:t>
    </dgm:pt>
    <dgm:pt modelId="{4BADE556-81C5-4525-9169-5FB3B37B467D}" type="sibTrans" cxnId="{9EE17CF8-3360-4EFB-BD7B-634EEABD1948}">
      <dgm:prSet/>
      <dgm:spPr/>
      <dgm:t>
        <a:bodyPr/>
        <a:lstStyle/>
        <a:p>
          <a:endParaRPr lang="pt-BR"/>
        </a:p>
      </dgm:t>
    </dgm:pt>
    <dgm:pt modelId="{02186E93-FD8D-4693-B3B3-C9339DD69B44}">
      <dgm:prSet phldrT="[Texto]" custT="1"/>
      <dgm:spPr>
        <a:solidFill>
          <a:srgbClr val="3FC54C"/>
        </a:solidFill>
      </dgm:spPr>
      <dgm:t>
        <a:bodyPr/>
        <a:lstStyle/>
        <a:p>
          <a:r>
            <a:rPr lang="pt-BR" sz="3000" b="1" dirty="0" smtClean="0"/>
            <a:t>Equipe</a:t>
          </a:r>
          <a:endParaRPr lang="pt-BR" sz="3000" b="1" dirty="0"/>
        </a:p>
      </dgm:t>
    </dgm:pt>
    <dgm:pt modelId="{DCE09ECB-5984-4E4D-9E40-950AB5D64AA5}" type="parTrans" cxnId="{71315DA0-7EBF-4B4F-9689-836557130779}">
      <dgm:prSet/>
      <dgm:spPr/>
      <dgm:t>
        <a:bodyPr/>
        <a:lstStyle/>
        <a:p>
          <a:endParaRPr lang="pt-BR"/>
        </a:p>
      </dgm:t>
    </dgm:pt>
    <dgm:pt modelId="{27DF560D-1E90-4617-AA8C-79D8F0F6575D}" type="sibTrans" cxnId="{71315DA0-7EBF-4B4F-9689-836557130779}">
      <dgm:prSet/>
      <dgm:spPr/>
      <dgm:t>
        <a:bodyPr/>
        <a:lstStyle/>
        <a:p>
          <a:endParaRPr lang="pt-BR"/>
        </a:p>
      </dgm:t>
    </dgm:pt>
    <dgm:pt modelId="{1E5035B0-CB42-45CE-A192-F743401FC606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Engajamento? </a:t>
          </a:r>
          <a:endParaRPr lang="pt-BR" sz="2000" b="1" dirty="0">
            <a:solidFill>
              <a:schemeClr val="tx1"/>
            </a:solidFill>
          </a:endParaRPr>
        </a:p>
      </dgm:t>
    </dgm:pt>
    <dgm:pt modelId="{8932BA79-2F36-4FD2-863E-8AA09FA6F649}" type="parTrans" cxnId="{DAEAF079-BF6C-4A2D-B349-39208B96CABB}">
      <dgm:prSet/>
      <dgm:spPr/>
      <dgm:t>
        <a:bodyPr/>
        <a:lstStyle/>
        <a:p>
          <a:endParaRPr lang="pt-BR"/>
        </a:p>
      </dgm:t>
    </dgm:pt>
    <dgm:pt modelId="{034476AC-DD99-44ED-95D3-18B29987F6A1}" type="sibTrans" cxnId="{DAEAF079-BF6C-4A2D-B349-39208B96CABB}">
      <dgm:prSet/>
      <dgm:spPr/>
      <dgm:t>
        <a:bodyPr/>
        <a:lstStyle/>
        <a:p>
          <a:endParaRPr lang="pt-BR"/>
        </a:p>
      </dgm:t>
    </dgm:pt>
    <dgm:pt modelId="{962ACDB4-192B-4288-818C-2E42E1C560E4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Resgate de protocolos</a:t>
          </a:r>
          <a:endParaRPr lang="pt-BR" sz="2000" b="1" dirty="0">
            <a:solidFill>
              <a:schemeClr val="tx1"/>
            </a:solidFill>
          </a:endParaRPr>
        </a:p>
      </dgm:t>
    </dgm:pt>
    <dgm:pt modelId="{5F9F0E7B-4D77-4504-A417-94AA3E97ACAA}" type="parTrans" cxnId="{32414ED6-3FEB-40CA-A332-295314D27FAD}">
      <dgm:prSet/>
      <dgm:spPr/>
      <dgm:t>
        <a:bodyPr/>
        <a:lstStyle/>
        <a:p>
          <a:endParaRPr lang="pt-BR"/>
        </a:p>
      </dgm:t>
    </dgm:pt>
    <dgm:pt modelId="{1EDED032-7EDB-4AD5-A244-B8FD28D81891}" type="sibTrans" cxnId="{32414ED6-3FEB-40CA-A332-295314D27FAD}">
      <dgm:prSet/>
      <dgm:spPr/>
      <dgm:t>
        <a:bodyPr/>
        <a:lstStyle/>
        <a:p>
          <a:endParaRPr lang="pt-BR"/>
        </a:p>
      </dgm:t>
    </dgm:pt>
    <dgm:pt modelId="{A80197AB-487B-4C1F-9E03-9C3EB124AC56}">
      <dgm:prSet phldrT="[Texto]" custT="1"/>
      <dgm:spPr>
        <a:solidFill>
          <a:srgbClr val="3FC54C"/>
        </a:solidFill>
      </dgm:spPr>
      <dgm:t>
        <a:bodyPr/>
        <a:lstStyle/>
        <a:p>
          <a:r>
            <a:rPr lang="pt-BR" sz="3000" b="1" dirty="0" smtClean="0"/>
            <a:t>Serviço</a:t>
          </a:r>
          <a:endParaRPr lang="pt-BR" sz="3000" b="1" dirty="0"/>
        </a:p>
      </dgm:t>
    </dgm:pt>
    <dgm:pt modelId="{1488F485-52F5-4A61-B973-9B3DD2848280}" type="parTrans" cxnId="{E9CAF0D5-50FD-49D4-9630-74B884CFF3BF}">
      <dgm:prSet/>
      <dgm:spPr/>
      <dgm:t>
        <a:bodyPr/>
        <a:lstStyle/>
        <a:p>
          <a:endParaRPr lang="pt-BR"/>
        </a:p>
      </dgm:t>
    </dgm:pt>
    <dgm:pt modelId="{E1DA65D7-59D9-48D5-AC57-DD94F41A63DD}" type="sibTrans" cxnId="{E9CAF0D5-50FD-49D4-9630-74B884CFF3BF}">
      <dgm:prSet/>
      <dgm:spPr/>
      <dgm:t>
        <a:bodyPr/>
        <a:lstStyle/>
        <a:p>
          <a:endParaRPr lang="pt-BR"/>
        </a:p>
      </dgm:t>
    </dgm:pt>
    <dgm:pt modelId="{DF3D06D3-4695-498A-97EB-9ABCCC0F3405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  <a:ea typeface="ＭＳ Ｐゴシック" pitchFamily="34" charset="-128"/>
            </a:rPr>
            <a:t>Organização e monitoramento das ações</a:t>
          </a:r>
          <a:endParaRPr lang="pt-BR" sz="2000" b="1" dirty="0">
            <a:solidFill>
              <a:schemeClr val="tx1"/>
            </a:solidFill>
          </a:endParaRPr>
        </a:p>
      </dgm:t>
    </dgm:pt>
    <dgm:pt modelId="{F437E3CC-8687-43E2-B28F-ED64C3DCD724}" type="parTrans" cxnId="{42C1B8E4-406C-4463-AF5F-B8AA70CEE33B}">
      <dgm:prSet/>
      <dgm:spPr/>
      <dgm:t>
        <a:bodyPr/>
        <a:lstStyle/>
        <a:p>
          <a:endParaRPr lang="pt-BR"/>
        </a:p>
      </dgm:t>
    </dgm:pt>
    <dgm:pt modelId="{A6FD44CF-59F3-4D40-A0EF-18B7BCD3885B}" type="sibTrans" cxnId="{42C1B8E4-406C-4463-AF5F-B8AA70CEE33B}">
      <dgm:prSet/>
      <dgm:spPr/>
      <dgm:t>
        <a:bodyPr/>
        <a:lstStyle/>
        <a:p>
          <a:endParaRPr lang="pt-BR"/>
        </a:p>
      </dgm:t>
    </dgm:pt>
    <dgm:pt modelId="{CB1A443A-9824-4368-B87E-F7E86E4BF9EE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Horários de   agendamento</a:t>
          </a:r>
          <a:endParaRPr lang="pt-BR" sz="2000" b="1" dirty="0">
            <a:solidFill>
              <a:schemeClr val="tx1"/>
            </a:solidFill>
          </a:endParaRPr>
        </a:p>
      </dgm:t>
    </dgm:pt>
    <dgm:pt modelId="{9F69ED0B-5AC9-4EEB-9EFA-39951BBF37E3}" type="parTrans" cxnId="{6F4DDFE8-36AD-4C6E-88A5-E3289D5D9B2A}">
      <dgm:prSet/>
      <dgm:spPr/>
      <dgm:t>
        <a:bodyPr/>
        <a:lstStyle/>
        <a:p>
          <a:endParaRPr lang="pt-BR"/>
        </a:p>
      </dgm:t>
    </dgm:pt>
    <dgm:pt modelId="{3D18EE8D-4479-4112-99C1-1C8A845FA055}" type="sibTrans" cxnId="{6F4DDFE8-36AD-4C6E-88A5-E3289D5D9B2A}">
      <dgm:prSet/>
      <dgm:spPr/>
      <dgm:t>
        <a:bodyPr/>
        <a:lstStyle/>
        <a:p>
          <a:endParaRPr lang="pt-BR"/>
        </a:p>
      </dgm:t>
    </dgm:pt>
    <dgm:pt modelId="{AC075C10-755F-4054-9247-C260292AB0AD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Motivação das equipes</a:t>
          </a:r>
          <a:endParaRPr lang="pt-BR" sz="2000" b="1" dirty="0">
            <a:solidFill>
              <a:schemeClr val="tx1"/>
            </a:solidFill>
          </a:endParaRPr>
        </a:p>
      </dgm:t>
    </dgm:pt>
    <dgm:pt modelId="{0C6D3A2A-D164-4A21-A623-C93C19409677}" type="parTrans" cxnId="{A6DD3160-D39E-4F58-9E60-A9E7D82C367C}">
      <dgm:prSet/>
      <dgm:spPr/>
      <dgm:t>
        <a:bodyPr/>
        <a:lstStyle/>
        <a:p>
          <a:endParaRPr lang="pt-BR"/>
        </a:p>
      </dgm:t>
    </dgm:pt>
    <dgm:pt modelId="{98D2694C-FB65-4C92-AA56-C893FFD427D6}" type="sibTrans" cxnId="{A6DD3160-D39E-4F58-9E60-A9E7D82C367C}">
      <dgm:prSet/>
      <dgm:spPr/>
      <dgm:t>
        <a:bodyPr/>
        <a:lstStyle/>
        <a:p>
          <a:endParaRPr lang="pt-BR"/>
        </a:p>
      </dgm:t>
    </dgm:pt>
    <dgm:pt modelId="{487B074D-8D4A-40F8-968E-23C64566178B}">
      <dgm:prSet phldrT="[Texto]"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Reavaliação das atividades</a:t>
          </a:r>
          <a:endParaRPr lang="pt-BR" sz="2000" b="1" dirty="0">
            <a:solidFill>
              <a:schemeClr val="tx1"/>
            </a:solidFill>
          </a:endParaRPr>
        </a:p>
      </dgm:t>
    </dgm:pt>
    <dgm:pt modelId="{9E304764-BC4E-4BC2-AA60-6DB092F2FBDD}" type="parTrans" cxnId="{DFAF1480-EC47-4A5B-AE17-CAC9E3894C1D}">
      <dgm:prSet/>
      <dgm:spPr/>
      <dgm:t>
        <a:bodyPr/>
        <a:lstStyle/>
        <a:p>
          <a:endParaRPr lang="pt-BR"/>
        </a:p>
      </dgm:t>
    </dgm:pt>
    <dgm:pt modelId="{CA064A3B-FFAF-44F3-851B-0DFC812214F5}" type="sibTrans" cxnId="{DFAF1480-EC47-4A5B-AE17-CAC9E3894C1D}">
      <dgm:prSet/>
      <dgm:spPr/>
      <dgm:t>
        <a:bodyPr/>
        <a:lstStyle/>
        <a:p>
          <a:endParaRPr lang="pt-BR"/>
        </a:p>
      </dgm:t>
    </dgm:pt>
    <dgm:pt modelId="{4759A522-90A0-4CAA-B6E6-425E4267AE68}">
      <dgm:prSet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  <a:ea typeface="ＭＳ Ｐゴシック" pitchFamily="34" charset="-128"/>
            </a:rPr>
            <a:t>Sinal de alerta</a:t>
          </a:r>
        </a:p>
      </dgm:t>
    </dgm:pt>
    <dgm:pt modelId="{E3D62C09-70EE-4B35-ACD0-1A07AE408013}" type="parTrans" cxnId="{1684BDE5-2660-4A4C-A5A7-0E0527D16160}">
      <dgm:prSet/>
      <dgm:spPr/>
      <dgm:t>
        <a:bodyPr/>
        <a:lstStyle/>
        <a:p>
          <a:endParaRPr lang="pt-BR"/>
        </a:p>
      </dgm:t>
    </dgm:pt>
    <dgm:pt modelId="{F7EBCD8F-5EAB-4B2B-B098-370D8CE38CD2}" type="sibTrans" cxnId="{1684BDE5-2660-4A4C-A5A7-0E0527D16160}">
      <dgm:prSet/>
      <dgm:spPr/>
      <dgm:t>
        <a:bodyPr/>
        <a:lstStyle/>
        <a:p>
          <a:endParaRPr lang="pt-BR"/>
        </a:p>
      </dgm:t>
    </dgm:pt>
    <dgm:pt modelId="{5AF17576-C68C-4910-9EA8-088E78CB4AC0}">
      <dgm:prSet custT="1"/>
      <dgm:spPr>
        <a:solidFill>
          <a:srgbClr val="E05288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  <a:ea typeface="ＭＳ Ｐゴシック" pitchFamily="34" charset="-128"/>
            </a:rPr>
            <a:t>Qualificação da assistência</a:t>
          </a:r>
        </a:p>
      </dgm:t>
    </dgm:pt>
    <dgm:pt modelId="{F9C72F15-CACC-4234-80D6-17A6D9A88374}" type="parTrans" cxnId="{43049020-1796-4178-9F23-433E8D4BE569}">
      <dgm:prSet/>
      <dgm:spPr/>
      <dgm:t>
        <a:bodyPr/>
        <a:lstStyle/>
        <a:p>
          <a:endParaRPr lang="pt-BR"/>
        </a:p>
      </dgm:t>
    </dgm:pt>
    <dgm:pt modelId="{BA2322C7-88C0-4760-97BA-217221451EA0}" type="sibTrans" cxnId="{43049020-1796-4178-9F23-433E8D4BE569}">
      <dgm:prSet/>
      <dgm:spPr/>
      <dgm:t>
        <a:bodyPr/>
        <a:lstStyle/>
        <a:p>
          <a:endParaRPr lang="pt-BR"/>
        </a:p>
      </dgm:t>
    </dgm:pt>
    <dgm:pt modelId="{456517EC-F2BC-4A78-914E-C2B6F19D7604}" type="pres">
      <dgm:prSet presAssocID="{CB56B462-79E7-4D23-8A56-044D3A0F76C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83C5BC0-6A2F-4E66-9DCD-64A9F5AB930A}" type="pres">
      <dgm:prSet presAssocID="{E45CB218-4616-46FB-9F9F-546845543ED0}" presName="compNode" presStyleCnt="0"/>
      <dgm:spPr/>
    </dgm:pt>
    <dgm:pt modelId="{71B41F9E-6B16-4692-B8A4-D3DE37051A10}" type="pres">
      <dgm:prSet presAssocID="{E45CB218-4616-46FB-9F9F-546845543ED0}" presName="aNode" presStyleLbl="bgShp" presStyleIdx="0" presStyleCnt="3"/>
      <dgm:spPr/>
      <dgm:t>
        <a:bodyPr/>
        <a:lstStyle/>
        <a:p>
          <a:endParaRPr lang="pt-BR"/>
        </a:p>
      </dgm:t>
    </dgm:pt>
    <dgm:pt modelId="{FEB1C1BF-361F-4739-95A0-88AC0DE0620F}" type="pres">
      <dgm:prSet presAssocID="{E45CB218-4616-46FB-9F9F-546845543ED0}" presName="textNode" presStyleLbl="bgShp" presStyleIdx="0" presStyleCnt="3"/>
      <dgm:spPr/>
      <dgm:t>
        <a:bodyPr/>
        <a:lstStyle/>
        <a:p>
          <a:endParaRPr lang="pt-BR"/>
        </a:p>
      </dgm:t>
    </dgm:pt>
    <dgm:pt modelId="{3EB8E8B3-8E73-42A9-98BB-63040C9BFF1C}" type="pres">
      <dgm:prSet presAssocID="{E45CB218-4616-46FB-9F9F-546845543ED0}" presName="compChildNode" presStyleCnt="0"/>
      <dgm:spPr/>
    </dgm:pt>
    <dgm:pt modelId="{7A417FF7-4C94-440F-A7AE-28AFC4610EB9}" type="pres">
      <dgm:prSet presAssocID="{E45CB218-4616-46FB-9F9F-546845543ED0}" presName="theInnerList" presStyleCnt="0"/>
      <dgm:spPr/>
    </dgm:pt>
    <dgm:pt modelId="{69684B72-1912-41EF-B893-1C73770E4B98}" type="pres">
      <dgm:prSet presAssocID="{DC3152F6-C5FA-42A4-A82D-B56F5CACB88E}" presName="childNode" presStyleLbl="node1" presStyleIdx="0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F8FF65-A321-4D4A-B0B5-2D3EC59D103B}" type="pres">
      <dgm:prSet presAssocID="{DC3152F6-C5FA-42A4-A82D-B56F5CACB88E}" presName="aSpace2" presStyleCnt="0"/>
      <dgm:spPr/>
    </dgm:pt>
    <dgm:pt modelId="{D0E22648-8500-4442-8AB7-7E23EE768883}" type="pres">
      <dgm:prSet presAssocID="{CB1A443A-9824-4368-B87E-F7E86E4BF9EE}" presName="childNode" presStyleLbl="node1" presStyleIdx="1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B8DD3E-025E-45C3-968D-74E59F01AAD2}" type="pres">
      <dgm:prSet presAssocID="{CB1A443A-9824-4368-B87E-F7E86E4BF9EE}" presName="aSpace2" presStyleCnt="0"/>
      <dgm:spPr/>
    </dgm:pt>
    <dgm:pt modelId="{988B4425-FB49-4192-A61B-FA1877DA9865}" type="pres">
      <dgm:prSet presAssocID="{D2A4188B-0690-4842-BB8C-2833A4FABA6F}" presName="childNode" presStyleLbl="node1" presStyleIdx="2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09AE76-28AB-4A24-9276-AC3B88CC06AE}" type="pres">
      <dgm:prSet presAssocID="{E45CB218-4616-46FB-9F9F-546845543ED0}" presName="aSpace" presStyleCnt="0"/>
      <dgm:spPr/>
    </dgm:pt>
    <dgm:pt modelId="{88B4EDA4-DEC9-44C8-9EAF-47B1FC2718C6}" type="pres">
      <dgm:prSet presAssocID="{02186E93-FD8D-4693-B3B3-C9339DD69B44}" presName="compNode" presStyleCnt="0"/>
      <dgm:spPr/>
    </dgm:pt>
    <dgm:pt modelId="{B764DADD-EA58-4F5C-AFC5-724D761D8495}" type="pres">
      <dgm:prSet presAssocID="{02186E93-FD8D-4693-B3B3-C9339DD69B44}" presName="aNode" presStyleLbl="bgShp" presStyleIdx="1" presStyleCnt="3"/>
      <dgm:spPr/>
      <dgm:t>
        <a:bodyPr/>
        <a:lstStyle/>
        <a:p>
          <a:endParaRPr lang="pt-BR"/>
        </a:p>
      </dgm:t>
    </dgm:pt>
    <dgm:pt modelId="{FA7D04F6-B0EE-4CFC-A1B5-8EBB4517A0BE}" type="pres">
      <dgm:prSet presAssocID="{02186E93-FD8D-4693-B3B3-C9339DD69B44}" presName="textNode" presStyleLbl="bgShp" presStyleIdx="1" presStyleCnt="3"/>
      <dgm:spPr/>
      <dgm:t>
        <a:bodyPr/>
        <a:lstStyle/>
        <a:p>
          <a:endParaRPr lang="pt-BR"/>
        </a:p>
      </dgm:t>
    </dgm:pt>
    <dgm:pt modelId="{6C7BC215-47C3-4AA5-833E-257D6F3347DD}" type="pres">
      <dgm:prSet presAssocID="{02186E93-FD8D-4693-B3B3-C9339DD69B44}" presName="compChildNode" presStyleCnt="0"/>
      <dgm:spPr/>
    </dgm:pt>
    <dgm:pt modelId="{44E427B8-18FE-46A8-AF1F-018CA4DB078C}" type="pres">
      <dgm:prSet presAssocID="{02186E93-FD8D-4693-B3B3-C9339DD69B44}" presName="theInnerList" presStyleCnt="0"/>
      <dgm:spPr/>
    </dgm:pt>
    <dgm:pt modelId="{CDD205DC-6267-4750-9F41-26DD175865E8}" type="pres">
      <dgm:prSet presAssocID="{1E5035B0-CB42-45CE-A192-F743401FC606}" presName="childNode" presStyleLbl="node1" presStyleIdx="3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926335-1EA2-4CB5-B76A-1D49390ABCCB}" type="pres">
      <dgm:prSet presAssocID="{1E5035B0-CB42-45CE-A192-F743401FC606}" presName="aSpace2" presStyleCnt="0"/>
      <dgm:spPr/>
    </dgm:pt>
    <dgm:pt modelId="{C7409170-1D93-4709-BFD7-0F89C2FE461A}" type="pres">
      <dgm:prSet presAssocID="{962ACDB4-192B-4288-818C-2E42E1C560E4}" presName="childNode" presStyleLbl="node1" presStyleIdx="4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D51A30-CE2B-4F6B-B32D-036023E45840}" type="pres">
      <dgm:prSet presAssocID="{962ACDB4-192B-4288-818C-2E42E1C560E4}" presName="aSpace2" presStyleCnt="0"/>
      <dgm:spPr/>
    </dgm:pt>
    <dgm:pt modelId="{F9D9F1BA-A091-441B-A3FA-40910F2F39AB}" type="pres">
      <dgm:prSet presAssocID="{AC075C10-755F-4054-9247-C260292AB0AD}" presName="childNode" presStyleLbl="node1" presStyleIdx="5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4422D1-AF62-4188-9DE7-A6A61C6ACFC1}" type="pres">
      <dgm:prSet presAssocID="{AC075C10-755F-4054-9247-C260292AB0AD}" presName="aSpace2" presStyleCnt="0"/>
      <dgm:spPr/>
    </dgm:pt>
    <dgm:pt modelId="{04E847A4-B39F-42D1-9F54-DE991325F2A3}" type="pres">
      <dgm:prSet presAssocID="{487B074D-8D4A-40F8-968E-23C64566178B}" presName="childNode" presStyleLbl="node1" presStyleIdx="6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B5E2E4-4A34-4898-BB93-4B8781D5E4B0}" type="pres">
      <dgm:prSet presAssocID="{02186E93-FD8D-4693-B3B3-C9339DD69B44}" presName="aSpace" presStyleCnt="0"/>
      <dgm:spPr/>
    </dgm:pt>
    <dgm:pt modelId="{E6C01824-DCAD-4A66-A8F8-691E23F6DC83}" type="pres">
      <dgm:prSet presAssocID="{A80197AB-487B-4C1F-9E03-9C3EB124AC56}" presName="compNode" presStyleCnt="0"/>
      <dgm:spPr/>
    </dgm:pt>
    <dgm:pt modelId="{1386A49E-779E-4BF5-906F-44CCEB3471AB}" type="pres">
      <dgm:prSet presAssocID="{A80197AB-487B-4C1F-9E03-9C3EB124AC56}" presName="aNode" presStyleLbl="bgShp" presStyleIdx="2" presStyleCnt="3"/>
      <dgm:spPr/>
      <dgm:t>
        <a:bodyPr/>
        <a:lstStyle/>
        <a:p>
          <a:endParaRPr lang="pt-BR"/>
        </a:p>
      </dgm:t>
    </dgm:pt>
    <dgm:pt modelId="{B8ED12C3-905C-4467-AEC1-4FDDF6C9A740}" type="pres">
      <dgm:prSet presAssocID="{A80197AB-487B-4C1F-9E03-9C3EB124AC56}" presName="textNode" presStyleLbl="bgShp" presStyleIdx="2" presStyleCnt="3"/>
      <dgm:spPr/>
      <dgm:t>
        <a:bodyPr/>
        <a:lstStyle/>
        <a:p>
          <a:endParaRPr lang="pt-BR"/>
        </a:p>
      </dgm:t>
    </dgm:pt>
    <dgm:pt modelId="{DE832687-F5CA-46A2-83D7-539F59561C27}" type="pres">
      <dgm:prSet presAssocID="{A80197AB-487B-4C1F-9E03-9C3EB124AC56}" presName="compChildNode" presStyleCnt="0"/>
      <dgm:spPr/>
    </dgm:pt>
    <dgm:pt modelId="{35454E3A-48BB-4B15-9A9C-413EE009130C}" type="pres">
      <dgm:prSet presAssocID="{A80197AB-487B-4C1F-9E03-9C3EB124AC56}" presName="theInnerList" presStyleCnt="0"/>
      <dgm:spPr/>
    </dgm:pt>
    <dgm:pt modelId="{1AAFA184-BAF0-483E-B10C-4C9592DB3253}" type="pres">
      <dgm:prSet presAssocID="{DF3D06D3-4695-498A-97EB-9ABCCC0F3405}" presName="childNode" presStyleLbl="node1" presStyleIdx="7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D00DAF-5CED-4546-BA52-5B54144778F0}" type="pres">
      <dgm:prSet presAssocID="{DF3D06D3-4695-498A-97EB-9ABCCC0F3405}" presName="aSpace2" presStyleCnt="0"/>
      <dgm:spPr/>
    </dgm:pt>
    <dgm:pt modelId="{B3626496-D8E1-45CF-BF0E-AC30069385E2}" type="pres">
      <dgm:prSet presAssocID="{4759A522-90A0-4CAA-B6E6-425E4267AE68}" presName="childNode" presStyleLbl="node1" presStyleIdx="8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FB2CD2-CAA1-462C-8ECC-74C0037BC08E}" type="pres">
      <dgm:prSet presAssocID="{4759A522-90A0-4CAA-B6E6-425E4267AE68}" presName="aSpace2" presStyleCnt="0"/>
      <dgm:spPr/>
    </dgm:pt>
    <dgm:pt modelId="{DF27FEFA-0B67-4A75-9AD5-DBA3E4C66E14}" type="pres">
      <dgm:prSet presAssocID="{5AF17576-C68C-4910-9EA8-088E78CB4AC0}" presName="childNode" presStyleLbl="node1" presStyleIdx="9" presStyleCnt="10" custScaleX="1162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6DD3160-D39E-4F58-9E60-A9E7D82C367C}" srcId="{02186E93-FD8D-4693-B3B3-C9339DD69B44}" destId="{AC075C10-755F-4054-9247-C260292AB0AD}" srcOrd="2" destOrd="0" parTransId="{0C6D3A2A-D164-4A21-A623-C93C19409677}" sibTransId="{98D2694C-FB65-4C92-AA56-C893FFD427D6}"/>
    <dgm:cxn modelId="{975CE718-0748-4F9C-9CA0-BA2A0CC79D60}" srcId="{CB56B462-79E7-4D23-8A56-044D3A0F76C4}" destId="{E45CB218-4616-46FB-9F9F-546845543ED0}" srcOrd="0" destOrd="0" parTransId="{67ACCA60-1EB4-4DF9-BA3B-092429D67933}" sibTransId="{F9FA955C-2370-4471-BA98-12B55F71DB1F}"/>
    <dgm:cxn modelId="{F1BA0E8E-4935-4DA3-82C5-B9181499F227}" type="presOf" srcId="{AC075C10-755F-4054-9247-C260292AB0AD}" destId="{F9D9F1BA-A091-441B-A3FA-40910F2F39AB}" srcOrd="0" destOrd="0" presId="urn:microsoft.com/office/officeart/2005/8/layout/lProcess2"/>
    <dgm:cxn modelId="{DAEAF079-BF6C-4A2D-B349-39208B96CABB}" srcId="{02186E93-FD8D-4693-B3B3-C9339DD69B44}" destId="{1E5035B0-CB42-45CE-A192-F743401FC606}" srcOrd="0" destOrd="0" parTransId="{8932BA79-2F36-4FD2-863E-8AA09FA6F649}" sibTransId="{034476AC-DD99-44ED-95D3-18B29987F6A1}"/>
    <dgm:cxn modelId="{43049020-1796-4178-9F23-433E8D4BE569}" srcId="{A80197AB-487B-4C1F-9E03-9C3EB124AC56}" destId="{5AF17576-C68C-4910-9EA8-088E78CB4AC0}" srcOrd="2" destOrd="0" parTransId="{F9C72F15-CACC-4234-80D6-17A6D9A88374}" sibTransId="{BA2322C7-88C0-4760-97BA-217221451EA0}"/>
    <dgm:cxn modelId="{8F76D2BE-60DB-4805-B406-B418A1991B9D}" type="presOf" srcId="{02186E93-FD8D-4693-B3B3-C9339DD69B44}" destId="{B764DADD-EA58-4F5C-AFC5-724D761D8495}" srcOrd="0" destOrd="0" presId="urn:microsoft.com/office/officeart/2005/8/layout/lProcess2"/>
    <dgm:cxn modelId="{5DE18476-53F4-47AE-8B14-B7CCFFA0B42E}" type="presOf" srcId="{D2A4188B-0690-4842-BB8C-2833A4FABA6F}" destId="{988B4425-FB49-4192-A61B-FA1877DA9865}" srcOrd="0" destOrd="0" presId="urn:microsoft.com/office/officeart/2005/8/layout/lProcess2"/>
    <dgm:cxn modelId="{254769CC-5DA0-4764-9F2E-D1D06F04E17C}" type="presOf" srcId="{A80197AB-487B-4C1F-9E03-9C3EB124AC56}" destId="{B8ED12C3-905C-4467-AEC1-4FDDF6C9A740}" srcOrd="1" destOrd="0" presId="urn:microsoft.com/office/officeart/2005/8/layout/lProcess2"/>
    <dgm:cxn modelId="{756CAF8F-B633-47FE-B455-F767E405FA50}" type="presOf" srcId="{E45CB218-4616-46FB-9F9F-546845543ED0}" destId="{FEB1C1BF-361F-4739-95A0-88AC0DE0620F}" srcOrd="1" destOrd="0" presId="urn:microsoft.com/office/officeart/2005/8/layout/lProcess2"/>
    <dgm:cxn modelId="{9EE17CF8-3360-4EFB-BD7B-634EEABD1948}" srcId="{E45CB218-4616-46FB-9F9F-546845543ED0}" destId="{D2A4188B-0690-4842-BB8C-2833A4FABA6F}" srcOrd="2" destOrd="0" parTransId="{9E27AB00-B411-4813-9F5F-9C2F0B0184D9}" sibTransId="{4BADE556-81C5-4525-9169-5FB3B37B467D}"/>
    <dgm:cxn modelId="{32414ED6-3FEB-40CA-A332-295314D27FAD}" srcId="{02186E93-FD8D-4693-B3B3-C9339DD69B44}" destId="{962ACDB4-192B-4288-818C-2E42E1C560E4}" srcOrd="1" destOrd="0" parTransId="{5F9F0E7B-4D77-4504-A417-94AA3E97ACAA}" sibTransId="{1EDED032-7EDB-4AD5-A244-B8FD28D81891}"/>
    <dgm:cxn modelId="{6F4DDFE8-36AD-4C6E-88A5-E3289D5D9B2A}" srcId="{E45CB218-4616-46FB-9F9F-546845543ED0}" destId="{CB1A443A-9824-4368-B87E-F7E86E4BF9EE}" srcOrd="1" destOrd="0" parTransId="{9F69ED0B-5AC9-4EEB-9EFA-39951BBF37E3}" sibTransId="{3D18EE8D-4479-4112-99C1-1C8A845FA055}"/>
    <dgm:cxn modelId="{71315DA0-7EBF-4B4F-9689-836557130779}" srcId="{CB56B462-79E7-4D23-8A56-044D3A0F76C4}" destId="{02186E93-FD8D-4693-B3B3-C9339DD69B44}" srcOrd="1" destOrd="0" parTransId="{DCE09ECB-5984-4E4D-9E40-950AB5D64AA5}" sibTransId="{27DF560D-1E90-4617-AA8C-79D8F0F6575D}"/>
    <dgm:cxn modelId="{7B3AB713-AF4C-4DBC-BCF3-A9CE3B5D62FA}" type="presOf" srcId="{962ACDB4-192B-4288-818C-2E42E1C560E4}" destId="{C7409170-1D93-4709-BFD7-0F89C2FE461A}" srcOrd="0" destOrd="0" presId="urn:microsoft.com/office/officeart/2005/8/layout/lProcess2"/>
    <dgm:cxn modelId="{21F0C6A4-2173-462F-9C95-EF6A8C238D08}" type="presOf" srcId="{1E5035B0-CB42-45CE-A192-F743401FC606}" destId="{CDD205DC-6267-4750-9F41-26DD175865E8}" srcOrd="0" destOrd="0" presId="urn:microsoft.com/office/officeart/2005/8/layout/lProcess2"/>
    <dgm:cxn modelId="{6189CC7B-15DF-4211-96DD-E4FBDEA612F9}" type="presOf" srcId="{DF3D06D3-4695-498A-97EB-9ABCCC0F3405}" destId="{1AAFA184-BAF0-483E-B10C-4C9592DB3253}" srcOrd="0" destOrd="0" presId="urn:microsoft.com/office/officeart/2005/8/layout/lProcess2"/>
    <dgm:cxn modelId="{0CDEF6B5-61B6-4F87-9ED1-155F4BCE13F1}" type="presOf" srcId="{CB56B462-79E7-4D23-8A56-044D3A0F76C4}" destId="{456517EC-F2BC-4A78-914E-C2B6F19D7604}" srcOrd="0" destOrd="0" presId="urn:microsoft.com/office/officeart/2005/8/layout/lProcess2"/>
    <dgm:cxn modelId="{E9CAF0D5-50FD-49D4-9630-74B884CFF3BF}" srcId="{CB56B462-79E7-4D23-8A56-044D3A0F76C4}" destId="{A80197AB-487B-4C1F-9E03-9C3EB124AC56}" srcOrd="2" destOrd="0" parTransId="{1488F485-52F5-4A61-B973-9B3DD2848280}" sibTransId="{E1DA65D7-59D9-48D5-AC57-DD94F41A63DD}"/>
    <dgm:cxn modelId="{DFAF1480-EC47-4A5B-AE17-CAC9E3894C1D}" srcId="{02186E93-FD8D-4693-B3B3-C9339DD69B44}" destId="{487B074D-8D4A-40F8-968E-23C64566178B}" srcOrd="3" destOrd="0" parTransId="{9E304764-BC4E-4BC2-AA60-6DB092F2FBDD}" sibTransId="{CA064A3B-FFAF-44F3-851B-0DFC812214F5}"/>
    <dgm:cxn modelId="{77F21E4A-2576-4C91-900B-F728E438A69B}" type="presOf" srcId="{02186E93-FD8D-4693-B3B3-C9339DD69B44}" destId="{FA7D04F6-B0EE-4CFC-A1B5-8EBB4517A0BE}" srcOrd="1" destOrd="0" presId="urn:microsoft.com/office/officeart/2005/8/layout/lProcess2"/>
    <dgm:cxn modelId="{519D4620-88F2-4BD5-9067-3DD57BB30EC2}" type="presOf" srcId="{A80197AB-487B-4C1F-9E03-9C3EB124AC56}" destId="{1386A49E-779E-4BF5-906F-44CCEB3471AB}" srcOrd="0" destOrd="0" presId="urn:microsoft.com/office/officeart/2005/8/layout/lProcess2"/>
    <dgm:cxn modelId="{0BDA4AF7-8D29-48DE-92D1-1E6741CF988D}" type="presOf" srcId="{CB1A443A-9824-4368-B87E-F7E86E4BF9EE}" destId="{D0E22648-8500-4442-8AB7-7E23EE768883}" srcOrd="0" destOrd="0" presId="urn:microsoft.com/office/officeart/2005/8/layout/lProcess2"/>
    <dgm:cxn modelId="{7B3EEEA6-FFD8-4B9E-8B12-6CF2BBF55F05}" srcId="{E45CB218-4616-46FB-9F9F-546845543ED0}" destId="{DC3152F6-C5FA-42A4-A82D-B56F5CACB88E}" srcOrd="0" destOrd="0" parTransId="{89E53F15-4527-41C3-BBD9-070ABA82840D}" sibTransId="{FB96160E-9227-4C41-BCE9-473BBA040DC3}"/>
    <dgm:cxn modelId="{81CFEB84-2F51-4753-9CF0-3D7F8A5C584B}" type="presOf" srcId="{E45CB218-4616-46FB-9F9F-546845543ED0}" destId="{71B41F9E-6B16-4692-B8A4-D3DE37051A10}" srcOrd="0" destOrd="0" presId="urn:microsoft.com/office/officeart/2005/8/layout/lProcess2"/>
    <dgm:cxn modelId="{E6956A88-00B6-4940-83F9-34CCDB6B7993}" type="presOf" srcId="{4759A522-90A0-4CAA-B6E6-425E4267AE68}" destId="{B3626496-D8E1-45CF-BF0E-AC30069385E2}" srcOrd="0" destOrd="0" presId="urn:microsoft.com/office/officeart/2005/8/layout/lProcess2"/>
    <dgm:cxn modelId="{42C1B8E4-406C-4463-AF5F-B8AA70CEE33B}" srcId="{A80197AB-487B-4C1F-9E03-9C3EB124AC56}" destId="{DF3D06D3-4695-498A-97EB-9ABCCC0F3405}" srcOrd="0" destOrd="0" parTransId="{F437E3CC-8687-43E2-B28F-ED64C3DCD724}" sibTransId="{A6FD44CF-59F3-4D40-A0EF-18B7BCD3885B}"/>
    <dgm:cxn modelId="{2588A361-E31C-4BDC-8B9A-47AF64C3C3AA}" type="presOf" srcId="{5AF17576-C68C-4910-9EA8-088E78CB4AC0}" destId="{DF27FEFA-0B67-4A75-9AD5-DBA3E4C66E14}" srcOrd="0" destOrd="0" presId="urn:microsoft.com/office/officeart/2005/8/layout/lProcess2"/>
    <dgm:cxn modelId="{1684BDE5-2660-4A4C-A5A7-0E0527D16160}" srcId="{A80197AB-487B-4C1F-9E03-9C3EB124AC56}" destId="{4759A522-90A0-4CAA-B6E6-425E4267AE68}" srcOrd="1" destOrd="0" parTransId="{E3D62C09-70EE-4B35-ACD0-1A07AE408013}" sibTransId="{F7EBCD8F-5EAB-4B2B-B098-370D8CE38CD2}"/>
    <dgm:cxn modelId="{46AA3E33-6EDA-41D0-97ED-410C1D2C0678}" type="presOf" srcId="{487B074D-8D4A-40F8-968E-23C64566178B}" destId="{04E847A4-B39F-42D1-9F54-DE991325F2A3}" srcOrd="0" destOrd="0" presId="urn:microsoft.com/office/officeart/2005/8/layout/lProcess2"/>
    <dgm:cxn modelId="{0DC4731A-7B2E-4826-86E5-08F96132A282}" type="presOf" srcId="{DC3152F6-C5FA-42A4-A82D-B56F5CACB88E}" destId="{69684B72-1912-41EF-B893-1C73770E4B98}" srcOrd="0" destOrd="0" presId="urn:microsoft.com/office/officeart/2005/8/layout/lProcess2"/>
    <dgm:cxn modelId="{9F5AF56E-A76F-42CE-ACE7-63961E424677}" type="presParOf" srcId="{456517EC-F2BC-4A78-914E-C2B6F19D7604}" destId="{883C5BC0-6A2F-4E66-9DCD-64A9F5AB930A}" srcOrd="0" destOrd="0" presId="urn:microsoft.com/office/officeart/2005/8/layout/lProcess2"/>
    <dgm:cxn modelId="{91E8D9AF-916A-48E9-A0DB-F041D22C273F}" type="presParOf" srcId="{883C5BC0-6A2F-4E66-9DCD-64A9F5AB930A}" destId="{71B41F9E-6B16-4692-B8A4-D3DE37051A10}" srcOrd="0" destOrd="0" presId="urn:microsoft.com/office/officeart/2005/8/layout/lProcess2"/>
    <dgm:cxn modelId="{C107020D-3D67-487C-8467-AFABC9BB0DBF}" type="presParOf" srcId="{883C5BC0-6A2F-4E66-9DCD-64A9F5AB930A}" destId="{FEB1C1BF-361F-4739-95A0-88AC0DE0620F}" srcOrd="1" destOrd="0" presId="urn:microsoft.com/office/officeart/2005/8/layout/lProcess2"/>
    <dgm:cxn modelId="{082B67C3-F060-4463-BFB3-A1874252BBA1}" type="presParOf" srcId="{883C5BC0-6A2F-4E66-9DCD-64A9F5AB930A}" destId="{3EB8E8B3-8E73-42A9-98BB-63040C9BFF1C}" srcOrd="2" destOrd="0" presId="urn:microsoft.com/office/officeart/2005/8/layout/lProcess2"/>
    <dgm:cxn modelId="{E2FBB728-92CD-42E4-AC13-B90FCB085497}" type="presParOf" srcId="{3EB8E8B3-8E73-42A9-98BB-63040C9BFF1C}" destId="{7A417FF7-4C94-440F-A7AE-28AFC4610EB9}" srcOrd="0" destOrd="0" presId="urn:microsoft.com/office/officeart/2005/8/layout/lProcess2"/>
    <dgm:cxn modelId="{6EB30C66-BD99-44B8-8C67-556FB0111527}" type="presParOf" srcId="{7A417FF7-4C94-440F-A7AE-28AFC4610EB9}" destId="{69684B72-1912-41EF-B893-1C73770E4B98}" srcOrd="0" destOrd="0" presId="urn:microsoft.com/office/officeart/2005/8/layout/lProcess2"/>
    <dgm:cxn modelId="{9131F729-89BD-41A1-B8CB-32F5EB06946C}" type="presParOf" srcId="{7A417FF7-4C94-440F-A7AE-28AFC4610EB9}" destId="{70F8FF65-A321-4D4A-B0B5-2D3EC59D103B}" srcOrd="1" destOrd="0" presId="urn:microsoft.com/office/officeart/2005/8/layout/lProcess2"/>
    <dgm:cxn modelId="{A87BC075-D30C-4CAA-A704-7F74A4552368}" type="presParOf" srcId="{7A417FF7-4C94-440F-A7AE-28AFC4610EB9}" destId="{D0E22648-8500-4442-8AB7-7E23EE768883}" srcOrd="2" destOrd="0" presId="urn:microsoft.com/office/officeart/2005/8/layout/lProcess2"/>
    <dgm:cxn modelId="{3160D969-5237-4518-89F7-B543D5B573A8}" type="presParOf" srcId="{7A417FF7-4C94-440F-A7AE-28AFC4610EB9}" destId="{24B8DD3E-025E-45C3-968D-74E59F01AAD2}" srcOrd="3" destOrd="0" presId="urn:microsoft.com/office/officeart/2005/8/layout/lProcess2"/>
    <dgm:cxn modelId="{EDF262E4-EB3F-4EE2-A8CA-BF59E3960BC1}" type="presParOf" srcId="{7A417FF7-4C94-440F-A7AE-28AFC4610EB9}" destId="{988B4425-FB49-4192-A61B-FA1877DA9865}" srcOrd="4" destOrd="0" presId="urn:microsoft.com/office/officeart/2005/8/layout/lProcess2"/>
    <dgm:cxn modelId="{31429699-49A8-4A12-A42C-D7F0119BD02F}" type="presParOf" srcId="{456517EC-F2BC-4A78-914E-C2B6F19D7604}" destId="{6509AE76-28AB-4A24-9276-AC3B88CC06AE}" srcOrd="1" destOrd="0" presId="urn:microsoft.com/office/officeart/2005/8/layout/lProcess2"/>
    <dgm:cxn modelId="{33A4E9FC-1114-441E-B376-569EB657F958}" type="presParOf" srcId="{456517EC-F2BC-4A78-914E-C2B6F19D7604}" destId="{88B4EDA4-DEC9-44C8-9EAF-47B1FC2718C6}" srcOrd="2" destOrd="0" presId="urn:microsoft.com/office/officeart/2005/8/layout/lProcess2"/>
    <dgm:cxn modelId="{68E10DD6-F2AA-4C6A-9217-BA977C4E2B54}" type="presParOf" srcId="{88B4EDA4-DEC9-44C8-9EAF-47B1FC2718C6}" destId="{B764DADD-EA58-4F5C-AFC5-724D761D8495}" srcOrd="0" destOrd="0" presId="urn:microsoft.com/office/officeart/2005/8/layout/lProcess2"/>
    <dgm:cxn modelId="{F314D91D-B832-4256-B4D8-F9F7C31978A1}" type="presParOf" srcId="{88B4EDA4-DEC9-44C8-9EAF-47B1FC2718C6}" destId="{FA7D04F6-B0EE-4CFC-A1B5-8EBB4517A0BE}" srcOrd="1" destOrd="0" presId="urn:microsoft.com/office/officeart/2005/8/layout/lProcess2"/>
    <dgm:cxn modelId="{893D1067-43E6-428C-A0C7-0ABF46B6A26E}" type="presParOf" srcId="{88B4EDA4-DEC9-44C8-9EAF-47B1FC2718C6}" destId="{6C7BC215-47C3-4AA5-833E-257D6F3347DD}" srcOrd="2" destOrd="0" presId="urn:microsoft.com/office/officeart/2005/8/layout/lProcess2"/>
    <dgm:cxn modelId="{11A05799-8637-485A-8ED4-8269602D6709}" type="presParOf" srcId="{6C7BC215-47C3-4AA5-833E-257D6F3347DD}" destId="{44E427B8-18FE-46A8-AF1F-018CA4DB078C}" srcOrd="0" destOrd="0" presId="urn:microsoft.com/office/officeart/2005/8/layout/lProcess2"/>
    <dgm:cxn modelId="{A0FBA3AA-7C7C-4896-970A-8D28BD248C3D}" type="presParOf" srcId="{44E427B8-18FE-46A8-AF1F-018CA4DB078C}" destId="{CDD205DC-6267-4750-9F41-26DD175865E8}" srcOrd="0" destOrd="0" presId="urn:microsoft.com/office/officeart/2005/8/layout/lProcess2"/>
    <dgm:cxn modelId="{747B27C1-F618-4302-8E8A-A42C2622B291}" type="presParOf" srcId="{44E427B8-18FE-46A8-AF1F-018CA4DB078C}" destId="{41926335-1EA2-4CB5-B76A-1D49390ABCCB}" srcOrd="1" destOrd="0" presId="urn:microsoft.com/office/officeart/2005/8/layout/lProcess2"/>
    <dgm:cxn modelId="{2715E379-07A0-439E-86C0-C62BED426633}" type="presParOf" srcId="{44E427B8-18FE-46A8-AF1F-018CA4DB078C}" destId="{C7409170-1D93-4709-BFD7-0F89C2FE461A}" srcOrd="2" destOrd="0" presId="urn:microsoft.com/office/officeart/2005/8/layout/lProcess2"/>
    <dgm:cxn modelId="{81ADA918-B84C-43C9-9295-0036B80934E4}" type="presParOf" srcId="{44E427B8-18FE-46A8-AF1F-018CA4DB078C}" destId="{C1D51A30-CE2B-4F6B-B32D-036023E45840}" srcOrd="3" destOrd="0" presId="urn:microsoft.com/office/officeart/2005/8/layout/lProcess2"/>
    <dgm:cxn modelId="{98712A27-573A-40AF-BB36-1CAB23F45398}" type="presParOf" srcId="{44E427B8-18FE-46A8-AF1F-018CA4DB078C}" destId="{F9D9F1BA-A091-441B-A3FA-40910F2F39AB}" srcOrd="4" destOrd="0" presId="urn:microsoft.com/office/officeart/2005/8/layout/lProcess2"/>
    <dgm:cxn modelId="{DF9E6EAB-3730-4217-BA04-A4CC15D714D3}" type="presParOf" srcId="{44E427B8-18FE-46A8-AF1F-018CA4DB078C}" destId="{E14422D1-AF62-4188-9DE7-A6A61C6ACFC1}" srcOrd="5" destOrd="0" presId="urn:microsoft.com/office/officeart/2005/8/layout/lProcess2"/>
    <dgm:cxn modelId="{143C9F1B-7FCF-4736-8148-E7E8C6C98919}" type="presParOf" srcId="{44E427B8-18FE-46A8-AF1F-018CA4DB078C}" destId="{04E847A4-B39F-42D1-9F54-DE991325F2A3}" srcOrd="6" destOrd="0" presId="urn:microsoft.com/office/officeart/2005/8/layout/lProcess2"/>
    <dgm:cxn modelId="{D64E699D-E69A-4809-A016-19382A9C6F41}" type="presParOf" srcId="{456517EC-F2BC-4A78-914E-C2B6F19D7604}" destId="{62B5E2E4-4A34-4898-BB93-4B8781D5E4B0}" srcOrd="3" destOrd="0" presId="urn:microsoft.com/office/officeart/2005/8/layout/lProcess2"/>
    <dgm:cxn modelId="{32E8413A-244F-4D12-BF48-DD3896C76F7A}" type="presParOf" srcId="{456517EC-F2BC-4A78-914E-C2B6F19D7604}" destId="{E6C01824-DCAD-4A66-A8F8-691E23F6DC83}" srcOrd="4" destOrd="0" presId="urn:microsoft.com/office/officeart/2005/8/layout/lProcess2"/>
    <dgm:cxn modelId="{C2D910DB-486C-4688-8145-970729567EAC}" type="presParOf" srcId="{E6C01824-DCAD-4A66-A8F8-691E23F6DC83}" destId="{1386A49E-779E-4BF5-906F-44CCEB3471AB}" srcOrd="0" destOrd="0" presId="urn:microsoft.com/office/officeart/2005/8/layout/lProcess2"/>
    <dgm:cxn modelId="{318E8CAB-7C97-4A96-8C6E-BDE622438B7A}" type="presParOf" srcId="{E6C01824-DCAD-4A66-A8F8-691E23F6DC83}" destId="{B8ED12C3-905C-4467-AEC1-4FDDF6C9A740}" srcOrd="1" destOrd="0" presId="urn:microsoft.com/office/officeart/2005/8/layout/lProcess2"/>
    <dgm:cxn modelId="{A29815F9-97FD-4D1E-B4C1-AEE9962B2AB8}" type="presParOf" srcId="{E6C01824-DCAD-4A66-A8F8-691E23F6DC83}" destId="{DE832687-F5CA-46A2-83D7-539F59561C27}" srcOrd="2" destOrd="0" presId="urn:microsoft.com/office/officeart/2005/8/layout/lProcess2"/>
    <dgm:cxn modelId="{C32176D6-8469-4680-83BD-808DA17FC46F}" type="presParOf" srcId="{DE832687-F5CA-46A2-83D7-539F59561C27}" destId="{35454E3A-48BB-4B15-9A9C-413EE009130C}" srcOrd="0" destOrd="0" presId="urn:microsoft.com/office/officeart/2005/8/layout/lProcess2"/>
    <dgm:cxn modelId="{9C16B755-33DD-427C-80B3-4E6627E220D9}" type="presParOf" srcId="{35454E3A-48BB-4B15-9A9C-413EE009130C}" destId="{1AAFA184-BAF0-483E-B10C-4C9592DB3253}" srcOrd="0" destOrd="0" presId="urn:microsoft.com/office/officeart/2005/8/layout/lProcess2"/>
    <dgm:cxn modelId="{B2391C25-975B-49A4-A018-927BE0CA9B1D}" type="presParOf" srcId="{35454E3A-48BB-4B15-9A9C-413EE009130C}" destId="{07D00DAF-5CED-4546-BA52-5B54144778F0}" srcOrd="1" destOrd="0" presId="urn:microsoft.com/office/officeart/2005/8/layout/lProcess2"/>
    <dgm:cxn modelId="{2AAFF4EB-2779-406B-A066-6B353B5E1341}" type="presParOf" srcId="{35454E3A-48BB-4B15-9A9C-413EE009130C}" destId="{B3626496-D8E1-45CF-BF0E-AC30069385E2}" srcOrd="2" destOrd="0" presId="urn:microsoft.com/office/officeart/2005/8/layout/lProcess2"/>
    <dgm:cxn modelId="{2DDFECA3-E0E4-46D8-937F-E535F1E6A0CD}" type="presParOf" srcId="{35454E3A-48BB-4B15-9A9C-413EE009130C}" destId="{86FB2CD2-CAA1-462C-8ECC-74C0037BC08E}" srcOrd="3" destOrd="0" presId="urn:microsoft.com/office/officeart/2005/8/layout/lProcess2"/>
    <dgm:cxn modelId="{0F51CB3A-6CF7-4DB6-A6C9-ED1AE394C1D1}" type="presParOf" srcId="{35454E3A-48BB-4B15-9A9C-413EE009130C}" destId="{DF27FEFA-0B67-4A75-9AD5-DBA3E4C66E1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F6834-68CB-40DB-892C-BEF01C1BCB90}">
      <dsp:nvSpPr>
        <dsp:cNvPr id="0" name=""/>
        <dsp:cNvSpPr/>
      </dsp:nvSpPr>
      <dsp:spPr>
        <a:xfrm>
          <a:off x="0" y="12"/>
          <a:ext cx="7786710" cy="122158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>
              <a:solidFill>
                <a:schemeClr val="tx1"/>
              </a:solidFill>
              <a:ea typeface="ＭＳ Ｐゴシック" pitchFamily="34" charset="-128"/>
            </a:rPr>
            <a:t>Caracterização do município</a:t>
          </a:r>
          <a:endParaRPr lang="pt-BR" sz="3600" b="1" kern="1200" dirty="0">
            <a:solidFill>
              <a:schemeClr val="tx1"/>
            </a:solidFill>
          </a:endParaRPr>
        </a:p>
      </dsp:txBody>
      <dsp:txXfrm>
        <a:off x="0" y="12"/>
        <a:ext cx="7786710" cy="1221589"/>
      </dsp:txXfrm>
    </dsp:sp>
    <dsp:sp modelId="{FB556BF2-6D57-465F-839F-D97DDEAB3255}">
      <dsp:nvSpPr>
        <dsp:cNvPr id="0" name=""/>
        <dsp:cNvSpPr/>
      </dsp:nvSpPr>
      <dsp:spPr>
        <a:xfrm>
          <a:off x="1367" y="1221589"/>
          <a:ext cx="1526544" cy="2565338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329.435  habitantes Área de 1.610 Km²</a:t>
          </a:r>
        </a:p>
      </dsp:txBody>
      <dsp:txXfrm>
        <a:off x="1367" y="1221589"/>
        <a:ext cx="1526544" cy="2565338"/>
      </dsp:txXfrm>
    </dsp:sp>
    <dsp:sp modelId="{AB6C628C-8446-4C72-B6E4-38C1C9DBB97B}">
      <dsp:nvSpPr>
        <dsp:cNvPr id="0" name=""/>
        <dsp:cNvSpPr/>
      </dsp:nvSpPr>
      <dsp:spPr>
        <a:xfrm>
          <a:off x="1527912" y="1221589"/>
          <a:ext cx="1526544" cy="2565338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3ª cidade mais populosa do Estado</a:t>
          </a:r>
        </a:p>
      </dsp:txBody>
      <dsp:txXfrm>
        <a:off x="1527912" y="1221589"/>
        <a:ext cx="1526544" cy="2565338"/>
      </dsp:txXfrm>
    </dsp:sp>
    <dsp:sp modelId="{75FBC52F-6F18-43A9-8D3D-A00AB23A58A0}">
      <dsp:nvSpPr>
        <dsp:cNvPr id="0" name=""/>
        <dsp:cNvSpPr/>
      </dsp:nvSpPr>
      <dsp:spPr>
        <a:xfrm>
          <a:off x="3054457" y="1221589"/>
          <a:ext cx="1526544" cy="2565338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IDH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276ª posição</a:t>
          </a:r>
        </a:p>
      </dsp:txBody>
      <dsp:txXfrm>
        <a:off x="3054457" y="1221589"/>
        <a:ext cx="1526544" cy="2565338"/>
      </dsp:txXfrm>
    </dsp:sp>
    <dsp:sp modelId="{BE03933A-A650-4AEE-87B7-5A076A758A89}">
      <dsp:nvSpPr>
        <dsp:cNvPr id="0" name=""/>
        <dsp:cNvSpPr/>
      </dsp:nvSpPr>
      <dsp:spPr>
        <a:xfrm>
          <a:off x="4581002" y="1221589"/>
          <a:ext cx="1526544" cy="2565338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6  bairros urbanos e 9 distritos na zona rural</a:t>
          </a:r>
        </a:p>
      </dsp:txBody>
      <dsp:txXfrm>
        <a:off x="4581002" y="1221589"/>
        <a:ext cx="1526544" cy="2565338"/>
      </dsp:txXfrm>
    </dsp:sp>
    <dsp:sp modelId="{DB135F0E-D799-4EA5-9909-B4250D9A9AAF}">
      <dsp:nvSpPr>
        <dsp:cNvPr id="0" name=""/>
        <dsp:cNvSpPr/>
      </dsp:nvSpPr>
      <dsp:spPr>
        <a:xfrm>
          <a:off x="6107547" y="1221589"/>
          <a:ext cx="1677795" cy="2565338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err="1" smtClean="0">
              <a:solidFill>
                <a:schemeClr val="tx1"/>
              </a:solidFill>
              <a:ea typeface="ＭＳ Ｐゴシック" pitchFamily="34" charset="-128"/>
            </a:rPr>
            <a:t>Pólo</a:t>
          </a: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 da macro-região 22 municípios da CRS</a:t>
          </a:r>
        </a:p>
      </dsp:txBody>
      <dsp:txXfrm>
        <a:off x="6107547" y="1221589"/>
        <a:ext cx="1677795" cy="2565338"/>
      </dsp:txXfrm>
    </dsp:sp>
    <dsp:sp modelId="{06CF8C9D-FB13-46B9-838A-441742A163DB}">
      <dsp:nvSpPr>
        <dsp:cNvPr id="0" name=""/>
        <dsp:cNvSpPr/>
      </dsp:nvSpPr>
      <dsp:spPr>
        <a:xfrm>
          <a:off x="0" y="3786928"/>
          <a:ext cx="7786710" cy="285037"/>
        </a:xfrm>
        <a:prstGeom prst="rect">
          <a:avLst/>
        </a:prstGeom>
        <a:solidFill>
          <a:srgbClr val="FF6699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6B70E-324A-4C81-A9B4-F8CA9C3EAB6D}">
      <dsp:nvSpPr>
        <dsp:cNvPr id="0" name=""/>
        <dsp:cNvSpPr/>
      </dsp:nvSpPr>
      <dsp:spPr>
        <a:xfrm>
          <a:off x="927" y="1717947"/>
          <a:ext cx="1785461" cy="89273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52 UBS</a:t>
          </a:r>
          <a:endParaRPr lang="pt-BR" sz="2900" kern="1200" dirty="0"/>
        </a:p>
      </dsp:txBody>
      <dsp:txXfrm>
        <a:off x="27074" y="1744094"/>
        <a:ext cx="1733167" cy="840436"/>
      </dsp:txXfrm>
    </dsp:sp>
    <dsp:sp modelId="{F01F0899-2265-45AA-81EB-C093D95BA652}">
      <dsp:nvSpPr>
        <dsp:cNvPr id="0" name=""/>
        <dsp:cNvSpPr/>
      </dsp:nvSpPr>
      <dsp:spPr>
        <a:xfrm rot="18770822">
          <a:off x="1618379" y="1759591"/>
          <a:ext cx="1050204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1050204" y="19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117226" y="1753067"/>
        <a:ext cx="52510" cy="52510"/>
      </dsp:txXfrm>
    </dsp:sp>
    <dsp:sp modelId="{241D154C-B6EF-40BF-8C54-E97ECE09F661}">
      <dsp:nvSpPr>
        <dsp:cNvPr id="0" name=""/>
        <dsp:cNvSpPr/>
      </dsp:nvSpPr>
      <dsp:spPr>
        <a:xfrm>
          <a:off x="2500574" y="947967"/>
          <a:ext cx="1785461" cy="892730"/>
        </a:xfrm>
        <a:prstGeom prst="roundRect">
          <a:avLst>
            <a:gd name="adj" fmla="val 10000"/>
          </a:avLst>
        </a:prstGeom>
        <a:solidFill>
          <a:srgbClr val="3FC5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40 urbanas</a:t>
          </a:r>
          <a:endParaRPr lang="pt-BR" sz="2900" kern="1200" dirty="0"/>
        </a:p>
      </dsp:txBody>
      <dsp:txXfrm>
        <a:off x="2526721" y="974114"/>
        <a:ext cx="1733167" cy="840436"/>
      </dsp:txXfrm>
    </dsp:sp>
    <dsp:sp modelId="{5BE9F90B-5761-44AB-B1FE-BC0836A835E8}">
      <dsp:nvSpPr>
        <dsp:cNvPr id="0" name=""/>
        <dsp:cNvSpPr/>
      </dsp:nvSpPr>
      <dsp:spPr>
        <a:xfrm rot="18467036">
          <a:off x="4065319" y="924223"/>
          <a:ext cx="1139726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1139726" y="197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606689" y="915461"/>
        <a:ext cx="56986" cy="56986"/>
      </dsp:txXfrm>
    </dsp:sp>
    <dsp:sp modelId="{78013D5B-CCE9-41B7-9849-3405C0351367}">
      <dsp:nvSpPr>
        <dsp:cNvPr id="0" name=""/>
        <dsp:cNvSpPr/>
      </dsp:nvSpPr>
      <dsp:spPr>
        <a:xfrm>
          <a:off x="4984329" y="47210"/>
          <a:ext cx="1785461" cy="89273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26 APS</a:t>
          </a:r>
          <a:endParaRPr lang="pt-BR" sz="2900" kern="1200" dirty="0"/>
        </a:p>
      </dsp:txBody>
      <dsp:txXfrm>
        <a:off x="5010476" y="73357"/>
        <a:ext cx="1733167" cy="840436"/>
      </dsp:txXfrm>
    </dsp:sp>
    <dsp:sp modelId="{859E4D91-BF1F-4B9C-9547-2690A7B7D4DF}">
      <dsp:nvSpPr>
        <dsp:cNvPr id="0" name=""/>
        <dsp:cNvSpPr/>
      </dsp:nvSpPr>
      <dsp:spPr>
        <a:xfrm rot="1334802">
          <a:off x="4257279" y="1520857"/>
          <a:ext cx="772624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772624" y="197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624276" y="1521273"/>
        <a:ext cx="38631" cy="38631"/>
      </dsp:txXfrm>
    </dsp:sp>
    <dsp:sp modelId="{7B9A5245-2DFA-42B8-A413-A177B90AD84B}">
      <dsp:nvSpPr>
        <dsp:cNvPr id="0" name=""/>
        <dsp:cNvSpPr/>
      </dsp:nvSpPr>
      <dsp:spPr>
        <a:xfrm>
          <a:off x="5001148" y="1240479"/>
          <a:ext cx="1785461" cy="89273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14 ESF</a:t>
          </a:r>
          <a:endParaRPr lang="pt-BR" sz="2900" kern="1200" dirty="0"/>
        </a:p>
      </dsp:txBody>
      <dsp:txXfrm>
        <a:off x="5027295" y="1266626"/>
        <a:ext cx="1733167" cy="840436"/>
      </dsp:txXfrm>
    </dsp:sp>
    <dsp:sp modelId="{14A792CA-07F0-44FD-B841-A622317EBFEF}">
      <dsp:nvSpPr>
        <dsp:cNvPr id="0" name=""/>
        <dsp:cNvSpPr/>
      </dsp:nvSpPr>
      <dsp:spPr>
        <a:xfrm rot="2829178">
          <a:off x="1618379" y="2529571"/>
          <a:ext cx="1050204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1050204" y="19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117226" y="2523048"/>
        <a:ext cx="52510" cy="52510"/>
      </dsp:txXfrm>
    </dsp:sp>
    <dsp:sp modelId="{935CCE75-A9FE-4452-B148-7095C354AC51}">
      <dsp:nvSpPr>
        <dsp:cNvPr id="0" name=""/>
        <dsp:cNvSpPr/>
      </dsp:nvSpPr>
      <dsp:spPr>
        <a:xfrm>
          <a:off x="2500574" y="2487927"/>
          <a:ext cx="1785461" cy="892730"/>
        </a:xfrm>
        <a:prstGeom prst="roundRect">
          <a:avLst>
            <a:gd name="adj" fmla="val 10000"/>
          </a:avLst>
        </a:prstGeom>
        <a:solidFill>
          <a:srgbClr val="3FC5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12 rurais</a:t>
          </a:r>
          <a:endParaRPr lang="pt-BR" sz="2900" kern="1200" dirty="0"/>
        </a:p>
      </dsp:txBody>
      <dsp:txXfrm>
        <a:off x="2526721" y="2514074"/>
        <a:ext cx="1733167" cy="840436"/>
      </dsp:txXfrm>
    </dsp:sp>
    <dsp:sp modelId="{9911C982-3C87-4FD1-9666-A28A8820AA2F}">
      <dsp:nvSpPr>
        <dsp:cNvPr id="0" name=""/>
        <dsp:cNvSpPr/>
      </dsp:nvSpPr>
      <dsp:spPr>
        <a:xfrm rot="20653387">
          <a:off x="4272047" y="2813607"/>
          <a:ext cx="742606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742606" y="197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624786" y="2814773"/>
        <a:ext cx="37130" cy="37130"/>
      </dsp:txXfrm>
    </dsp:sp>
    <dsp:sp modelId="{C9BF63B2-1ADD-4E91-869B-A03C00EE006D}">
      <dsp:nvSpPr>
        <dsp:cNvPr id="0" name=""/>
        <dsp:cNvSpPr/>
      </dsp:nvSpPr>
      <dsp:spPr>
        <a:xfrm>
          <a:off x="5000666" y="2286019"/>
          <a:ext cx="1785461" cy="89273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5 APS</a:t>
          </a:r>
          <a:endParaRPr lang="pt-BR" sz="2900" kern="1200" dirty="0"/>
        </a:p>
      </dsp:txBody>
      <dsp:txXfrm>
        <a:off x="5026813" y="2312166"/>
        <a:ext cx="1733167" cy="840436"/>
      </dsp:txXfrm>
    </dsp:sp>
    <dsp:sp modelId="{4F4ECAA9-5AFA-4B57-88C5-E31E43286497}">
      <dsp:nvSpPr>
        <dsp:cNvPr id="0" name=""/>
        <dsp:cNvSpPr/>
      </dsp:nvSpPr>
      <dsp:spPr>
        <a:xfrm>
          <a:off x="5001148" y="3179235"/>
          <a:ext cx="1785461" cy="89273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7 ESF</a:t>
          </a:r>
          <a:endParaRPr lang="pt-BR" sz="2900" kern="1200" dirty="0"/>
        </a:p>
      </dsp:txBody>
      <dsp:txXfrm>
        <a:off x="5027295" y="3205382"/>
        <a:ext cx="1733167" cy="840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8A7E1-A252-4532-BD8C-F038BA451522}">
      <dsp:nvSpPr>
        <dsp:cNvPr id="0" name=""/>
        <dsp:cNvSpPr/>
      </dsp:nvSpPr>
      <dsp:spPr>
        <a:xfrm>
          <a:off x="1136637" y="1676403"/>
          <a:ext cx="1794625" cy="520323"/>
        </a:xfrm>
        <a:prstGeom prst="roundRect">
          <a:avLst>
            <a:gd name="adj" fmla="val 10000"/>
          </a:avLst>
        </a:prstGeom>
        <a:solidFill>
          <a:srgbClr val="3FC5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 7 Hospitais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1151877" y="1691643"/>
        <a:ext cx="1764145" cy="489843"/>
      </dsp:txXfrm>
    </dsp:sp>
    <dsp:sp modelId="{F164A60D-ABB3-48AC-BC42-19876750008E}">
      <dsp:nvSpPr>
        <dsp:cNvPr id="0" name=""/>
        <dsp:cNvSpPr/>
      </dsp:nvSpPr>
      <dsp:spPr>
        <a:xfrm>
          <a:off x="2351082" y="533396"/>
          <a:ext cx="1794625" cy="520323"/>
        </a:xfrm>
        <a:prstGeom prst="roundRect">
          <a:avLst>
            <a:gd name="adj" fmla="val 10000"/>
          </a:avLst>
        </a:prstGeom>
        <a:solidFill>
          <a:srgbClr val="3FC5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Outros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2366322" y="548636"/>
        <a:ext cx="1764145" cy="489843"/>
      </dsp:txXfrm>
    </dsp:sp>
    <dsp:sp modelId="{CB7BE5C9-E32E-43A8-B9A6-C24FADFFCDA0}">
      <dsp:nvSpPr>
        <dsp:cNvPr id="0" name=""/>
        <dsp:cNvSpPr/>
      </dsp:nvSpPr>
      <dsp:spPr>
        <a:xfrm rot="19532164">
          <a:off x="4062987" y="523830"/>
          <a:ext cx="942583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942583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510714" y="503295"/>
        <a:ext cx="47129" cy="47129"/>
      </dsp:txXfrm>
    </dsp:sp>
    <dsp:sp modelId="{B1631AF1-F72E-4441-AE53-301ECC1A13A3}">
      <dsp:nvSpPr>
        <dsp:cNvPr id="0" name=""/>
        <dsp:cNvSpPr/>
      </dsp:nvSpPr>
      <dsp:spPr>
        <a:xfrm>
          <a:off x="4922851" y="0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1 Centro Espec.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4938091" y="15240"/>
        <a:ext cx="1764145" cy="489843"/>
      </dsp:txXfrm>
    </dsp:sp>
    <dsp:sp modelId="{6FBBEBD2-CD02-42C1-9ABF-9698E2AFFD06}">
      <dsp:nvSpPr>
        <dsp:cNvPr id="0" name=""/>
        <dsp:cNvSpPr/>
      </dsp:nvSpPr>
      <dsp:spPr>
        <a:xfrm rot="21407916">
          <a:off x="4144709" y="754809"/>
          <a:ext cx="1279206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1279206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752332" y="725858"/>
        <a:ext cx="63960" cy="63960"/>
      </dsp:txXfrm>
    </dsp:sp>
    <dsp:sp modelId="{B9610BB0-06DA-4799-BA9C-7C23097A6F07}">
      <dsp:nvSpPr>
        <dsp:cNvPr id="0" name=""/>
        <dsp:cNvSpPr/>
      </dsp:nvSpPr>
      <dsp:spPr>
        <a:xfrm>
          <a:off x="5422918" y="461957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2 Ambulatórios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438158" y="477197"/>
        <a:ext cx="1764145" cy="489843"/>
      </dsp:txXfrm>
    </dsp:sp>
    <dsp:sp modelId="{FD3FE273-5310-45E9-ABAA-7970648C4674}">
      <dsp:nvSpPr>
        <dsp:cNvPr id="0" name=""/>
        <dsp:cNvSpPr/>
      </dsp:nvSpPr>
      <dsp:spPr>
        <a:xfrm rot="881708">
          <a:off x="4118072" y="1004842"/>
          <a:ext cx="1689668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1689668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920664" y="965630"/>
        <a:ext cx="84483" cy="84483"/>
      </dsp:txXfrm>
    </dsp:sp>
    <dsp:sp modelId="{F7B3E9F0-E48E-49C7-A4BA-8466AF9B1CB7}">
      <dsp:nvSpPr>
        <dsp:cNvPr id="0" name=""/>
        <dsp:cNvSpPr/>
      </dsp:nvSpPr>
      <dsp:spPr>
        <a:xfrm>
          <a:off x="5780105" y="962024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2 setores de SMS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795345" y="977264"/>
        <a:ext cx="1764145" cy="489843"/>
      </dsp:txXfrm>
    </dsp:sp>
    <dsp:sp modelId="{082F344F-7DC4-4B21-BEA0-9DB47D806ABD}">
      <dsp:nvSpPr>
        <dsp:cNvPr id="0" name=""/>
        <dsp:cNvSpPr/>
      </dsp:nvSpPr>
      <dsp:spPr>
        <a:xfrm rot="1662268">
          <a:off x="4031203" y="1254876"/>
          <a:ext cx="1997574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1997574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980051" y="1207966"/>
        <a:ext cx="99878" cy="99878"/>
      </dsp:txXfrm>
    </dsp:sp>
    <dsp:sp modelId="{76FCFAC2-B75E-4A81-90DF-5D3B62A3582A}">
      <dsp:nvSpPr>
        <dsp:cNvPr id="0" name=""/>
        <dsp:cNvSpPr/>
      </dsp:nvSpPr>
      <dsp:spPr>
        <a:xfrm>
          <a:off x="5914274" y="1462090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1 UBAI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929514" y="1477330"/>
        <a:ext cx="1764145" cy="489843"/>
      </dsp:txXfrm>
    </dsp:sp>
    <dsp:sp modelId="{AC2627B1-A5E4-413C-94A7-3FF461E11524}">
      <dsp:nvSpPr>
        <dsp:cNvPr id="0" name=""/>
        <dsp:cNvSpPr/>
      </dsp:nvSpPr>
      <dsp:spPr>
        <a:xfrm rot="2458320">
          <a:off x="3892155" y="1469189"/>
          <a:ext cx="2070065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2070065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875436" y="1420467"/>
        <a:ext cx="103503" cy="103503"/>
      </dsp:txXfrm>
    </dsp:sp>
    <dsp:sp modelId="{49E8869E-6BF4-46F1-AC34-3F83416E96E6}">
      <dsp:nvSpPr>
        <dsp:cNvPr id="0" name=""/>
        <dsp:cNvSpPr/>
      </dsp:nvSpPr>
      <dsp:spPr>
        <a:xfrm>
          <a:off x="5708669" y="1890717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1 PS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723909" y="1905957"/>
        <a:ext cx="1764145" cy="489843"/>
      </dsp:txXfrm>
    </dsp:sp>
    <dsp:sp modelId="{622DD368-71D9-4A84-B0E1-308F930F72BE}">
      <dsp:nvSpPr>
        <dsp:cNvPr id="0" name=""/>
        <dsp:cNvSpPr/>
      </dsp:nvSpPr>
      <dsp:spPr>
        <a:xfrm rot="2784194">
          <a:off x="3747637" y="1719223"/>
          <a:ext cx="2564706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2564706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965873" y="1658134"/>
        <a:ext cx="128235" cy="128235"/>
      </dsp:txXfrm>
    </dsp:sp>
    <dsp:sp modelId="{9E6E61DD-CB2E-4FD0-B5A1-E692498FDC9A}">
      <dsp:nvSpPr>
        <dsp:cNvPr id="0" name=""/>
        <dsp:cNvSpPr/>
      </dsp:nvSpPr>
      <dsp:spPr>
        <a:xfrm>
          <a:off x="5914274" y="2390784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1 Hemocentro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929514" y="2406024"/>
        <a:ext cx="1764145" cy="489843"/>
      </dsp:txXfrm>
    </dsp:sp>
    <dsp:sp modelId="{957DCD91-470E-47F3-A704-AB6CC2FBF180}">
      <dsp:nvSpPr>
        <dsp:cNvPr id="0" name=""/>
        <dsp:cNvSpPr/>
      </dsp:nvSpPr>
      <dsp:spPr>
        <a:xfrm rot="3258257">
          <a:off x="3541168" y="1969255"/>
          <a:ext cx="2902813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2902813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920004" y="1899714"/>
        <a:ext cx="145140" cy="145140"/>
      </dsp:txXfrm>
    </dsp:sp>
    <dsp:sp modelId="{513B7C98-8376-436F-B0E2-FB8E7D003C16}">
      <dsp:nvSpPr>
        <dsp:cNvPr id="0" name=""/>
        <dsp:cNvSpPr/>
      </dsp:nvSpPr>
      <dsp:spPr>
        <a:xfrm>
          <a:off x="5839442" y="2890849"/>
          <a:ext cx="1869457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8 CAPS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854682" y="2906089"/>
        <a:ext cx="1838977" cy="489843"/>
      </dsp:txXfrm>
    </dsp:sp>
    <dsp:sp modelId="{52ADEC35-AE22-4043-BD6E-24CAAE4C62D5}">
      <dsp:nvSpPr>
        <dsp:cNvPr id="0" name=""/>
        <dsp:cNvSpPr/>
      </dsp:nvSpPr>
      <dsp:spPr>
        <a:xfrm rot="3779504">
          <a:off x="3292189" y="2183569"/>
          <a:ext cx="3127123" cy="6058"/>
        </a:xfrm>
        <a:custGeom>
          <a:avLst/>
          <a:gdLst/>
          <a:ahLst/>
          <a:cxnLst/>
          <a:rect l="0" t="0" r="0" b="0"/>
          <a:pathLst>
            <a:path>
              <a:moveTo>
                <a:pt x="0" y="3029"/>
              </a:moveTo>
              <a:lnTo>
                <a:pt x="3127123" y="3029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>
            <a:solidFill>
              <a:schemeClr val="tx1"/>
            </a:solidFill>
          </a:endParaRPr>
        </a:p>
      </dsp:txBody>
      <dsp:txXfrm>
        <a:off x="4777572" y="2108421"/>
        <a:ext cx="156356" cy="156356"/>
      </dsp:txXfrm>
    </dsp:sp>
    <dsp:sp modelId="{F2367F73-06F8-40CB-A318-4E3D8A747CE0}">
      <dsp:nvSpPr>
        <dsp:cNvPr id="0" name=""/>
        <dsp:cNvSpPr/>
      </dsp:nvSpPr>
      <dsp:spPr>
        <a:xfrm>
          <a:off x="5565793" y="3319478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1 CRU (SAMU)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581033" y="3334718"/>
        <a:ext cx="1764145" cy="489843"/>
      </dsp:txXfrm>
    </dsp:sp>
    <dsp:sp modelId="{3F288941-A729-4924-B185-CE903436CF74}">
      <dsp:nvSpPr>
        <dsp:cNvPr id="0" name=""/>
        <dsp:cNvSpPr/>
      </dsp:nvSpPr>
      <dsp:spPr>
        <a:xfrm>
          <a:off x="5280042" y="3799268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1 CEO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295282" y="3814508"/>
        <a:ext cx="1764145" cy="489843"/>
      </dsp:txXfrm>
    </dsp:sp>
    <dsp:sp modelId="{B935A4E4-1453-4814-A7ED-DFE2AA8DACBF}">
      <dsp:nvSpPr>
        <dsp:cNvPr id="0" name=""/>
        <dsp:cNvSpPr/>
      </dsp:nvSpPr>
      <dsp:spPr>
        <a:xfrm>
          <a:off x="2208206" y="2962288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 5 Gerais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2223446" y="2977528"/>
        <a:ext cx="1764145" cy="489843"/>
      </dsp:txXfrm>
    </dsp:sp>
    <dsp:sp modelId="{512A695E-D771-4DA6-B76C-1DDCCB66F6B8}">
      <dsp:nvSpPr>
        <dsp:cNvPr id="0" name=""/>
        <dsp:cNvSpPr/>
      </dsp:nvSpPr>
      <dsp:spPr>
        <a:xfrm>
          <a:off x="207943" y="2962288"/>
          <a:ext cx="1794625" cy="520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>
              <a:solidFill>
                <a:schemeClr val="tx1"/>
              </a:solidFill>
            </a:rPr>
            <a:t> </a:t>
          </a:r>
          <a:r>
            <a:rPr lang="pt-BR" sz="1800" b="1" kern="1200" dirty="0" smtClean="0">
              <a:solidFill>
                <a:schemeClr val="tx1"/>
              </a:solidFill>
            </a:rPr>
            <a:t>2 Especializados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223183" y="2977528"/>
        <a:ext cx="1764145" cy="489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F6834-68CB-40DB-892C-BEF01C1BCB90}">
      <dsp:nvSpPr>
        <dsp:cNvPr id="0" name=""/>
        <dsp:cNvSpPr/>
      </dsp:nvSpPr>
      <dsp:spPr>
        <a:xfrm>
          <a:off x="0" y="11"/>
          <a:ext cx="7822082" cy="115729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smtClean="0">
              <a:solidFill>
                <a:schemeClr val="tx1"/>
              </a:solidFill>
              <a:ea typeface="ＭＳ Ｐゴシック" pitchFamily="34" charset="-128"/>
            </a:rPr>
            <a:t>Caracterização da Unidade de Saúde</a:t>
          </a:r>
          <a:endParaRPr lang="pt-BR" sz="3600" b="1" kern="1200" dirty="0">
            <a:solidFill>
              <a:schemeClr val="tx1"/>
            </a:solidFill>
          </a:endParaRPr>
        </a:p>
      </dsp:txBody>
      <dsp:txXfrm>
        <a:off x="0" y="11"/>
        <a:ext cx="7822082" cy="1157295"/>
      </dsp:txXfrm>
    </dsp:sp>
    <dsp:sp modelId="{FB556BF2-6D57-465F-839F-D97DDEAB3255}">
      <dsp:nvSpPr>
        <dsp:cNvPr id="0" name=""/>
        <dsp:cNvSpPr/>
      </dsp:nvSpPr>
      <dsp:spPr>
        <a:xfrm>
          <a:off x="954" y="1157295"/>
          <a:ext cx="1564034" cy="2430320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Zona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urbana</a:t>
          </a:r>
        </a:p>
      </dsp:txBody>
      <dsp:txXfrm>
        <a:off x="954" y="1157295"/>
        <a:ext cx="1564034" cy="2430320"/>
      </dsp:txXfrm>
    </dsp:sp>
    <dsp:sp modelId="{AB6C628C-8446-4C72-B6E4-38C1C9DBB97B}">
      <dsp:nvSpPr>
        <dsp:cNvPr id="0" name=""/>
        <dsp:cNvSpPr/>
      </dsp:nvSpPr>
      <dsp:spPr>
        <a:xfrm>
          <a:off x="1564989" y="1157295"/>
          <a:ext cx="1564034" cy="2430320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Estratégia Saúde da Família</a:t>
          </a:r>
        </a:p>
      </dsp:txBody>
      <dsp:txXfrm>
        <a:off x="1564989" y="1157295"/>
        <a:ext cx="1564034" cy="2430320"/>
      </dsp:txXfrm>
    </dsp:sp>
    <dsp:sp modelId="{75FBC52F-6F18-43A9-8D3D-A00AB23A58A0}">
      <dsp:nvSpPr>
        <dsp:cNvPr id="0" name=""/>
        <dsp:cNvSpPr/>
      </dsp:nvSpPr>
      <dsp:spPr>
        <a:xfrm>
          <a:off x="3129023" y="1157295"/>
          <a:ext cx="1564034" cy="2430320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9.792 pessoas</a:t>
          </a:r>
        </a:p>
      </dsp:txBody>
      <dsp:txXfrm>
        <a:off x="3129023" y="1157295"/>
        <a:ext cx="1564034" cy="2430320"/>
      </dsp:txXfrm>
    </dsp:sp>
    <dsp:sp modelId="{BE03933A-A650-4AEE-87B7-5A076A758A89}">
      <dsp:nvSpPr>
        <dsp:cNvPr id="0" name=""/>
        <dsp:cNvSpPr/>
      </dsp:nvSpPr>
      <dsp:spPr>
        <a:xfrm>
          <a:off x="4693058" y="1157295"/>
          <a:ext cx="1564034" cy="2430320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3 equipes</a:t>
          </a:r>
        </a:p>
      </dsp:txBody>
      <dsp:txXfrm>
        <a:off x="4693058" y="1157295"/>
        <a:ext cx="1564034" cy="2430320"/>
      </dsp:txXfrm>
    </dsp:sp>
    <dsp:sp modelId="{DB135F0E-D799-4EA5-9909-B4250D9A9AAF}">
      <dsp:nvSpPr>
        <dsp:cNvPr id="0" name=""/>
        <dsp:cNvSpPr/>
      </dsp:nvSpPr>
      <dsp:spPr>
        <a:xfrm>
          <a:off x="6257092" y="1157295"/>
          <a:ext cx="1564034" cy="2430320"/>
        </a:xfrm>
        <a:prstGeom prst="rect">
          <a:avLst/>
        </a:prstGeom>
        <a:solidFill>
          <a:srgbClr val="3FC54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a typeface="ＭＳ Ｐゴシック" pitchFamily="34" charset="-128"/>
            </a:rPr>
            <a:t>Prefeitura Municipal</a:t>
          </a:r>
        </a:p>
      </dsp:txBody>
      <dsp:txXfrm>
        <a:off x="6257092" y="1157295"/>
        <a:ext cx="1564034" cy="2430320"/>
      </dsp:txXfrm>
    </dsp:sp>
    <dsp:sp modelId="{06CF8C9D-FB13-46B9-838A-441742A163DB}">
      <dsp:nvSpPr>
        <dsp:cNvPr id="0" name=""/>
        <dsp:cNvSpPr/>
      </dsp:nvSpPr>
      <dsp:spPr>
        <a:xfrm>
          <a:off x="0" y="3587616"/>
          <a:ext cx="7822082" cy="270035"/>
        </a:xfrm>
        <a:prstGeom prst="rect">
          <a:avLst/>
        </a:prstGeom>
        <a:solidFill>
          <a:srgbClr val="FF6699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27446-72CD-4976-9816-38335AEF2F3C}">
      <dsp:nvSpPr>
        <dsp:cNvPr id="0" name=""/>
        <dsp:cNvSpPr/>
      </dsp:nvSpPr>
      <dsp:spPr>
        <a:xfrm>
          <a:off x="17" y="63735"/>
          <a:ext cx="5658969" cy="10227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0" kern="1200" dirty="0" smtClean="0"/>
            <a:t>Cânceres Ginecológicos</a:t>
          </a:r>
        </a:p>
      </dsp:txBody>
      <dsp:txXfrm>
        <a:off x="29974" y="93692"/>
        <a:ext cx="5599055" cy="962881"/>
      </dsp:txXfrm>
    </dsp:sp>
    <dsp:sp modelId="{0D1F5B3C-34B1-4BF4-AAB0-2993D2F9D355}">
      <dsp:nvSpPr>
        <dsp:cNvPr id="0" name=""/>
        <dsp:cNvSpPr/>
      </dsp:nvSpPr>
      <dsp:spPr>
        <a:xfrm>
          <a:off x="1017980" y="1306301"/>
          <a:ext cx="3839442" cy="766031"/>
        </a:xfrm>
        <a:prstGeom prst="roundRect">
          <a:avLst>
            <a:gd name="adj" fmla="val 10000"/>
          </a:avLst>
        </a:prstGeom>
        <a:solidFill>
          <a:srgbClr val="3FC54C"/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Causa de morte entre mulheres</a:t>
          </a:r>
          <a:endParaRPr lang="pt-BR" sz="2400" kern="1200" dirty="0"/>
        </a:p>
      </dsp:txBody>
      <dsp:txXfrm>
        <a:off x="1040416" y="1328737"/>
        <a:ext cx="3794570" cy="721159"/>
      </dsp:txXfrm>
    </dsp:sp>
    <dsp:sp modelId="{3A92C109-FE3A-4FB2-AD40-84BB1A5FE9A8}">
      <dsp:nvSpPr>
        <dsp:cNvPr id="0" name=""/>
        <dsp:cNvSpPr/>
      </dsp:nvSpPr>
      <dsp:spPr>
        <a:xfrm>
          <a:off x="86164" y="2324366"/>
          <a:ext cx="1660490" cy="106612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Exames </a:t>
          </a:r>
          <a:r>
            <a:rPr lang="pt-BR" sz="1800" kern="1200" dirty="0" err="1" smtClean="0"/>
            <a:t>Citopatológicos</a:t>
          </a:r>
          <a:endParaRPr lang="pt-BR" sz="1800" kern="1200" dirty="0"/>
        </a:p>
      </dsp:txBody>
      <dsp:txXfrm>
        <a:off x="117390" y="2355592"/>
        <a:ext cx="1598038" cy="1003668"/>
      </dsp:txXfrm>
    </dsp:sp>
    <dsp:sp modelId="{17F974E0-9632-4C32-966D-82FF953417C8}">
      <dsp:nvSpPr>
        <dsp:cNvPr id="0" name=""/>
        <dsp:cNvSpPr/>
      </dsp:nvSpPr>
      <dsp:spPr>
        <a:xfrm>
          <a:off x="1852317" y="2317319"/>
          <a:ext cx="1887104" cy="107316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Mamografia</a:t>
          </a:r>
          <a:endParaRPr lang="pt-BR" sz="2000" kern="1200" dirty="0"/>
        </a:p>
      </dsp:txBody>
      <dsp:txXfrm>
        <a:off x="1883749" y="2348751"/>
        <a:ext cx="1824240" cy="1010303"/>
      </dsp:txXfrm>
    </dsp:sp>
    <dsp:sp modelId="{A4704D0E-182E-4D4E-B099-112A705C0551}">
      <dsp:nvSpPr>
        <dsp:cNvPr id="0" name=""/>
        <dsp:cNvSpPr/>
      </dsp:nvSpPr>
      <dsp:spPr>
        <a:xfrm>
          <a:off x="3845054" y="2293676"/>
          <a:ext cx="1684727" cy="109130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/>
            <a:t>Detecção e </a:t>
          </a:r>
          <a:r>
            <a:rPr lang="pt-BR" sz="2000" b="0" kern="1200" dirty="0" err="1" smtClean="0"/>
            <a:t>tto</a:t>
          </a:r>
          <a:r>
            <a:rPr lang="pt-BR" sz="2000" b="0" kern="1200" dirty="0" smtClean="0"/>
            <a:t> Precoce</a:t>
          </a:r>
        </a:p>
      </dsp:txBody>
      <dsp:txXfrm>
        <a:off x="3877017" y="2325639"/>
        <a:ext cx="1620801" cy="1027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27446-72CD-4976-9816-38335AEF2F3C}">
      <dsp:nvSpPr>
        <dsp:cNvPr id="0" name=""/>
        <dsp:cNvSpPr/>
      </dsp:nvSpPr>
      <dsp:spPr>
        <a:xfrm>
          <a:off x="22" y="78721"/>
          <a:ext cx="7198596" cy="97808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0" kern="1200" dirty="0" smtClean="0"/>
            <a:t>Residência em Oncologia</a:t>
          </a:r>
        </a:p>
      </dsp:txBody>
      <dsp:txXfrm>
        <a:off x="28669" y="107368"/>
        <a:ext cx="7141302" cy="920788"/>
      </dsp:txXfrm>
    </dsp:sp>
    <dsp:sp modelId="{0D1F5B3C-34B1-4BF4-AAB0-2993D2F9D355}">
      <dsp:nvSpPr>
        <dsp:cNvPr id="0" name=""/>
        <dsp:cNvSpPr/>
      </dsp:nvSpPr>
      <dsp:spPr>
        <a:xfrm>
          <a:off x="1294941" y="1324145"/>
          <a:ext cx="4884033" cy="732544"/>
        </a:xfrm>
        <a:prstGeom prst="roundRect">
          <a:avLst>
            <a:gd name="adj" fmla="val 10000"/>
          </a:avLst>
        </a:prstGeom>
        <a:solidFill>
          <a:srgbClr val="3FC54C"/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Exames preventivos</a:t>
          </a:r>
          <a:endParaRPr lang="pt-BR" sz="2400" kern="1200" dirty="0"/>
        </a:p>
      </dsp:txBody>
      <dsp:txXfrm>
        <a:off x="1316396" y="1345600"/>
        <a:ext cx="4841123" cy="689634"/>
      </dsp:txXfrm>
    </dsp:sp>
    <dsp:sp modelId="{3A92C109-FE3A-4FB2-AD40-84BB1A5FE9A8}">
      <dsp:nvSpPr>
        <dsp:cNvPr id="0" name=""/>
        <dsp:cNvSpPr/>
      </dsp:nvSpPr>
      <dsp:spPr>
        <a:xfrm>
          <a:off x="109606" y="2371402"/>
          <a:ext cx="2112257" cy="101951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Desconhecimento do nº de mulheres</a:t>
          </a:r>
          <a:endParaRPr lang="pt-BR" sz="2000" kern="1200" dirty="0"/>
        </a:p>
      </dsp:txBody>
      <dsp:txXfrm>
        <a:off x="139467" y="2401263"/>
        <a:ext cx="2052535" cy="959791"/>
      </dsp:txXfrm>
    </dsp:sp>
    <dsp:sp modelId="{17F974E0-9632-4C32-966D-82FF953417C8}">
      <dsp:nvSpPr>
        <dsp:cNvPr id="0" name=""/>
        <dsp:cNvSpPr/>
      </dsp:nvSpPr>
      <dsp:spPr>
        <a:xfrm>
          <a:off x="2356274" y="2364663"/>
          <a:ext cx="2400525" cy="102625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Ausência de Ficha-espelho</a:t>
          </a:r>
          <a:endParaRPr lang="pt-BR" sz="2000" kern="1200" dirty="0"/>
        </a:p>
      </dsp:txBody>
      <dsp:txXfrm>
        <a:off x="2386332" y="2394721"/>
        <a:ext cx="2340409" cy="966137"/>
      </dsp:txXfrm>
    </dsp:sp>
    <dsp:sp modelId="{A4704D0E-182E-4D4E-B099-112A705C0551}">
      <dsp:nvSpPr>
        <dsp:cNvPr id="0" name=""/>
        <dsp:cNvSpPr/>
      </dsp:nvSpPr>
      <dsp:spPr>
        <a:xfrm>
          <a:off x="4891172" y="2268357"/>
          <a:ext cx="2143088" cy="10435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/>
            <a:t>Prontuário único</a:t>
          </a:r>
        </a:p>
      </dsp:txBody>
      <dsp:txXfrm>
        <a:off x="4921738" y="2298923"/>
        <a:ext cx="2081956" cy="9824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3458F-1181-4CDB-ACB3-968340EBC72B}">
      <dsp:nvSpPr>
        <dsp:cNvPr id="0" name=""/>
        <dsp:cNvSpPr/>
      </dsp:nvSpPr>
      <dsp:spPr>
        <a:xfrm>
          <a:off x="0" y="477428"/>
          <a:ext cx="59055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A3247-C9A5-49EC-B628-2CAA951B1142}">
      <dsp:nvSpPr>
        <dsp:cNvPr id="0" name=""/>
        <dsp:cNvSpPr/>
      </dsp:nvSpPr>
      <dsp:spPr>
        <a:xfrm>
          <a:off x="343033" y="142876"/>
          <a:ext cx="5562486" cy="78957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50" tIns="0" rIns="15625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Qualificar a ação já implementada na unidade</a:t>
          </a:r>
          <a:endParaRPr lang="pt-BR" sz="2000" kern="1200" dirty="0"/>
        </a:p>
      </dsp:txBody>
      <dsp:txXfrm>
        <a:off x="381577" y="181420"/>
        <a:ext cx="5485398" cy="712488"/>
      </dsp:txXfrm>
    </dsp:sp>
    <dsp:sp modelId="{8CC57836-FBD0-4761-B6B8-8B3E710D5AE8}">
      <dsp:nvSpPr>
        <dsp:cNvPr id="0" name=""/>
        <dsp:cNvSpPr/>
      </dsp:nvSpPr>
      <dsp:spPr>
        <a:xfrm>
          <a:off x="0" y="1656211"/>
          <a:ext cx="59055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2A11F-0AC1-4F19-AA99-6D4494D17102}">
      <dsp:nvSpPr>
        <dsp:cNvPr id="0" name=""/>
        <dsp:cNvSpPr/>
      </dsp:nvSpPr>
      <dsp:spPr>
        <a:xfrm>
          <a:off x="299726" y="1241400"/>
          <a:ext cx="5605793" cy="830302"/>
        </a:xfrm>
        <a:prstGeom prst="roundRect">
          <a:avLst/>
        </a:prstGeom>
        <a:solidFill>
          <a:srgbClr val="3FC5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50" tIns="0" rIns="15625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Conhecer a população pertencente a faixa etária de risco</a:t>
          </a:r>
          <a:endParaRPr lang="pt-BR" sz="2000" kern="1200" dirty="0"/>
        </a:p>
      </dsp:txBody>
      <dsp:txXfrm>
        <a:off x="340258" y="1281932"/>
        <a:ext cx="5524729" cy="749238"/>
      </dsp:txXfrm>
    </dsp:sp>
    <dsp:sp modelId="{DBF3B21C-464D-4906-A293-88924D27F13B}">
      <dsp:nvSpPr>
        <dsp:cNvPr id="0" name=""/>
        <dsp:cNvSpPr/>
      </dsp:nvSpPr>
      <dsp:spPr>
        <a:xfrm>
          <a:off x="0" y="2893787"/>
          <a:ext cx="59055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53F5A-08BE-4C7E-81B2-1F3FCFD8C0B0}">
      <dsp:nvSpPr>
        <dsp:cNvPr id="0" name=""/>
        <dsp:cNvSpPr/>
      </dsp:nvSpPr>
      <dsp:spPr>
        <a:xfrm>
          <a:off x="371598" y="2397050"/>
          <a:ext cx="5533921" cy="88909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50" tIns="0" rIns="15625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Conscientizar a população pertencente a faixa etária de risco para a realização de exames preventivos</a:t>
          </a:r>
          <a:endParaRPr lang="pt-BR" sz="2000" kern="1200" dirty="0"/>
        </a:p>
      </dsp:txBody>
      <dsp:txXfrm>
        <a:off x="415000" y="2440452"/>
        <a:ext cx="5447117" cy="802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41F9E-6B16-4692-B8A4-D3DE37051A10}">
      <dsp:nvSpPr>
        <dsp:cNvPr id="0" name=""/>
        <dsp:cNvSpPr/>
      </dsp:nvSpPr>
      <dsp:spPr>
        <a:xfrm>
          <a:off x="899" y="0"/>
          <a:ext cx="2339865" cy="4500576"/>
        </a:xfrm>
        <a:prstGeom prst="roundRect">
          <a:avLst>
            <a:gd name="adj" fmla="val 10000"/>
          </a:avLst>
        </a:prstGeom>
        <a:solidFill>
          <a:srgbClr val="3FC54C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Comunidade</a:t>
          </a:r>
          <a:endParaRPr lang="pt-BR" sz="3000" b="1" kern="1200" dirty="0"/>
        </a:p>
      </dsp:txBody>
      <dsp:txXfrm>
        <a:off x="899" y="0"/>
        <a:ext cx="2339865" cy="1350172"/>
      </dsp:txXfrm>
    </dsp:sp>
    <dsp:sp modelId="{69684B72-1912-41EF-B893-1C73770E4B98}">
      <dsp:nvSpPr>
        <dsp:cNvPr id="0" name=""/>
        <dsp:cNvSpPr/>
      </dsp:nvSpPr>
      <dsp:spPr>
        <a:xfrm>
          <a:off x="82888" y="1350557"/>
          <a:ext cx="2175887" cy="884182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Fortalecimento do vínculo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108785" y="1376454"/>
        <a:ext cx="2124093" cy="832388"/>
      </dsp:txXfrm>
    </dsp:sp>
    <dsp:sp modelId="{D0E22648-8500-4442-8AB7-7E23EE768883}">
      <dsp:nvSpPr>
        <dsp:cNvPr id="0" name=""/>
        <dsp:cNvSpPr/>
      </dsp:nvSpPr>
      <dsp:spPr>
        <a:xfrm>
          <a:off x="82888" y="2370768"/>
          <a:ext cx="2175887" cy="884182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Horários de   agendamento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108785" y="2396665"/>
        <a:ext cx="2124093" cy="832388"/>
      </dsp:txXfrm>
    </dsp:sp>
    <dsp:sp modelId="{988B4425-FB49-4192-A61B-FA1877DA9865}">
      <dsp:nvSpPr>
        <dsp:cNvPr id="0" name=""/>
        <dsp:cNvSpPr/>
      </dsp:nvSpPr>
      <dsp:spPr>
        <a:xfrm>
          <a:off x="82888" y="3390979"/>
          <a:ext cx="2175887" cy="884182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Conscientização da importância dos exames (rotina)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108785" y="3416876"/>
        <a:ext cx="2124093" cy="832388"/>
      </dsp:txXfrm>
    </dsp:sp>
    <dsp:sp modelId="{B764DADD-EA58-4F5C-AFC5-724D761D8495}">
      <dsp:nvSpPr>
        <dsp:cNvPr id="0" name=""/>
        <dsp:cNvSpPr/>
      </dsp:nvSpPr>
      <dsp:spPr>
        <a:xfrm>
          <a:off x="2516255" y="0"/>
          <a:ext cx="2339865" cy="4500576"/>
        </a:xfrm>
        <a:prstGeom prst="roundRect">
          <a:avLst>
            <a:gd name="adj" fmla="val 10000"/>
          </a:avLst>
        </a:prstGeom>
        <a:solidFill>
          <a:srgbClr val="3FC54C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Equipe</a:t>
          </a:r>
          <a:endParaRPr lang="pt-BR" sz="3000" b="1" kern="1200" dirty="0"/>
        </a:p>
      </dsp:txBody>
      <dsp:txXfrm>
        <a:off x="2516255" y="0"/>
        <a:ext cx="2339865" cy="1350172"/>
      </dsp:txXfrm>
    </dsp:sp>
    <dsp:sp modelId="{CDD205DC-6267-4750-9F41-26DD175865E8}">
      <dsp:nvSpPr>
        <dsp:cNvPr id="0" name=""/>
        <dsp:cNvSpPr/>
      </dsp:nvSpPr>
      <dsp:spPr>
        <a:xfrm>
          <a:off x="2598244" y="1350282"/>
          <a:ext cx="2175887" cy="655638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Engajamento? 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2617447" y="1369485"/>
        <a:ext cx="2137481" cy="617232"/>
      </dsp:txXfrm>
    </dsp:sp>
    <dsp:sp modelId="{C7409170-1D93-4709-BFD7-0F89C2FE461A}">
      <dsp:nvSpPr>
        <dsp:cNvPr id="0" name=""/>
        <dsp:cNvSpPr/>
      </dsp:nvSpPr>
      <dsp:spPr>
        <a:xfrm>
          <a:off x="2598244" y="2106788"/>
          <a:ext cx="2175887" cy="655638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Resgate de protocolos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2617447" y="2125991"/>
        <a:ext cx="2137481" cy="617232"/>
      </dsp:txXfrm>
    </dsp:sp>
    <dsp:sp modelId="{F9D9F1BA-A091-441B-A3FA-40910F2F39AB}">
      <dsp:nvSpPr>
        <dsp:cNvPr id="0" name=""/>
        <dsp:cNvSpPr/>
      </dsp:nvSpPr>
      <dsp:spPr>
        <a:xfrm>
          <a:off x="2598244" y="2863293"/>
          <a:ext cx="2175887" cy="655638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Motivação das equipes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2617447" y="2882496"/>
        <a:ext cx="2137481" cy="617232"/>
      </dsp:txXfrm>
    </dsp:sp>
    <dsp:sp modelId="{04E847A4-B39F-42D1-9F54-DE991325F2A3}">
      <dsp:nvSpPr>
        <dsp:cNvPr id="0" name=""/>
        <dsp:cNvSpPr/>
      </dsp:nvSpPr>
      <dsp:spPr>
        <a:xfrm>
          <a:off x="2598244" y="3619799"/>
          <a:ext cx="2175887" cy="655638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Reavaliação das atividades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2617447" y="3639002"/>
        <a:ext cx="2137481" cy="617232"/>
      </dsp:txXfrm>
    </dsp:sp>
    <dsp:sp modelId="{1386A49E-779E-4BF5-906F-44CCEB3471AB}">
      <dsp:nvSpPr>
        <dsp:cNvPr id="0" name=""/>
        <dsp:cNvSpPr/>
      </dsp:nvSpPr>
      <dsp:spPr>
        <a:xfrm>
          <a:off x="5031610" y="0"/>
          <a:ext cx="2339865" cy="4500576"/>
        </a:xfrm>
        <a:prstGeom prst="roundRect">
          <a:avLst>
            <a:gd name="adj" fmla="val 10000"/>
          </a:avLst>
        </a:prstGeom>
        <a:solidFill>
          <a:srgbClr val="3FC54C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Serviço</a:t>
          </a:r>
          <a:endParaRPr lang="pt-BR" sz="3000" b="1" kern="1200" dirty="0"/>
        </a:p>
      </dsp:txBody>
      <dsp:txXfrm>
        <a:off x="5031610" y="0"/>
        <a:ext cx="2339865" cy="1350172"/>
      </dsp:txXfrm>
    </dsp:sp>
    <dsp:sp modelId="{1AAFA184-BAF0-483E-B10C-4C9592DB3253}">
      <dsp:nvSpPr>
        <dsp:cNvPr id="0" name=""/>
        <dsp:cNvSpPr/>
      </dsp:nvSpPr>
      <dsp:spPr>
        <a:xfrm>
          <a:off x="5113599" y="1350557"/>
          <a:ext cx="2175887" cy="884182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ea typeface="ＭＳ Ｐゴシック" pitchFamily="34" charset="-128"/>
            </a:rPr>
            <a:t>Organização e monitoramento das ações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5139496" y="1376454"/>
        <a:ext cx="2124093" cy="832388"/>
      </dsp:txXfrm>
    </dsp:sp>
    <dsp:sp modelId="{B3626496-D8E1-45CF-BF0E-AC30069385E2}">
      <dsp:nvSpPr>
        <dsp:cNvPr id="0" name=""/>
        <dsp:cNvSpPr/>
      </dsp:nvSpPr>
      <dsp:spPr>
        <a:xfrm>
          <a:off x="5113599" y="2370768"/>
          <a:ext cx="2175887" cy="884182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ea typeface="ＭＳ Ｐゴシック" pitchFamily="34" charset="-128"/>
            </a:rPr>
            <a:t>Sinal de alerta</a:t>
          </a:r>
        </a:p>
      </dsp:txBody>
      <dsp:txXfrm>
        <a:off x="5139496" y="2396665"/>
        <a:ext cx="2124093" cy="832388"/>
      </dsp:txXfrm>
    </dsp:sp>
    <dsp:sp modelId="{DF27FEFA-0B67-4A75-9AD5-DBA3E4C66E14}">
      <dsp:nvSpPr>
        <dsp:cNvPr id="0" name=""/>
        <dsp:cNvSpPr/>
      </dsp:nvSpPr>
      <dsp:spPr>
        <a:xfrm>
          <a:off x="5113599" y="3390979"/>
          <a:ext cx="2175887" cy="884182"/>
        </a:xfrm>
        <a:prstGeom prst="roundRect">
          <a:avLst>
            <a:gd name="adj" fmla="val 10000"/>
          </a:avLst>
        </a:prstGeom>
        <a:solidFill>
          <a:srgbClr val="E0528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ea typeface="ＭＳ Ｐゴシック" pitchFamily="34" charset="-128"/>
            </a:rPr>
            <a:t>Qualificação da assistência</a:t>
          </a:r>
        </a:p>
      </dsp:txBody>
      <dsp:txXfrm>
        <a:off x="5139496" y="3416876"/>
        <a:ext cx="2124093" cy="832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2815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5C0DC-1CF6-41DE-A8F3-F91951DA518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77800" y="731838"/>
            <a:ext cx="649922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483" y="4631452"/>
            <a:ext cx="5483860" cy="43876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2815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2CEE-7E82-4E12-BEB4-7CD8B2B0A4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310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B512-20FF-44AC-BEA4-CD9E5D7084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147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9E68-E69C-4B42-8063-660A148225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420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2CEC-08C8-46F2-96D0-1BA54C6DA8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75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DA10-5175-44F6-865A-140A552CA6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23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69EA-C275-450C-BCA7-CC6E7D53F0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5554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1F32-EA08-48D7-8429-80FF01CB00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491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B04E-85AE-43B1-A9D4-8DB9484C7C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08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68CE-0961-4E7E-BBA2-9AFED6F02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2379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9B15-6E81-47DA-A332-EF15FE5B25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523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F0F1F-3F7A-4388-A8BE-810FA8D0FE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455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F945-E665-4D2D-B392-34B4A6ECA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608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B79E-619F-48B8-B97F-588B643F6C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595"/>
            <a:ext cx="4221496" cy="512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315" y="1851670"/>
            <a:ext cx="8215370" cy="1393041"/>
          </a:xfr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Qualificação do Programa de </a:t>
            </a:r>
            <a:r>
              <a:rPr lang="pt-BR" sz="2700" b="1" dirty="0" smtClean="0"/>
              <a:t>Prevenção do câncer de colo de útero e de mama na UESF Simões Lopes/Pelotas/RS</a:t>
            </a:r>
            <a:r>
              <a:rPr lang="pt-BR" sz="2700" dirty="0" smtClean="0"/>
              <a:t/>
            </a:r>
            <a:br>
              <a:rPr lang="pt-BR" sz="2700" dirty="0" smtClean="0"/>
            </a:br>
            <a:endParaRPr lang="pt-BR" sz="27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0724"/>
            <a:ext cx="6400800" cy="901266"/>
          </a:xfr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800" dirty="0" err="1" smtClean="0"/>
              <a:t>Niviane</a:t>
            </a:r>
            <a:r>
              <a:rPr lang="pt-BR" sz="2800" dirty="0" smtClean="0"/>
              <a:t> </a:t>
            </a:r>
            <a:r>
              <a:rPr lang="pt-BR" sz="2800" dirty="0" err="1" smtClean="0"/>
              <a:t>Genz</a:t>
            </a: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endParaRPr lang="pt-BR" sz="2000" dirty="0" smtClean="0">
              <a:solidFill>
                <a:srgbClr val="B8004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Orientadora: Simone Gomes Dias de Oliveira</a:t>
            </a:r>
          </a:p>
        </p:txBody>
      </p:sp>
      <p:pic>
        <p:nvPicPr>
          <p:cNvPr id="7" name="Picture 2" descr="Sit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19347"/>
            <a:ext cx="6191250" cy="984251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2025498" y="2217325"/>
            <a:ext cx="52148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Objetivos Específicos</a:t>
            </a:r>
            <a:endParaRPr lang="pt-BR" sz="36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28975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928630" y="555526"/>
            <a:ext cx="6955738" cy="4248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400" b="1" dirty="0" smtClean="0">
                <a:solidFill>
                  <a:srgbClr val="B8004F"/>
                </a:solidFill>
              </a:rPr>
              <a:t>Ampliar a cobertura </a:t>
            </a:r>
            <a:r>
              <a:rPr lang="pt-BR" sz="2400" dirty="0" smtClean="0"/>
              <a:t>de detecção precoce do câncer de colo e do câncer de mama;</a:t>
            </a:r>
          </a:p>
          <a:p>
            <a:pPr algn="just"/>
            <a:r>
              <a:rPr lang="pt-BR" sz="2400" b="1" dirty="0" smtClean="0">
                <a:solidFill>
                  <a:srgbClr val="B8004F"/>
                </a:solidFill>
              </a:rPr>
              <a:t>Melhorar a adesão </a:t>
            </a:r>
            <a:r>
              <a:rPr lang="pt-BR" sz="2400" dirty="0" smtClean="0"/>
              <a:t>das mulheres à realização de exame citopatológico de colo uterino e mamografia;</a:t>
            </a:r>
          </a:p>
          <a:p>
            <a:pPr algn="just"/>
            <a:r>
              <a:rPr lang="pt-BR" sz="2400" b="1" dirty="0" smtClean="0">
                <a:solidFill>
                  <a:srgbClr val="B8004F"/>
                </a:solidFill>
              </a:rPr>
              <a:t>Melhorar a qualidade </a:t>
            </a:r>
            <a:r>
              <a:rPr lang="pt-BR" sz="2400" dirty="0" smtClean="0"/>
              <a:t>do atendimento das mulheres que realizam detecção precoce de câncer de colo de útero e de mama na UBS;</a:t>
            </a:r>
          </a:p>
          <a:p>
            <a:pPr algn="just"/>
            <a:r>
              <a:rPr lang="pt-BR" sz="2400" b="1" dirty="0" smtClean="0">
                <a:solidFill>
                  <a:srgbClr val="B8004F"/>
                </a:solidFill>
              </a:rPr>
              <a:t>Melhorar registros </a:t>
            </a:r>
            <a:r>
              <a:rPr lang="pt-BR" sz="2400" dirty="0" smtClean="0"/>
              <a:t>das informações;</a:t>
            </a:r>
          </a:p>
          <a:p>
            <a:pPr algn="just"/>
            <a:r>
              <a:rPr lang="pt-BR" sz="2400" b="1" dirty="0" smtClean="0">
                <a:solidFill>
                  <a:srgbClr val="B8004F"/>
                </a:solidFill>
              </a:rPr>
              <a:t>Mapear as mulheres de risco </a:t>
            </a:r>
            <a:r>
              <a:rPr lang="pt-BR" sz="2400" dirty="0" smtClean="0"/>
              <a:t>para câncer de colo de útero e de mama;</a:t>
            </a:r>
          </a:p>
          <a:p>
            <a:pPr algn="just"/>
            <a:r>
              <a:rPr lang="pt-BR" sz="2400" dirty="0" smtClean="0"/>
              <a:t>Realizar </a:t>
            </a:r>
            <a:r>
              <a:rPr lang="pt-BR" sz="2400" b="1" dirty="0" smtClean="0">
                <a:solidFill>
                  <a:srgbClr val="B8004F"/>
                </a:solidFill>
              </a:rPr>
              <a:t>promoção da saúde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 smtClean="0"/>
              <a:t>Realizar </a:t>
            </a:r>
            <a:r>
              <a:rPr lang="pt-BR" sz="2400" b="1" dirty="0" smtClean="0">
                <a:solidFill>
                  <a:srgbClr val="B8004F"/>
                </a:solidFill>
              </a:rPr>
              <a:t>ações de promoção à saúde e prevenção </a:t>
            </a:r>
            <a:r>
              <a:rPr lang="pt-BR" sz="2400" dirty="0" smtClean="0"/>
              <a:t>de doenças com as mulheres cadastradas e em acompanhamento.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608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699292" y="2078826"/>
            <a:ext cx="4562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Metodologia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29868" y="555526"/>
            <a:ext cx="62384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E05288"/>
                </a:solidFill>
              </a:rPr>
              <a:t>Análise situacional</a:t>
            </a:r>
          </a:p>
          <a:p>
            <a:pPr algn="just"/>
            <a:r>
              <a:rPr lang="pt-BR" dirty="0" err="1"/>
              <a:t>Territorialização</a:t>
            </a:r>
            <a:r>
              <a:rPr lang="pt-BR" dirty="0"/>
              <a:t> da Unidade Básica de Saúde </a:t>
            </a:r>
          </a:p>
          <a:p>
            <a:pPr algn="just"/>
            <a:r>
              <a:rPr lang="pt-BR" dirty="0" smtClean="0"/>
              <a:t>Análise </a:t>
            </a:r>
            <a:r>
              <a:rPr lang="pt-BR" dirty="0"/>
              <a:t>do serviço </a:t>
            </a:r>
            <a:r>
              <a:rPr lang="pt-BR" dirty="0" smtClean="0"/>
              <a:t>na ESF Simões Lopes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>
                <a:solidFill>
                  <a:srgbClr val="E05288"/>
                </a:solidFill>
              </a:rPr>
              <a:t>Protocolo do Ministério da Saúde (</a:t>
            </a:r>
            <a:r>
              <a:rPr lang="pt-BR" b="1" dirty="0" smtClean="0">
                <a:solidFill>
                  <a:srgbClr val="E05288"/>
                </a:solidFill>
              </a:rPr>
              <a:t>2006) </a:t>
            </a:r>
            <a:r>
              <a:rPr lang="pt-BR" b="1" dirty="0">
                <a:solidFill>
                  <a:srgbClr val="E05288"/>
                </a:solidFill>
              </a:rPr>
              <a:t>e </a:t>
            </a:r>
            <a:r>
              <a:rPr lang="pt-BR" b="1" dirty="0" smtClean="0">
                <a:solidFill>
                  <a:srgbClr val="E05288"/>
                </a:solidFill>
              </a:rPr>
              <a:t>do INCA (2011) </a:t>
            </a:r>
            <a:r>
              <a:rPr lang="pt-BR" dirty="0" smtClean="0"/>
              <a:t>– Controle dos Cânceres de colo uterino e de mama e Diretrizes Brasileiras para o rastreamento do câncer de colo uterino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>
                <a:solidFill>
                  <a:srgbClr val="E05288"/>
                </a:solidFill>
              </a:rPr>
              <a:t>Público Alvo</a:t>
            </a:r>
            <a:r>
              <a:rPr lang="pt-BR" b="1" dirty="0" smtClean="0">
                <a:solidFill>
                  <a:srgbClr val="E05288"/>
                </a:solidFill>
              </a:rPr>
              <a:t>: </a:t>
            </a:r>
            <a:r>
              <a:rPr lang="pt-BR" dirty="0" smtClean="0"/>
              <a:t>mulheres entre 25 e 64 anos e mulheres entre 50 e 69 anos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>
                <a:solidFill>
                  <a:srgbClr val="E05288"/>
                </a:solidFill>
              </a:rPr>
              <a:t>Duração:</a:t>
            </a:r>
            <a:r>
              <a:rPr lang="pt-BR" dirty="0">
                <a:solidFill>
                  <a:srgbClr val="E05288"/>
                </a:solidFill>
              </a:rPr>
              <a:t> </a:t>
            </a:r>
            <a:r>
              <a:rPr lang="pt-BR" dirty="0"/>
              <a:t>4 meses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4098" name="Picture 2" descr="http://t3.gstatic.com/images?q=tbn:ANd9GcQjTR_4FJTI7ZK-5TNCkciA6TjI6zQY_BuECTljXvUFH1v_fQ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1701" y="2264607"/>
            <a:ext cx="159067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65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13464" y="339502"/>
            <a:ext cx="7162992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1 Meta 1: 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de detecção precoce do câncer de colo uterino das mulheres na faixa etária entre 25 e 64 anos para 40%.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Total de exames citopatológicos realizados.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8467366"/>
              </p:ext>
            </p:extLst>
          </p:nvPr>
        </p:nvGraphicFramePr>
        <p:xfrm>
          <a:off x="1496464" y="1707654"/>
          <a:ext cx="7102572" cy="314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469700"/>
            <a:ext cx="6985576" cy="150810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1 Meta 3: </a:t>
            </a:r>
            <a:r>
              <a:rPr lang="pt-BR" dirty="0" smtClean="0"/>
              <a:t>Rastreamento por meio do exame citopatológico de colo uterino recomendada pelo Ministério da Saúde a 100% das mulheres que realizarem acompanhamento na UBS.</a:t>
            </a:r>
          </a:p>
          <a:p>
            <a:pPr algn="ctr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3: </a:t>
            </a:r>
            <a:r>
              <a:rPr lang="pt-BR" dirty="0" smtClean="0"/>
              <a:t>Total de exames citopatológicos realizados.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9329651"/>
              </p:ext>
            </p:extLst>
          </p:nvPr>
        </p:nvGraphicFramePr>
        <p:xfrm>
          <a:off x="1259632" y="2139702"/>
          <a:ext cx="7715304" cy="280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771550"/>
            <a:ext cx="6985576" cy="92333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3 Meta 1: </a:t>
            </a:r>
            <a:r>
              <a:rPr lang="pt-BR" dirty="0" smtClean="0"/>
              <a:t>Qualificar o Programa de prevenção do câncer de colo uterino na UBS.</a:t>
            </a:r>
          </a:p>
          <a:p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</a:t>
            </a:r>
            <a:r>
              <a:rPr lang="pt-BR" dirty="0" smtClean="0">
                <a:solidFill>
                  <a:srgbClr val="E05288"/>
                </a:solidFill>
              </a:rPr>
              <a:t> </a:t>
            </a:r>
            <a:r>
              <a:rPr lang="pt-BR" dirty="0" smtClean="0"/>
              <a:t>número de amostras satisfatórias coletadas.</a:t>
            </a:r>
          </a:p>
        </p:txBody>
      </p:sp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331640" y="1995686"/>
            <a:ext cx="7057584" cy="14773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3 Meta 7: </a:t>
            </a:r>
            <a:r>
              <a:rPr lang="pt-BR" dirty="0" smtClean="0"/>
              <a:t>Garantir referência e contra-referência para 100% das mulheres com exame citopatológico alterado.</a:t>
            </a:r>
          </a:p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7:</a:t>
            </a:r>
            <a:r>
              <a:rPr lang="pt-BR" dirty="0" smtClean="0">
                <a:solidFill>
                  <a:srgbClr val="E05288"/>
                </a:solidFill>
              </a:rPr>
              <a:t> </a:t>
            </a:r>
            <a:r>
              <a:rPr lang="pt-BR" dirty="0" smtClean="0"/>
              <a:t>número de mulheres com exame citopatológico alterado atendidas na referencia e com retorno de contra-referencia.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923928" y="3795886"/>
            <a:ext cx="2337499" cy="92333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900" cmpd="sng">
                  <a:solidFill>
                    <a:schemeClr val="accent2">
                      <a:lumMod val="40000"/>
                      <a:lumOff val="60000"/>
                      <a:alpha val="55000"/>
                    </a:schemeClr>
                  </a:solidFill>
                  <a:prstDash val="solid"/>
                </a:ln>
                <a:solidFill>
                  <a:srgbClr val="E05288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100%</a:t>
            </a:r>
            <a:endParaRPr lang="pt-BR" sz="5400" b="1" cap="none" spc="0" dirty="0">
              <a:ln w="900" cmpd="sng"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prstDash val="solid"/>
              </a:ln>
              <a:solidFill>
                <a:srgbClr val="E05288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699542"/>
            <a:ext cx="6913568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4 Meta 1: </a:t>
            </a:r>
            <a:r>
              <a:rPr lang="pt-BR" dirty="0" smtClean="0"/>
              <a:t>Qualificar registro da coleta de exame citopatológico de colo uterino e realização da mamografia na planilha ou no registro específico.</a:t>
            </a:r>
          </a:p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</a:t>
            </a:r>
            <a:r>
              <a:rPr lang="pt-BR" dirty="0" smtClean="0">
                <a:solidFill>
                  <a:srgbClr val="E05288"/>
                </a:solidFill>
              </a:rPr>
              <a:t> </a:t>
            </a:r>
            <a:r>
              <a:rPr lang="pt-BR" dirty="0" smtClean="0"/>
              <a:t>número de registros realizados.</a:t>
            </a:r>
          </a:p>
        </p:txBody>
      </p:sp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0977432"/>
              </p:ext>
            </p:extLst>
          </p:nvPr>
        </p:nvGraphicFramePr>
        <p:xfrm>
          <a:off x="1361110" y="2139702"/>
          <a:ext cx="7286676" cy="28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627534"/>
            <a:ext cx="6769552" cy="92333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5 Meta 1: </a:t>
            </a:r>
            <a:r>
              <a:rPr lang="pt-BR" dirty="0" smtClean="0"/>
              <a:t>Realizar avaliação de risco em 100% das mulheres nas faixas </a:t>
            </a:r>
            <a:r>
              <a:rPr lang="pt-BR" dirty="0" err="1" smtClean="0"/>
              <a:t>etárias-alvo</a:t>
            </a:r>
            <a:r>
              <a:rPr lang="pt-BR" dirty="0" smtClean="0"/>
              <a:t>.</a:t>
            </a:r>
          </a:p>
          <a:p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6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1314200"/>
              </p:ext>
            </p:extLst>
          </p:nvPr>
        </p:nvGraphicFramePr>
        <p:xfrm>
          <a:off x="837917" y="1798848"/>
          <a:ext cx="7901014" cy="2820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506770"/>
            <a:ext cx="7201600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 Meta 1: </a:t>
            </a:r>
            <a:r>
              <a:rPr lang="pt-BR" dirty="0" smtClean="0"/>
              <a:t>Orientar 100% das mulheres cadastradas sobre doenças sexualmente transmissíveis (DST) e fatores de risco para câncer de colo uterino e mama.</a:t>
            </a:r>
          </a:p>
          <a:p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5814753"/>
              </p:ext>
            </p:extLst>
          </p:nvPr>
        </p:nvGraphicFramePr>
        <p:xfrm>
          <a:off x="1063677" y="1995686"/>
          <a:ext cx="7715304" cy="2695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771550"/>
            <a:ext cx="7273608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 Meta 1: </a:t>
            </a:r>
            <a:r>
              <a:rPr lang="pt-BR" dirty="0" smtClean="0"/>
              <a:t>Orientar 100% das mulheres cadastradas sobre doenças sexualmente transmissíveis (DST) e fatores de risco para câncer de colo uterino e mama.</a:t>
            </a:r>
          </a:p>
          <a:p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9357441"/>
              </p:ext>
            </p:extLst>
          </p:nvPr>
        </p:nvGraphicFramePr>
        <p:xfrm>
          <a:off x="931627" y="2139702"/>
          <a:ext cx="7929618" cy="274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87903" y="627534"/>
            <a:ext cx="7345616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 Meta 1: </a:t>
            </a:r>
            <a:r>
              <a:rPr lang="pt-BR" dirty="0" smtClean="0"/>
              <a:t>Orientar 100% das mulheres cadastradas sobre doenças sexualmente transmissíveis (DST), fatores de risco e detecção precoce para câncer de colo uterino e mama.</a:t>
            </a:r>
          </a:p>
          <a:p>
            <a:r>
              <a:rPr lang="pt-BR" b="1" dirty="0" smtClean="0">
                <a:solidFill>
                  <a:srgbClr val="E0528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0307662"/>
              </p:ext>
            </p:extLst>
          </p:nvPr>
        </p:nvGraphicFramePr>
        <p:xfrm>
          <a:off x="1043607" y="1995686"/>
          <a:ext cx="7758138" cy="287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353246" y="207882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Introdução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000760" y="48266"/>
            <a:ext cx="305983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Pelotas/RS</a:t>
            </a:r>
            <a:endParaRPr lang="pt-B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4837936"/>
              </p:ext>
            </p:extLst>
          </p:nvPr>
        </p:nvGraphicFramePr>
        <p:xfrm>
          <a:off x="1214414" y="714362"/>
          <a:ext cx="778671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8127567" y="485339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IBGE, 2012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8107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568300"/>
            <a:ext cx="7416824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1 Meta 2: </a:t>
            </a:r>
            <a:r>
              <a:rPr lang="pt-BR" dirty="0" smtClean="0"/>
              <a:t>Qualificar a cobertura de detecção precoce do câncer de mama das mulheres na faixa etária entre 50 e 69 anos para 40%.</a:t>
            </a:r>
          </a:p>
          <a:p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2: </a:t>
            </a:r>
            <a:r>
              <a:rPr lang="pt-BR" dirty="0" smtClean="0"/>
              <a:t>Total de exames mamográficos realizados.</a:t>
            </a:r>
          </a:p>
        </p:txBody>
      </p:sp>
      <p:graphicFrame>
        <p:nvGraphicFramePr>
          <p:cNvPr id="5" name="Espaço Reservado para Conteú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1775624"/>
              </p:ext>
            </p:extLst>
          </p:nvPr>
        </p:nvGraphicFramePr>
        <p:xfrm>
          <a:off x="899592" y="1819669"/>
          <a:ext cx="784887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0652352"/>
              </p:ext>
            </p:extLst>
          </p:nvPr>
        </p:nvGraphicFramePr>
        <p:xfrm>
          <a:off x="1259632" y="1147459"/>
          <a:ext cx="7358114" cy="278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19672" y="385376"/>
            <a:ext cx="6841560" cy="1754326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1 Meta 4: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/>
              <a:t>Rastreamento por meio do encaminhamento de solicitação para realização de exame mamográfico conforme recomendado pelo Ministério da Saúde a 100% das mulheres entre 50 e 69 anos.</a:t>
            </a:r>
          </a:p>
          <a:p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4: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/>
              <a:t>mulheres encaminhadas para realização de mamografia.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017027304"/>
              </p:ext>
            </p:extLst>
          </p:nvPr>
        </p:nvGraphicFramePr>
        <p:xfrm>
          <a:off x="1403648" y="2355726"/>
          <a:ext cx="741682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411510"/>
            <a:ext cx="7057584" cy="14773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3 Meta 8: </a:t>
            </a:r>
            <a:r>
              <a:rPr lang="pt-BR" dirty="0" smtClean="0"/>
              <a:t>Garantir referência e contra-referência para 100% das mulheres com exame mamográfico alterado.</a:t>
            </a:r>
          </a:p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8: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/>
              <a:t>número de mulheres com exame mamográfico alterado atendidas na referencia e com retorno de contra-referencia.</a:t>
            </a:r>
          </a:p>
        </p:txBody>
      </p:sp>
      <p:graphicFrame>
        <p:nvGraphicFramePr>
          <p:cNvPr id="5" name="Espaço Reservado para Conteú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7170144"/>
              </p:ext>
            </p:extLst>
          </p:nvPr>
        </p:nvGraphicFramePr>
        <p:xfrm>
          <a:off x="1043607" y="1895086"/>
          <a:ext cx="7769339" cy="295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531484"/>
            <a:ext cx="7129592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4 Meta 1: </a:t>
            </a:r>
            <a:r>
              <a:rPr lang="pt-BR" dirty="0" smtClean="0"/>
              <a:t>Qualificar registro da coleta de exame citopatológico de colo uterino e realização da mamografia na planilha ou no registro específico.</a:t>
            </a:r>
          </a:p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/>
              <a:t>número de registros realizados.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6710262"/>
              </p:ext>
            </p:extLst>
          </p:nvPr>
        </p:nvGraphicFramePr>
        <p:xfrm>
          <a:off x="1041096" y="1995686"/>
          <a:ext cx="7786742" cy="28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771550"/>
            <a:ext cx="6985576" cy="92333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5 Meta 1: </a:t>
            </a:r>
            <a:r>
              <a:rPr lang="pt-BR" dirty="0" smtClean="0"/>
              <a:t>Realizar avaliação de risco em 100% das mulheres nas faixas </a:t>
            </a:r>
            <a:r>
              <a:rPr lang="pt-BR" dirty="0" err="1" smtClean="0"/>
              <a:t>etárias-alvo</a:t>
            </a:r>
            <a:r>
              <a:rPr lang="pt-BR" dirty="0" smtClean="0"/>
              <a:t>.</a:t>
            </a:r>
          </a:p>
          <a:p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705779954"/>
              </p:ext>
            </p:extLst>
          </p:nvPr>
        </p:nvGraphicFramePr>
        <p:xfrm>
          <a:off x="1181660" y="1851670"/>
          <a:ext cx="742955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627534"/>
            <a:ext cx="6985576" cy="92333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5 Meta 1: 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Realizar a avaliação de risco em 100% das mulheres nas faixas etárias alvo</a:t>
            </a:r>
            <a:endParaRPr lang="pt-BR" b="1" dirty="0" smtClean="0">
              <a:solidFill>
                <a:srgbClr val="92D05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Indicador 1: 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Número de avaliações realizadas</a:t>
            </a:r>
            <a:endParaRPr lang="pt-BR" dirty="0" smtClean="0">
              <a:solidFill>
                <a:srgbClr val="92D05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49059978"/>
              </p:ext>
            </p:extLst>
          </p:nvPr>
        </p:nvGraphicFramePr>
        <p:xfrm>
          <a:off x="1259632" y="1707655"/>
          <a:ext cx="7344816" cy="288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2631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627534"/>
            <a:ext cx="7057584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 Meta 1: </a:t>
            </a:r>
            <a:r>
              <a:rPr lang="pt-BR" dirty="0" smtClean="0"/>
              <a:t>Orientar 100% das mulheres cadastradas sobre doenças sexualmente transmissíveis (DST) e fatores de risco para câncer de colo uterino e mama.</a:t>
            </a:r>
          </a:p>
          <a:p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5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1213720"/>
              </p:ext>
            </p:extLst>
          </p:nvPr>
        </p:nvGraphicFramePr>
        <p:xfrm>
          <a:off x="1218234" y="1995686"/>
          <a:ext cx="757242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20220" y="627534"/>
            <a:ext cx="7417624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 Meta 1: </a:t>
            </a:r>
            <a:r>
              <a:rPr lang="pt-BR" dirty="0" smtClean="0"/>
              <a:t>Orientar 100% das mulheres cadastradas sobre doenças sexualmente transmissíveis (DST) e fatores de risco para câncer de colo uterino e mama.</a:t>
            </a:r>
          </a:p>
          <a:p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8338019"/>
              </p:ext>
            </p:extLst>
          </p:nvPr>
        </p:nvGraphicFramePr>
        <p:xfrm>
          <a:off x="1043607" y="1995686"/>
          <a:ext cx="7829576" cy="287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627534"/>
            <a:ext cx="7561640" cy="120032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 Meta 1: </a:t>
            </a:r>
            <a:r>
              <a:rPr lang="pt-BR" dirty="0" smtClean="0"/>
              <a:t>Orientar 100% das mulheres cadastradas sobre doenças sexualmente transmissíveis (DST), fatores de risco e detecção precoce para câncer de colo uterino e mama.</a:t>
            </a:r>
          </a:p>
          <a:p>
            <a:r>
              <a:rPr lang="pt-BR" b="1" dirty="0" smtClean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 1: </a:t>
            </a:r>
            <a:r>
              <a:rPr lang="pt-BR" dirty="0" smtClean="0"/>
              <a:t>número de avaliações realizadas.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0059663"/>
              </p:ext>
            </p:extLst>
          </p:nvPr>
        </p:nvGraphicFramePr>
        <p:xfrm>
          <a:off x="1075073" y="1923678"/>
          <a:ext cx="7786742" cy="292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 rot="16200000">
            <a:off x="-1466055" y="207882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07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353246" y="207882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Introdução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71800" y="212449"/>
            <a:ext cx="6390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de Saúde de Pelotas/RS</a:t>
            </a:r>
            <a:endParaRPr lang="pt-B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a 8"/>
          <p:cNvGraphicFramePr/>
          <p:nvPr/>
        </p:nvGraphicFramePr>
        <p:xfrm>
          <a:off x="2000232" y="857238"/>
          <a:ext cx="678661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Conector reto 10"/>
          <p:cNvCxnSpPr/>
          <p:nvPr/>
        </p:nvCxnSpPr>
        <p:spPr>
          <a:xfrm rot="16200000" flipH="1">
            <a:off x="6250793" y="3893352"/>
            <a:ext cx="785821" cy="7143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33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265680" y="2078826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Discussão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91680" y="525740"/>
            <a:ext cx="60722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Ampliar cobertura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Realizar cadastramento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Melhorar registros</a:t>
            </a:r>
          </a:p>
          <a:p>
            <a:r>
              <a:rPr lang="pt-BR" sz="2800" dirty="0" smtClean="0"/>
              <a:t>		</a:t>
            </a:r>
          </a:p>
          <a:p>
            <a:r>
              <a:rPr lang="pt-BR" sz="2800" dirty="0" smtClean="0"/>
              <a:t>		Ficha-espelho</a:t>
            </a:r>
          </a:p>
          <a:p>
            <a:endParaRPr lang="pt-BR" sz="2800" dirty="0" smtClean="0"/>
          </a:p>
          <a:p>
            <a:endParaRPr lang="pt-BR" sz="2800" dirty="0"/>
          </a:p>
        </p:txBody>
      </p:sp>
      <p:sp>
        <p:nvSpPr>
          <p:cNvPr id="5" name="Seta em curva para a esquerda 4"/>
          <p:cNvSpPr/>
          <p:nvPr/>
        </p:nvSpPr>
        <p:spPr>
          <a:xfrm rot="20679037">
            <a:off x="4978387" y="771070"/>
            <a:ext cx="785818" cy="1000132"/>
          </a:xfrm>
          <a:prstGeom prst="curvedLeftArrow">
            <a:avLst/>
          </a:prstGeom>
          <a:solidFill>
            <a:srgbClr val="E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em curva para a esquerda 6"/>
          <p:cNvSpPr/>
          <p:nvPr/>
        </p:nvSpPr>
        <p:spPr>
          <a:xfrm rot="1216596">
            <a:off x="4936975" y="2466575"/>
            <a:ext cx="785818" cy="1000132"/>
          </a:xfrm>
          <a:prstGeom prst="curvedLeftArrow">
            <a:avLst/>
          </a:prstGeom>
          <a:solidFill>
            <a:srgbClr val="E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a direita 9"/>
          <p:cNvSpPr/>
          <p:nvPr/>
        </p:nvSpPr>
        <p:spPr>
          <a:xfrm rot="21388198">
            <a:off x="2606208" y="3548570"/>
            <a:ext cx="785818" cy="928694"/>
          </a:xfrm>
          <a:prstGeom prst="curvedRightArrow">
            <a:avLst/>
          </a:prstGeom>
          <a:solidFill>
            <a:srgbClr val="3FC5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2195736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33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265680" y="2078826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Discussão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07704" y="571486"/>
            <a:ext cx="55721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Acolher mulheres</a:t>
            </a:r>
          </a:p>
          <a:p>
            <a:endParaRPr lang="pt-BR" sz="2800" dirty="0" smtClean="0"/>
          </a:p>
          <a:p>
            <a:r>
              <a:rPr lang="pt-BR" sz="2800" dirty="0" smtClean="0"/>
              <a:t>Atendimento diferenciado</a:t>
            </a:r>
          </a:p>
          <a:p>
            <a:endParaRPr lang="pt-BR" sz="2800" dirty="0" smtClean="0"/>
          </a:p>
          <a:p>
            <a:r>
              <a:rPr lang="pt-BR" sz="2800" dirty="0" smtClean="0"/>
              <a:t>Direcionar “olhares”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Promover prevenção</a:t>
            </a:r>
          </a:p>
        </p:txBody>
      </p:sp>
      <p:sp>
        <p:nvSpPr>
          <p:cNvPr id="7" name="Seta em curva para a direita 6"/>
          <p:cNvSpPr/>
          <p:nvPr/>
        </p:nvSpPr>
        <p:spPr>
          <a:xfrm>
            <a:off x="1214414" y="1141284"/>
            <a:ext cx="693290" cy="1216152"/>
          </a:xfrm>
          <a:prstGeom prst="curvedRightArrow">
            <a:avLst/>
          </a:prstGeom>
          <a:solidFill>
            <a:srgbClr val="E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a esquerda 7"/>
          <p:cNvSpPr/>
          <p:nvPr/>
        </p:nvSpPr>
        <p:spPr>
          <a:xfrm rot="1572231">
            <a:off x="5557356" y="2500229"/>
            <a:ext cx="863155" cy="1104673"/>
          </a:xfrm>
          <a:prstGeom prst="curvedLeftArrow">
            <a:avLst/>
          </a:prstGeom>
          <a:solidFill>
            <a:srgbClr val="E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3280986" y="3429006"/>
            <a:ext cx="642942" cy="500066"/>
          </a:xfrm>
          <a:prstGeom prst="downArrow">
            <a:avLst/>
          </a:prstGeom>
          <a:solidFill>
            <a:srgbClr val="3FC5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100" name="Picture 4" descr="http://www.portalangels.com/saude/wp-content/uploads/2011/04/saude_da_mulher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3" y="0"/>
            <a:ext cx="2214547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480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2403" y="13084"/>
            <a:ext cx="3562165" cy="513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 rot="16200000">
            <a:off x="-1265680" y="2078826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Discussão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71538" y="101281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        número de mulheres com exames em dia</a:t>
            </a:r>
          </a:p>
          <a:p>
            <a:endParaRPr lang="pt-BR" sz="2400" dirty="0" smtClean="0"/>
          </a:p>
          <a:p>
            <a:pPr algn="just"/>
            <a:r>
              <a:rPr lang="pt-BR" sz="2400" dirty="0" smtClean="0"/>
              <a:t>       incidência de casos de cânceres Ginecológicos</a:t>
            </a:r>
          </a:p>
          <a:p>
            <a:endParaRPr lang="pt-BR" sz="2400" dirty="0" smtClean="0"/>
          </a:p>
          <a:p>
            <a:pPr algn="ctr"/>
            <a:r>
              <a:rPr lang="pt-BR" sz="2400" dirty="0" smtClean="0"/>
              <a:t>	</a:t>
            </a:r>
          </a:p>
          <a:p>
            <a:pPr algn="ctr"/>
            <a:r>
              <a:rPr lang="pt-BR" sz="2400" dirty="0" smtClean="0"/>
              <a:t>Envolver todos os profissionais</a:t>
            </a:r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r>
              <a:rPr lang="pt-BR" sz="2400" b="1" dirty="0" smtClean="0">
                <a:solidFill>
                  <a:srgbClr val="B8004F"/>
                </a:solidFill>
              </a:rPr>
              <a:t>Despertar interesse nas mulheres para atualização dos exames!</a:t>
            </a:r>
          </a:p>
        </p:txBody>
      </p:sp>
      <p:sp>
        <p:nvSpPr>
          <p:cNvPr id="7" name="Seta para cima 6"/>
          <p:cNvSpPr/>
          <p:nvPr/>
        </p:nvSpPr>
        <p:spPr>
          <a:xfrm>
            <a:off x="1500166" y="1000114"/>
            <a:ext cx="357190" cy="428628"/>
          </a:xfrm>
          <a:prstGeom prst="upArrow">
            <a:avLst/>
          </a:prstGeom>
          <a:solidFill>
            <a:srgbClr val="E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cima 8"/>
          <p:cNvSpPr/>
          <p:nvPr/>
        </p:nvSpPr>
        <p:spPr>
          <a:xfrm rot="10800000">
            <a:off x="1357290" y="1785932"/>
            <a:ext cx="357190" cy="428628"/>
          </a:xfrm>
          <a:prstGeom prst="upArrow">
            <a:avLst>
              <a:gd name="adj1" fmla="val 51568"/>
              <a:gd name="adj2" fmla="val 50000"/>
            </a:avLst>
          </a:prstGeom>
          <a:solidFill>
            <a:srgbClr val="3FC5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trela de 6 Pontas 9"/>
          <p:cNvSpPr/>
          <p:nvPr/>
        </p:nvSpPr>
        <p:spPr>
          <a:xfrm>
            <a:off x="2143108" y="2786064"/>
            <a:ext cx="571504" cy="642942"/>
          </a:xfrm>
          <a:prstGeom prst="star6">
            <a:avLst/>
          </a:prstGeom>
          <a:solidFill>
            <a:srgbClr val="E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37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314572" y="2078826"/>
            <a:ext cx="379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Conclusão</a:t>
            </a:r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85852" y="428610"/>
          <a:ext cx="7372376" cy="4500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332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AcULk6DZJ2U/Tzg8q6hu5CI/AAAAAAAAE2g/nNSAkzSBaX8/s400/obrigada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0704" y="0"/>
            <a:ext cx="5416908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49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435100" y="823908"/>
          <a:ext cx="7708900" cy="4319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Conector reto 11"/>
          <p:cNvCxnSpPr/>
          <p:nvPr/>
        </p:nvCxnSpPr>
        <p:spPr>
          <a:xfrm rot="16200000" flipH="1">
            <a:off x="4786314" y="2571750"/>
            <a:ext cx="3000396" cy="128588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 rot="16200000">
            <a:off x="-1353246" y="207882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Introdução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71800" y="212449"/>
            <a:ext cx="6390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de Saúde de Pelotas/RS</a:t>
            </a:r>
            <a:endParaRPr lang="pt-BR" sz="2800" b="1" dirty="0">
              <a:solidFill>
                <a:schemeClr val="bg1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 rot="10800000" flipV="1">
            <a:off x="2571736" y="3000378"/>
            <a:ext cx="928694" cy="78581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3571868" y="3000378"/>
            <a:ext cx="857256" cy="78581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33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353246" y="207882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Introdução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8131277"/>
              </p:ext>
            </p:extLst>
          </p:nvPr>
        </p:nvGraphicFramePr>
        <p:xfrm>
          <a:off x="1214414" y="928676"/>
          <a:ext cx="782208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43586">
            <a:off x="6984059" y="4284762"/>
            <a:ext cx="2010806" cy="116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771800" y="212449"/>
            <a:ext cx="6390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Unidade de Saúde Simões Lopes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3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126"/>
            <a:ext cx="2808312" cy="512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 rot="16200000">
            <a:off x="-1484489" y="207882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Introdução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00232" y="212449"/>
            <a:ext cx="7162144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Unidade de Saúde da Família Simões Lopes</a:t>
            </a:r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59632" y="915566"/>
            <a:ext cx="6390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Câncer de Colo de Útero e de Mama</a:t>
            </a:r>
            <a:endParaRPr lang="pt-B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xmlns="" val="1046401906"/>
              </p:ext>
            </p:extLst>
          </p:nvPr>
        </p:nvGraphicFramePr>
        <p:xfrm>
          <a:off x="1071538" y="1571618"/>
          <a:ext cx="5660702" cy="342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999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484489" y="2078826"/>
            <a:ext cx="41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Introdução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8794" y="212449"/>
            <a:ext cx="7233582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Unidade de Saúde da Família Simões Lopes</a:t>
            </a:r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28728" y="834084"/>
            <a:ext cx="6390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Câncer de Colo de Útero e de Mama</a:t>
            </a:r>
            <a:endParaRPr lang="pt-BR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4465" y="1563639"/>
            <a:ext cx="2809535" cy="35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xmlns="" val="3072091092"/>
              </p:ext>
            </p:extLst>
          </p:nvPr>
        </p:nvGraphicFramePr>
        <p:xfrm>
          <a:off x="1115616" y="1571618"/>
          <a:ext cx="7200800" cy="342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Seta para baixo 8"/>
          <p:cNvSpPr/>
          <p:nvPr/>
        </p:nvSpPr>
        <p:spPr>
          <a:xfrm>
            <a:off x="2500298" y="3000378"/>
            <a:ext cx="357190" cy="47834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8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1656811" y="2078826"/>
            <a:ext cx="4477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Justificativa</a:t>
            </a:r>
            <a:endParaRPr lang="pt-BR" sz="54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81790" y="214296"/>
            <a:ext cx="766221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Unidade de Saúde da </a:t>
            </a:r>
            <a:r>
              <a:rPr lang="pt-BR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Familia</a:t>
            </a: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Simões Lopes</a:t>
            </a:r>
            <a:endParaRPr lang="pt-BR" sz="28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t3.gstatic.com/images?q=tbn:ANd9GcQjTR_4FJTI7ZK-5TNCkciA6TjI6zQY_BuECTljXvUFH1v_fQ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1701" y="2264607"/>
            <a:ext cx="159067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a 6"/>
          <p:cNvGraphicFramePr/>
          <p:nvPr/>
        </p:nvGraphicFramePr>
        <p:xfrm>
          <a:off x="1524000" y="1142990"/>
          <a:ext cx="5905520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773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2063172" y="2078826"/>
            <a:ext cx="5290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200" b="1" spc="50" dirty="0" smtClean="0">
                <a:ln w="127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Objetivo Geral</a:t>
            </a:r>
            <a:endParaRPr lang="pt-BR" sz="5200" b="1" cap="none" spc="50" dirty="0">
              <a:ln w="127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7571" y="3228993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500166" y="714362"/>
            <a:ext cx="60486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B8004F"/>
                </a:solidFill>
              </a:rPr>
              <a:t>Qualificar</a:t>
            </a:r>
            <a:r>
              <a:rPr lang="pt-BR" sz="2800" dirty="0"/>
              <a:t> </a:t>
            </a:r>
            <a:r>
              <a:rPr lang="pt-BR" sz="2800" dirty="0" smtClean="0"/>
              <a:t>o Programa de </a:t>
            </a:r>
            <a:r>
              <a:rPr lang="pt-BR" sz="2800" b="1" dirty="0" smtClean="0">
                <a:solidFill>
                  <a:srgbClr val="B8004F"/>
                </a:solidFill>
              </a:rPr>
              <a:t>prevenção </a:t>
            </a:r>
            <a:r>
              <a:rPr lang="pt-BR" sz="2800" b="1" dirty="0">
                <a:solidFill>
                  <a:srgbClr val="B8004F"/>
                </a:solidFill>
              </a:rPr>
              <a:t>do câncer de colo uterino</a:t>
            </a:r>
            <a:r>
              <a:rPr lang="pt-BR" sz="2800" dirty="0"/>
              <a:t> em mulheres entre 25 e 64 anos </a:t>
            </a:r>
            <a:r>
              <a:rPr lang="pt-BR" sz="2800" dirty="0" smtClean="0"/>
              <a:t>e</a:t>
            </a:r>
            <a:r>
              <a:rPr lang="pt-BR" sz="2800" b="1" dirty="0" smtClean="0">
                <a:solidFill>
                  <a:srgbClr val="B8004F"/>
                </a:solidFill>
              </a:rPr>
              <a:t> do câncer </a:t>
            </a:r>
            <a:r>
              <a:rPr lang="pt-BR" sz="2800" b="1" dirty="0">
                <a:solidFill>
                  <a:srgbClr val="B8004F"/>
                </a:solidFill>
              </a:rPr>
              <a:t>de mama </a:t>
            </a:r>
            <a:r>
              <a:rPr lang="pt-BR" sz="2800" dirty="0" smtClean="0"/>
              <a:t>em mulheres entre 50 </a:t>
            </a:r>
            <a:r>
              <a:rPr lang="pt-BR" sz="2800" dirty="0"/>
              <a:t>e 69 anos pertencentes à Unidade Básica de Saúde do Simões Lopes no município de Pelotas/RS.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530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56624</TotalTime>
  <Words>1293</Words>
  <Application>Microsoft Office PowerPoint</Application>
  <PresentationFormat>Apresentação na tela (16:9)</PresentationFormat>
  <Paragraphs>204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 Qualificação do Programa de Prevenção do câncer de colo de útero e de mama na UESF Simões Lopes/Pelotas/RS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Bucal Coletiva para crianças de 6 a 14 anos de idade</dc:title>
  <dc:creator>USER</dc:creator>
  <cp:lastModifiedBy>Usuario</cp:lastModifiedBy>
  <cp:revision>220</cp:revision>
  <dcterms:created xsi:type="dcterms:W3CDTF">2012-08-05T16:25:03Z</dcterms:created>
  <dcterms:modified xsi:type="dcterms:W3CDTF">2013-09-11T14:31:54Z</dcterms:modified>
</cp:coreProperties>
</file>