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55"/>
  </p:notes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66" r:id="rId9"/>
    <p:sldId id="272" r:id="rId10"/>
    <p:sldId id="270" r:id="rId11"/>
    <p:sldId id="277" r:id="rId12"/>
    <p:sldId id="278" r:id="rId13"/>
    <p:sldId id="285" r:id="rId14"/>
    <p:sldId id="286" r:id="rId15"/>
    <p:sldId id="281" r:id="rId16"/>
    <p:sldId id="284" r:id="rId17"/>
    <p:sldId id="288" r:id="rId18"/>
    <p:sldId id="289" r:id="rId19"/>
    <p:sldId id="292" r:id="rId20"/>
    <p:sldId id="293" r:id="rId21"/>
    <p:sldId id="294" r:id="rId22"/>
    <p:sldId id="355" r:id="rId23"/>
    <p:sldId id="298" r:id="rId24"/>
    <p:sldId id="356" r:id="rId25"/>
    <p:sldId id="340" r:id="rId26"/>
    <p:sldId id="301" r:id="rId27"/>
    <p:sldId id="357" r:id="rId28"/>
    <p:sldId id="341" r:id="rId29"/>
    <p:sldId id="304" r:id="rId30"/>
    <p:sldId id="358" r:id="rId31"/>
    <p:sldId id="342" r:id="rId32"/>
    <p:sldId id="307" r:id="rId33"/>
    <p:sldId id="359" r:id="rId34"/>
    <p:sldId id="331" r:id="rId35"/>
    <p:sldId id="310" r:id="rId36"/>
    <p:sldId id="360" r:id="rId37"/>
    <p:sldId id="350" r:id="rId38"/>
    <p:sldId id="313" r:id="rId39"/>
    <p:sldId id="361" r:id="rId40"/>
    <p:sldId id="351" r:id="rId41"/>
    <p:sldId id="316" r:id="rId42"/>
    <p:sldId id="362" r:id="rId43"/>
    <p:sldId id="318" r:id="rId44"/>
    <p:sldId id="363" r:id="rId45"/>
    <p:sldId id="323" r:id="rId46"/>
    <p:sldId id="364" r:id="rId47"/>
    <p:sldId id="349" r:id="rId48"/>
    <p:sldId id="352" r:id="rId49"/>
    <p:sldId id="353" r:id="rId50"/>
    <p:sldId id="354" r:id="rId51"/>
    <p:sldId id="368" r:id="rId52"/>
    <p:sldId id="369" r:id="rId53"/>
    <p:sldId id="365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tr&#237;cia\Documents\Unidade%203%20Interven&#231;&#227;o\Interven&#231;&#227;o-%20fichas,%20planilhas,%20bilhetes\2013_08_15%20Coleta%20de%20dados%20Sa&#250;de%20Bucal%20escolare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2000" b="1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784017876143873"/>
          <c:y val="0.19718511748531445"/>
          <c:w val="0.85215982123856182"/>
          <c:h val="0.70335231533558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</c:f>
              <c:strCache>
                <c:ptCount val="1"/>
                <c:pt idx="0">
                  <c:v>Proporção de escolares examinados na escola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Indicadores!$D$6:$G$6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Indicadores!$D$7:$G$7</c:f>
              <c:numCache>
                <c:formatCode>0.0%</c:formatCode>
                <c:ptCount val="4"/>
                <c:pt idx="0">
                  <c:v>0.8</c:v>
                </c:pt>
                <c:pt idx="1">
                  <c:v>0.92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91584"/>
        <c:axId val="79505664"/>
      </c:barChart>
      <c:catAx>
        <c:axId val="10189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505664"/>
        <c:crosses val="autoZero"/>
        <c:auto val="1"/>
        <c:lblAlgn val="ctr"/>
        <c:lblOffset val="100"/>
        <c:noMultiLvlLbl val="0"/>
      </c:catAx>
      <c:valAx>
        <c:axId val="795056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915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886DB-DD39-4C2D-8C7F-170DD390E831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56BC8-EF45-4FFD-A9AE-31EDCF34FB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8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6BC8-EF45-4FFD-A9AE-31EDCF34FB6E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54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F16A20-75F7-48FD-B3C6-2352BD306F29}" type="datetimeFigureOut">
              <a:rPr lang="pt-BR" smtClean="0"/>
              <a:pPr/>
              <a:t>01/05/2014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D1FB4E9-36A5-4C3C-826F-2F49EC67CDA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80831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UNIVERSIDADE ABERTA DO SUS - UNASUS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Faculdade de Medicina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Departamento de Medicina Social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Curso de Especialização em Saúde da Família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Turma 4</a:t>
            </a:r>
            <a:b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pt-BR" sz="2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Trabalho de Conclusão de Curso </a:t>
            </a:r>
            <a:endParaRPr lang="pt-BR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http://iqg.ufpel.edu.br/db/e-book%20Plantas%20Transgenicas/capa/logo%20co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786322"/>
            <a:ext cx="1571636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28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Obtenção e preenchimento da planilha eletrônica fornecida pelo curso com o nome dos alunos e suas turmas.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Planejamento dos conteúdos a serem abordados nas atividades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educativas sobre higiene oral, nutrição saudável e cárie dentária.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de reuniões semanais de equipe com tempo específico para discussão da intervenção;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marL="0" indent="0" algn="just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 de acordo com o cadernos de atenção básica, n.17 e Guia para uso dos fluoretos no Brasil, ambos do MS,  para:</a:t>
            </a:r>
          </a:p>
          <a:p>
            <a:pPr marL="0" indent="0" algn="just">
              <a:buNone/>
            </a:pPr>
            <a:endParaRPr lang="pt-BR" sz="1200" u="sng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diagnóstico das principais doenças bucais de crianças e adolescentes.</a:t>
            </a:r>
          </a:p>
          <a:p>
            <a:pPr marL="0" indent="0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Auxiliar no preparo do ambiente e na realização do exame bucal com finalidade epidemiológica.</a:t>
            </a:r>
          </a:p>
          <a:p>
            <a:pPr marL="0" indent="0" algn="just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Auxiliar na realização da classificação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riscos, que coloca como prioridade o aluno considerado de alto risco. </a:t>
            </a:r>
          </a:p>
        </p:txBody>
      </p:sp>
    </p:spTree>
    <p:extLst>
      <p:ext uri="{BB962C8B-B14F-4D97-AF65-F5344CB8AC3E}">
        <p14:creationId xmlns:p14="http://schemas.microsoft.com/office/powerpoint/2010/main" val="217072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</a:p>
          <a:p>
            <a:pPr marL="0" indent="0">
              <a:buNone/>
            </a:pP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Auxiliar no encaminhamento dos alunos, segundo a classificação de risco realizada no exame.</a:t>
            </a:r>
          </a:p>
          <a:p>
            <a:pPr marL="0" indent="0" algn="just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Preparar 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ambiente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para o  desenvolvimento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ação coletiva de escovação dental com dentifrício e com flúor gel.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Prestar esclarecimentos à comunidade sobre a importância  da saúde oral.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39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marL="0" indent="0" algn="just">
              <a:buNone/>
            </a:pP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Monitorar a situação de risco dos escolares para saúde bucal.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Monitorar número de alunos moradores da área de cobertura e os considerados alto risco com primeira consulta odontológica.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Monitorar a periodicidade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consultas, os alunos faltosos e as buscas ativas desses alunos.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95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527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u="sng" dirty="0" smtClean="0">
                <a:latin typeface="Arial" panose="020B0604020202020204" pitchFamily="34" charset="0"/>
                <a:cs typeface="Arial" pitchFamily="34" charset="0"/>
              </a:rPr>
              <a:t>Monitoramento e Avaliação</a:t>
            </a:r>
          </a:p>
          <a:p>
            <a:pPr marL="0" indent="0">
              <a:buNone/>
            </a:pP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Monitorar a média de ações coletivas de escovação supervisionada com creme dental e com flúor gel recebida por escolar.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Monitorar a conclusão do tratamento dentário dos alunos da área de cobertura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Monitorar as atividades educativas coletivas.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 Monitoramento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Avaliação </a:t>
            </a:r>
          </a:p>
          <a:p>
            <a:pPr marL="0" indent="0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Para realizar o monitoramento dessas ações: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 registro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específico, utilizando as fichas espelhos disponibilizadas pelo curso: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individual.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Acompanhamento das atividades coletivas.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Encaminhamento para a UBS.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Triagem de Risco de Cárie Dentária.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6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 Monitoramento e Avaliação</a:t>
            </a:r>
          </a:p>
          <a:p>
            <a:pPr marL="0" indent="0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Sistematização, no serviço, da conferência da planilha eletrônica de maneira periódica.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Anotação, na ficha odontológica do prontuário familiar,  sobre as atividades coletivas que esses estudantes participaram, além da evolução do tratamento clínico.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7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5058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marL="0" indent="0" algn="just">
              <a:buNone/>
            </a:pP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Divulgação  e Sensibilização dos moradores da área de cobertura, incluindo a comunidade escolar, sobre os turnos de atividade na escola.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Esclarecimento à comunidade sobre a necessidade do atendimento odontológico nos escolares, que esses tenham seu tratamento concluído, bem como, que os alunos com alto risco sejam priorizados.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41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428604"/>
            <a:ext cx="8183880" cy="51308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marL="0" indent="0" algn="just">
              <a:buNone/>
            </a:pP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Ouvir  sugestões da comunidade, quanto a acessibilidade ao atendimento e promover a participação na gestão, organização e monitoramento das ações em saúde dos escolares.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Divulgação da importância do atendimento interdisciplinar no cuidado da saúde do escolar.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Divulgação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ação em cartazes e na rádio comunitária.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80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dirty="0">
              <a:solidFill>
                <a:srgbClr val="FF0000"/>
              </a:solidFill>
            </a:endParaRPr>
          </a:p>
          <a:p>
            <a:pPr marL="514350" indent="-514350">
              <a:buNone/>
            </a:pPr>
            <a:endParaRPr lang="pt-BR" sz="1200" u="sng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Objetivo 1</a:t>
            </a:r>
          </a:p>
          <a:p>
            <a:pPr marL="514350" indent="-51435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de atenção à saúde Bucal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Meta1.1 : Ampliar a cobertura de ação coletiva de exame bucal com finalidade epidemiológica para estabelecimento de prioridades em 100% dos escolares participantes da intervenção.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Resultado: 100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dos alunos matriculados do 5º ao 9º ano da Escola  foram examinados no decorrer da intervenção.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07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6000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MELHORIA NA ATENÇÃO À SAÚDE BUCAL DE ESCOLARES DE RESPONSABILIDADE DA ESTRATÉGIA SAÚDE DA FAMÍLIA ITAPUÃ, VIAMÃO, RS</a:t>
            </a: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                Patrícia D´Ávila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     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Orientadora</a:t>
            </a:r>
            <a:r>
              <a:rPr lang="pt-BR" dirty="0">
                <a:latin typeface="Arial" pitchFamily="34" charset="0"/>
                <a:cs typeface="Arial" pitchFamily="34" charset="0"/>
              </a:rPr>
              <a:t>: Juliana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Gagno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Lima</a:t>
            </a:r>
          </a:p>
          <a:p>
            <a:pPr marL="0" indent="0" algn="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Pelotas, 2014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43329296"/>
              </p:ext>
            </p:extLst>
          </p:nvPr>
        </p:nvGraphicFramePr>
        <p:xfrm>
          <a:off x="571472" y="500042"/>
          <a:ext cx="7776863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5072074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Figura 1. Proporção de escolares examinados na escola Genésio Pires. ESF  </a:t>
            </a: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Itapuã, Viamão,</a:t>
            </a: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RS, 2013.</a:t>
            </a:r>
            <a:endParaRPr kumimoji="0" lang="pt-BR" alt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Fonte: Planilha de coleta de dados, 2013. </a:t>
            </a:r>
            <a:endParaRPr kumimoji="0" lang="pt-BR" alt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7926732" cy="477085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Meta 1.2: Ampliar a cobertura de Primeira Consulta com plano de tratamento odontológico para 100% dos escolares moradores da área de cobertura.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Resultado: 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146 alunos participantes moradores da área de cobertura  tiveram a primeira consulta odontológica realizada, já no terceiro mês da intervenção.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786322"/>
            <a:ext cx="8136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2. Proporção de escolares moradores da área de abrangência da unidade de saúde com primeira consulta odontológica.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</a:t>
            </a:r>
            <a:r>
              <a:rPr kumimoji="0" lang="pt-BR" alt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alt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áfico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85818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Meta 1.3: Realizar primeira consulta Odontológica em 100% dos alunos considerados alto risco moradores da área de cobertura.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 1.3: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decorrer da Intervenção os 62 alunos (100%) moradores da área de cobertura considerados alto risco foram examinados.</a:t>
            </a:r>
          </a:p>
        </p:txBody>
      </p:sp>
    </p:spTree>
    <p:extLst>
      <p:ext uri="{BB962C8B-B14F-4D97-AF65-F5344CB8AC3E}">
        <p14:creationId xmlns:p14="http://schemas.microsoft.com/office/powerpoint/2010/main" val="52370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786322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3. Proporção de escolares de alto risco com primeira consulta odontológica.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Gráfico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620688"/>
            <a:ext cx="8183880" cy="439248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Foi considerado como primeira consulta odontológica o exame coletivo realizado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escola, onde todos os alunos, foram examinados.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 apoio da direção e funcionários da escola e a adesão da equipe, especialmente das ACS, foi fundamental para que a meta fosse atingida.</a:t>
            </a:r>
          </a:p>
        </p:txBody>
      </p:sp>
    </p:spTree>
    <p:extLst>
      <p:ext uri="{BB962C8B-B14F-4D97-AF65-F5344CB8AC3E}">
        <p14:creationId xmlns:p14="http://schemas.microsoft.com/office/powerpoint/2010/main" val="544476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2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ao atendimento em saúde bucal dos estudantes.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2.1:  Realizar busca ativa em 100% dos alunos com primeira consulta programática faltosos às consultas odontológicas.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 2.1:  Ao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final de 4 meses de intervenção foram realizadas buscas ativas nas residências de  92,9% dos alunos faltosos.</a:t>
            </a: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9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34" y="4643446"/>
            <a:ext cx="813690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/>
              <a:t>Figura 4. Proporção de buscas realizadas aos escolares moradores da área de abrangência da unidade de saúde. ESF </a:t>
            </a:r>
            <a:r>
              <a:rPr lang="pt-BR" dirty="0" err="1" smtClean="0"/>
              <a:t>Itapuã</a:t>
            </a:r>
            <a:r>
              <a:rPr lang="pt-BR" dirty="0" smtClean="0"/>
              <a:t>, Viamão, RS, 2013.</a:t>
            </a:r>
          </a:p>
          <a:p>
            <a:r>
              <a:rPr lang="pt-BR" dirty="0" smtClean="0"/>
              <a:t>Fonte: Planilha de coleta de dados, 2013.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Gráfico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4187952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Até então, não haviam sido realizadas buscas ativas aos faltosos às consultas odontológicas na Unidade.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Não foi possível realizar 100% das buscas ativas aos alunos faltantes à consulta dentro de cada mês, por se tratar de uma área adstrita muito extensa e o carro estar disponível  apenas dois dias por semana por 2hs.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6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de atenção em saúde bucal dos escolares.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Metas 3.1: Realizar escovação dental supervisionada em 100% dos escolares matriculados nas turmas participantes.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3.1: 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200 alunos participantes da intervenção na escola, 191 participaram da escovação supervisionada, atingindo 94,5% da meta estipulada.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4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183880" cy="48577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Ações que promovam saúde bucal em escolares são importantes por acontecerem em um ambiente educacional onde vários estudantes estão reunidos proporcionando momento de reflexão e aprendizagem de um auto cuidado.</a:t>
            </a:r>
          </a:p>
          <a:p>
            <a:pPr marL="0" indent="0" algn="just">
              <a:buNone/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O município de Viamão RS é localizado na região metropolitana de Porto Alegre, tem uma extensa área territorial (1494,26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Km²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) e população de aproximadamente 260 mil habitantes.</a:t>
            </a:r>
          </a:p>
          <a:p>
            <a:pPr marL="0" indent="0">
              <a:buNone/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Possui uma extensa área rural, poucas indústrias e um setor terciário que  vem se desenvolvendo, logo, são oferecidas poucas vagas de emprego.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642918"/>
            <a:ext cx="8183880" cy="8572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5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929198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5. Proporção de escolares com escovação dental supervisionada com creme dental.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778" name="Gráfico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1456" y="1196752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alunos dessas séries não recebiam escovação  supervisionada com creme dental,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então.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Faltaram 11 escolares para que a meta de 100% fosse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atingida, por terem faltado a aula nos dias que ocorreram as ações.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061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u="sng" dirty="0" smtClean="0"/>
              <a:t> </a:t>
            </a:r>
          </a:p>
          <a:p>
            <a:endParaRPr lang="pt-BR" sz="1600" u="sng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Meta 3.2 Aplicação de gel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fluoretado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em 100% dos escolares moradores da área de cobertura considerados alto risco no exame clinico epidemiológico.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 3.2 No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decorrer dos 4 meses de intervenção, todos os 62 alunos da área de cobertura considerados alto risco receberam gel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fluoretado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na escova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dental.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29618" cy="447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1472" y="4929198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6. Proporção de escolares de alto risco com aplicação de gel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fluoretado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com escova dental.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Antes da intervenção, esses alunos não recebiam gel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fluoretado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na escova, como é preconizado pelo manual de uso do fluoreto no Brasil.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A meta de 100% foi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atingida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por termos conseguido sensibilizar todos os alunos para o cuidado com a saúde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oral e  por estarem cientes da necessidade e dos benefícios do uso do flúor.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69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1600" u="sng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 algn="just">
              <a:buNone/>
            </a:pPr>
            <a:endParaRPr lang="pt-BR" sz="1600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Meta 3.3: Concluir o tratamento dentário em 100% dos escolares com primeira consulta odontológica que sejam residentes da área de cobertura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Resultado 3.3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No decorrer dos quatro meses da intervenção, 122 alunos tiveram seu tratamento dentário concluído (83,6%).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611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786322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7. Proporção de escolares com tratamento dentário concluído.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Gráfico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/>
          </a:p>
          <a:p>
            <a:endParaRPr lang="pt-BR" sz="2400" dirty="0" smtClean="0"/>
          </a:p>
          <a:p>
            <a:pPr algn="just"/>
            <a:r>
              <a:rPr lang="pt-BR" sz="2400" dirty="0" smtClean="0"/>
              <a:t>A meta de 100% dos tratamentos concluídos, não foi atingida nos quatro meses da intervenção, porque alguns alunos encaminhados demoraram para vir agendar a primeira consulta ou a retornar após as buscas ativas. Atualmente seguem acompanhados.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74902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82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4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os registros das informações.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Meta 4.1: Manter o registro atualizado em planilha eletrônica, fichas espelhos e prontuário de  100% dos escolares moradores da área de abrangência.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Resultado 4.1: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os registros dos 146 alunos moradores da área de abrangência foram atualizados (100%).</a:t>
            </a: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16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786322"/>
            <a:ext cx="8136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8. Proporção de escolares com registro atualizado.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Gráfico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4386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29210"/>
            <a:ext cx="8183880" cy="4842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A ESF Itapuã localiza-se na Vila de Itapuã, 20 Km do centro da cidade com acesso por estrada de chão.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Localizada em um prédio em ótimo estado de conservação, de dois andares, construído já para essa finalidade.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Conta com 3 consultórios médicos, um consultório odontológico, sala de vacina, farmácia, recepção e demais áreas necessárias para o seu pleno funcionamento.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571480"/>
            <a:ext cx="8183880" cy="8572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69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7998170" cy="418795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Após exame epidemiológico e demais atividades coletivas, as informações dos alunos foram transcritas para o prontuário familiar e fichas espelhos dos alunos, atualizando os registros.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Isso foi possível devido a ajuda das agentes de saúde e da equipe de enfermagem.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63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410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5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Bucal dos Escolares</a:t>
            </a:r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u="sng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Meta 5.1: Fornecer orientações sobre higiene bucal para 100% dos estudantes matriculados nas séries da intervenção.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Resultado 5.1: Já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3º 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intervenção,100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dos alunos matriculados nessas turmas (os 200 estudantes) receberam instruções sobre higiene oral.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27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3" y="4786322"/>
            <a:ext cx="75724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9. Proporção de escolares com orientações sobre higiene bucal.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Gráfico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1400" u="sng" dirty="0" smtClean="0">
                <a:latin typeface="Arial" pitchFamily="34" charset="0"/>
                <a:cs typeface="Arial" pitchFamily="34" charset="0"/>
              </a:rPr>
              <a:t> 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Meta 5.2: Fornecer orientações sobre cárie dentária para 100% dos estudantes matriculados nessas séries.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Resultado 5.3: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Atingiu-se os 100% dos alunos recebendo orientações sobre cárie dentária ainda no 3º mês da intervenção.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364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786322"/>
            <a:ext cx="77867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10. Proporção de escolares com orientações sobre cárie dentária.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Gráfico 1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6438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600" u="sng" dirty="0"/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Meta 5.3: Fornecer orientações nutricionais para 100% dos estudantes.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Resultado 5.3: Todos os estudantes matriculados nessas séries receberam orientações nutricionais.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96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943315"/>
            <a:ext cx="81369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Figura 11. Proporção de escolares com orientações nutricionais. ESF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Itapuã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Viamão, RS, 2013.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Fonte: Planilha de coleta de dados, 2013.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Gráfico 2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7153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3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086" y="508692"/>
            <a:ext cx="8183880" cy="5634952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</a:p>
          <a:p>
            <a:pPr marL="0" indent="0" algn="just">
              <a:buNone/>
            </a:pPr>
            <a:endParaRPr lang="pt-BR" sz="15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A intervenção proporcionou: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a equipe: aprimoramento profissional ao ser ampliado o conhecimento na área de saúde oral, qualificando a prática clínica e promovendo a integração dos profissionais.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Para o serviço: capacitação da equipe para o acolhimento, triagem e agendamento, conforme prioridade.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Para  a comunidade: mobilização no cuidado com a saúde bucal,  formação de um canal de comunicação entre a escola e a UBS.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9191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está incorporada ao serviço, será mantido o espaço na agenda para atendimentos clínicos, atividade coletivas, capacitação da equipe e a comunidade seguirá sendo sensibilizada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Serão incluídas, na intervenção, as demais turmas da escola, assim como as outras escolas da área de cobertura.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Aplicar intervenções em outros grupos: gestantes, idosos, hipertensos e diabéticos.                                                                                                                                     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4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desenvolvimento do curso correspondeu às minhas elevadas expectativas de aprendizagem oferecendo suporte pedagógico e técnico efetivo para os diferentes desafios ao longo das quatro unidades.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proporcionou à prática profissional diária, um conhecimento mais aprofundado do SUS e paralelamente, atualização na área odontológica oferecendo subsídios para um atendimento mais qualificado à população.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84784"/>
            <a:ext cx="7864498" cy="444454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 equipe é composta por 2 médicos clínicos gerais, uma dentista, uma enfermeira, três técnicos de enfermagem, uma recepcionista, um funcionário administrativo, um auxiliar de limpeza e 6 agentes  comunitárias de saúde</a:t>
            </a:r>
            <a:endParaRPr lang="pt-BR" sz="2600" dirty="0" smtClean="0"/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Antes da Intervenção as ações em saúde bucal eram restrita aos escolares das séries iniciais (até o 5º ano) pelo programa Sorrindo para o Futuro do Sesc-RS.</a:t>
            </a: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s alunos do 6º ano até o 9º ano (faixa etária dos 11 aos 21 anos), estavam descobertos em relação a ações na área da saúde bucal.</a:t>
            </a: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571480"/>
            <a:ext cx="8183880" cy="8572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INTRODUÇÃO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81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4698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APRENDIZADO CENTRAL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Cada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profissional atuante no SUS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tem a capacidade e o dever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intervir na sua UBS ou na sua área de cobertura, mobilizando a equipe, a comunidade e 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gestores, a transformar positivamente a realidade da comunidade na qual atua.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42852"/>
            <a:ext cx="8069608" cy="4698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FOTOGRAFIAS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6" name="Imagem 15" descr="C:\Users\Patrícia\Documents\FOTOS INTERVENÇÃO\Eu e as ACS reuniã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4429156" cy="332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Imagem 18" descr="C:\Users\Patrícia\Documents\FOTOS INTERVENÇÃO\Exame epidemiológ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44320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8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42852"/>
            <a:ext cx="8069608" cy="4698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FOTOGRAFIAS</a:t>
            </a:r>
          </a:p>
          <a:p>
            <a:pPr algn="ctr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1" name="Imagem 17" descr="C:\Users\Patrícia\Documents\FOTOS INTERVENÇÃO\Inst. HB ACS Fo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40290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Imagem 14" descr="C:\Users\Patrícia\Documents\FOTOS da intervenção 2\IHB antes da escov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77945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98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53989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pt-BR" sz="2400" dirty="0"/>
          </a:p>
          <a:p>
            <a:pPr algn="ctr"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Cadernos de atenção Básica n.º17 Saúde Bucal.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1ªed. 92p. Série A. Normas e Manuais Técnicos. Brasília, DF, 2006.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Guia de Recomendações para o uso de Fluoretos no Brasil.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1ª ed. 56p. Série A. Normas e Manuais Técnicos. Brasília, DF, 2009.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Cadernos de Atenção Primária n.º 28. Atenção à Demanda espontânea na APS.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1ºed. 298p.  Série A. Normas e Manuais Técnicos. Brasília, DF, 2010.</a:t>
            </a:r>
          </a:p>
          <a:p>
            <a:pPr algn="just">
              <a:buNone/>
            </a:pPr>
            <a:endParaRPr lang="pt-BR" sz="13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BRASIL, Ministério da Saúde. </a:t>
            </a:r>
            <a:r>
              <a:rPr lang="pt-BR" i="1" dirty="0" smtClean="0">
                <a:latin typeface="Arial" pitchFamily="34" charset="0"/>
                <a:cs typeface="Arial" pitchFamily="34" charset="0"/>
              </a:rPr>
              <a:t>Política Nacional de Atenção Básica.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110 p. Série E. Legislação em Saúde. Brasília, DF, 2012.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 marL="0" indent="0">
              <a:buNone/>
            </a:pPr>
            <a:r>
              <a:rPr lang="pt-B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Melhorar a cobertura e a atenção à saúde do escolar de uma instituição de responsabilidade da ESF Itapuã, Viamão RS.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571480"/>
            <a:ext cx="8183880" cy="8572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OBJETIVO GERAL DA INTERVENÇÃO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7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42984"/>
            <a:ext cx="8104414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</a:t>
            </a:r>
            <a:endParaRPr lang="pt-B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 Ações</a:t>
            </a:r>
          </a:p>
          <a:p>
            <a:pPr marL="0" indent="0" algn="just">
              <a:buNone/>
            </a:pPr>
            <a:endParaRPr lang="pt-BR" sz="24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realizadas em conformidade com os quatro eixos: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Organização e gestão dos serviços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Qualificação da Prática clínica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Monitoramento e Avaliação       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Engajamento Público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34" y="571480"/>
            <a:ext cx="8183880" cy="857256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ct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6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069608" cy="549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Contato com a escola para cadastro,  apresentação do projeto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viabilização das atividades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Organização da agenda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odontológica para as atividades da intervenção: atendimentos clínicos, atividades coletivas e buscas ativas;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Reunião com a equipe da ESF para apresentação do projeto de intervenção e organização do acolhimento e cadastro;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5249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183880" cy="41879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Planejamento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solicitação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material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odontológico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ser utilizado nos atendimentos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clínicos e nas atividades coletivas na escola.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Obtenção e organização das fichas espelhos clínicas individuais, mantidas em arquivo próprio. </a:t>
            </a: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Obtenção e organização das fichas espelhos, organizadas por turma, para monitoramento das atividades individuais e coletivas.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1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3114</TotalTime>
  <Words>2563</Words>
  <Application>Microsoft Office PowerPoint</Application>
  <PresentationFormat>Apresentação na tela (4:3)</PresentationFormat>
  <Paragraphs>305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Aspecto</vt:lpstr>
      <vt:lpstr>UNIVERSIDADE FEDERAL DE PELOTAS UNIVERSIDADE ABERTA DO SUS - UNASUS Faculdade de Medicina Departamento de Medicina Social Curso de Especialização em Saúde da Família Turma 4 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curso</dc:title>
  <dc:creator>Patrícia D Avila</dc:creator>
  <cp:lastModifiedBy>Patrícia D Avila</cp:lastModifiedBy>
  <cp:revision>222</cp:revision>
  <dcterms:created xsi:type="dcterms:W3CDTF">2014-03-24T00:23:52Z</dcterms:created>
  <dcterms:modified xsi:type="dcterms:W3CDTF">2014-05-01T21:40:05Z</dcterms:modified>
</cp:coreProperties>
</file>