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2" r:id="rId2"/>
    <p:sldMasterId id="2147483804" r:id="rId3"/>
  </p:sldMasterIdLst>
  <p:notesMasterIdLst>
    <p:notesMasterId r:id="rId47"/>
  </p:notesMasterIdLst>
  <p:sldIdLst>
    <p:sldId id="256" r:id="rId4"/>
    <p:sldId id="257" r:id="rId5"/>
    <p:sldId id="261" r:id="rId6"/>
    <p:sldId id="262" r:id="rId7"/>
    <p:sldId id="258" r:id="rId8"/>
    <p:sldId id="267" r:id="rId9"/>
    <p:sldId id="264" r:id="rId10"/>
    <p:sldId id="268" r:id="rId11"/>
    <p:sldId id="269" r:id="rId12"/>
    <p:sldId id="265" r:id="rId13"/>
    <p:sldId id="266" r:id="rId14"/>
    <p:sldId id="270" r:id="rId15"/>
    <p:sldId id="271" r:id="rId16"/>
    <p:sldId id="306" r:id="rId17"/>
    <p:sldId id="309" r:id="rId18"/>
    <p:sldId id="308" r:id="rId19"/>
    <p:sldId id="276" r:id="rId20"/>
    <p:sldId id="277" r:id="rId21"/>
    <p:sldId id="278" r:id="rId22"/>
    <p:sldId id="30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2" r:id="rId42"/>
    <p:sldId id="304" r:id="rId43"/>
    <p:sldId id="303" r:id="rId44"/>
    <p:sldId id="305" r:id="rId45"/>
    <p:sldId id="301" r:id="rId4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47491" autoAdjust="0"/>
  </p:normalViewPr>
  <p:slideViewPr>
    <p:cSldViewPr>
      <p:cViewPr>
        <p:scale>
          <a:sx n="81" d="100"/>
          <a:sy n="81" d="100"/>
        </p:scale>
        <p:origin x="-972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emana%2012\Pedro%20J%20coleta%20de%20dados%20%20HAS%20e%20DM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emana%2012\Pedro%20J%20coleta%20de%20dados%20%20HAS%20e%20DM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emana%2012\Pedro%20J%20coleta%20de%20dados%20%20HAS%20e%20DM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emana%2012\Pedro%20J%20coleta%20de%20dados%20%20HAS%20e%20DM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emana%2012\Pedro%20J%20coleta%20de%20dados%20%20HAS%20e%20DM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emana%2012\Pedro%20J%20coleta%20de%20dados%20%20HAS%20e%20DM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emana%2012\Pedro%20J%20coleta%20de%20dados%20%20HAS%20e%20DM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emana%2012\Pedro%20J%20coleta%20de%20dados%20%20HAS%20e%20DM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emana%2012\Pedro%20J%20coleta%20de%20dados%20%20HAS%20e%20DM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emana%2012\Pedro%20J%20coleta%20de%20dados%20%20HAS%20e%20DM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emana%2012\Pedro%20J%20coleta%20de%20dados%20%20HAS%20e%20D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chart>
    <c:autoTitleDeleted val="1"/>
    <c:plotArea>
      <c:layout>
        <c:manualLayout>
          <c:layoutTarget val="inner"/>
          <c:xMode val="edge"/>
          <c:yMode val="edge"/>
          <c:x val="9.7174945755692632E-2"/>
          <c:y val="0.14239071816094506"/>
          <c:w val="0.8794508106863631"/>
          <c:h val="0.7802579227308075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dLbls>
            <c:dLbl>
              <c:idx val="3"/>
              <c:delete val="1"/>
            </c:dLbl>
            <c:showVal val="1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0.18736842105263174</c:v>
                </c:pt>
                <c:pt idx="1">
                  <c:v>0.38105263157894753</c:v>
                </c:pt>
                <c:pt idx="2">
                  <c:v>0.67578947368421127</c:v>
                </c:pt>
                <c:pt idx="3">
                  <c:v>0</c:v>
                </c:pt>
              </c:numCache>
            </c:numRef>
          </c:val>
        </c:ser>
        <c:dLbls/>
        <c:axId val="69830912"/>
        <c:axId val="69834240"/>
      </c:barChart>
      <c:catAx>
        <c:axId val="698309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_tradnl"/>
          </a:p>
        </c:txPr>
        <c:crossAx val="69834240"/>
        <c:crosses val="autoZero"/>
        <c:auto val="1"/>
        <c:lblAlgn val="ctr"/>
        <c:lblOffset val="100"/>
      </c:catAx>
      <c:valAx>
        <c:axId val="69834240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_tradnl"/>
          </a:p>
        </c:txPr>
        <c:crossAx val="69830912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es-ES_tradn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style val="18"/>
  <c:chart>
    <c:autoTitleDeleted val="1"/>
    <c:plotArea>
      <c:layout>
        <c:manualLayout>
          <c:layoutTarget val="inner"/>
          <c:xMode val="edge"/>
          <c:yMode val="edge"/>
          <c:x val="8.9616894419138643E-2"/>
          <c:y val="0.25738645318478842"/>
          <c:w val="0.8888268587440904"/>
          <c:h val="0.6398613978291819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</c:dLbl>
            <c:showVal val="1"/>
          </c:dLbls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0.9213483146067416</c:v>
                </c:pt>
                <c:pt idx="1">
                  <c:v>0.96132596685082872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64240640"/>
        <c:axId val="64299776"/>
      </c:barChart>
      <c:catAx>
        <c:axId val="642406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64299776"/>
        <c:crosses val="autoZero"/>
        <c:auto val="1"/>
        <c:lblAlgn val="ctr"/>
        <c:lblOffset val="100"/>
      </c:catAx>
      <c:valAx>
        <c:axId val="64299776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642406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chart>
    <c:autoTitleDeleted val="1"/>
    <c:plotArea>
      <c:layout>
        <c:manualLayout>
          <c:layoutTarget val="inner"/>
          <c:xMode val="edge"/>
          <c:yMode val="edge"/>
          <c:x val="6.2856274910080751E-2"/>
          <c:y val="0.32705474585511185"/>
          <c:w val="0.91245236706522737"/>
          <c:h val="0.5907011624031438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dLbls>
            <c:dLbl>
              <c:idx val="3"/>
              <c:delete val="1"/>
            </c:dLbl>
            <c:showVal val="1"/>
          </c:dLbls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0.8400000000000003</c:v>
                </c:pt>
                <c:pt idx="1">
                  <c:v>0.90476190476190443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64333696"/>
        <c:axId val="64335232"/>
      </c:barChart>
      <c:catAx>
        <c:axId val="643336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64335232"/>
        <c:crosses val="autoZero"/>
        <c:auto val="1"/>
        <c:lblAlgn val="ctr"/>
        <c:lblOffset val="100"/>
      </c:catAx>
      <c:valAx>
        <c:axId val="64335232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643336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chart>
    <c:autoTitleDeleted val="1"/>
    <c:plotArea>
      <c:layout>
        <c:manualLayout>
          <c:layoutTarget val="inner"/>
          <c:xMode val="edge"/>
          <c:yMode val="edge"/>
          <c:x val="7.3931075241353478E-2"/>
          <c:y val="2.1525941562048671E-2"/>
          <c:w val="0.90606828336370415"/>
          <c:h val="0.907744139540051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dLbls>
            <c:dLbl>
              <c:idx val="3"/>
              <c:delete val="1"/>
            </c:dLbl>
            <c:showVal val="1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0.21367521367521369</c:v>
                </c:pt>
                <c:pt idx="1">
                  <c:v>0.35897435897435925</c:v>
                </c:pt>
                <c:pt idx="2">
                  <c:v>0.69230769230769262</c:v>
                </c:pt>
                <c:pt idx="3">
                  <c:v>0</c:v>
                </c:pt>
              </c:numCache>
            </c:numRef>
          </c:val>
        </c:ser>
        <c:dLbls/>
        <c:axId val="71400064"/>
        <c:axId val="96528640"/>
      </c:barChart>
      <c:catAx>
        <c:axId val="714000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_tradnl"/>
          </a:p>
        </c:txPr>
        <c:crossAx val="96528640"/>
        <c:crosses val="autoZero"/>
        <c:auto val="1"/>
        <c:lblAlgn val="ctr"/>
        <c:lblOffset val="100"/>
      </c:catAx>
      <c:valAx>
        <c:axId val="96528640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_tradnl"/>
          </a:p>
        </c:txPr>
        <c:crossAx val="7140006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es-ES_tradn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</c:dLbl>
            <c:showVal val="1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0.85393258426966256</c:v>
                </c:pt>
                <c:pt idx="1">
                  <c:v>0.94475138121546953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97453568"/>
        <c:axId val="97618176"/>
      </c:barChart>
      <c:catAx>
        <c:axId val="974535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97618176"/>
        <c:crosses val="autoZero"/>
        <c:auto val="1"/>
        <c:lblAlgn val="ctr"/>
        <c:lblOffset val="100"/>
      </c:catAx>
      <c:valAx>
        <c:axId val="97618176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974535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chart>
    <c:autoTitleDeleted val="1"/>
    <c:plotArea>
      <c:layout>
        <c:manualLayout>
          <c:layoutTarget val="inner"/>
          <c:xMode val="edge"/>
          <c:yMode val="edge"/>
          <c:x val="7.0572324292796765E-2"/>
          <c:y val="0.19313570282475856"/>
          <c:w val="0.91245236706522748"/>
          <c:h val="0.7343821086850090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dLbls>
            <c:dLbl>
              <c:idx val="3"/>
              <c:delete val="1"/>
            </c:dLbl>
            <c:showVal val="1"/>
          </c:dLbls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0.0%</c:formatCode>
                <c:ptCount val="4"/>
                <c:pt idx="0">
                  <c:v>0.72000000000000031</c:v>
                </c:pt>
                <c:pt idx="1">
                  <c:v>0.90476190476190443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98036352"/>
        <c:axId val="102261120"/>
      </c:barChart>
      <c:catAx>
        <c:axId val="980363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102261120"/>
        <c:crosses val="autoZero"/>
        <c:auto val="1"/>
        <c:lblAlgn val="ctr"/>
        <c:lblOffset val="100"/>
      </c:catAx>
      <c:valAx>
        <c:axId val="102261120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9803635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chart>
    <c:autoTitleDeleted val="1"/>
    <c:plotArea>
      <c:layout>
        <c:manualLayout>
          <c:layoutTarget val="inner"/>
          <c:xMode val="edge"/>
          <c:yMode val="edge"/>
          <c:x val="6.2748128706133957E-2"/>
          <c:y val="0.1736401894042425"/>
          <c:w val="0.92027656265189073"/>
          <c:h val="0.7501814932440459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050"/>
                </a:pPr>
                <a:endParaRPr lang="es-ES_tradnl"/>
              </a:p>
            </c:txPr>
            <c:showVal val="1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0.71910112359550593</c:v>
                </c:pt>
                <c:pt idx="1">
                  <c:v>0.77348066298342577</c:v>
                </c:pt>
                <c:pt idx="2">
                  <c:v>0.82242990654205639</c:v>
                </c:pt>
                <c:pt idx="3">
                  <c:v>0</c:v>
                </c:pt>
              </c:numCache>
            </c:numRef>
          </c:val>
        </c:ser>
        <c:dLbls/>
        <c:axId val="62620032"/>
        <c:axId val="62621568"/>
      </c:barChart>
      <c:catAx>
        <c:axId val="626200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62621568"/>
        <c:crosses val="autoZero"/>
        <c:auto val="1"/>
        <c:lblAlgn val="ctr"/>
        <c:lblOffset val="100"/>
      </c:catAx>
      <c:valAx>
        <c:axId val="62621568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626200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chart>
    <c:autoTitleDeleted val="1"/>
    <c:plotArea>
      <c:layout>
        <c:manualLayout>
          <c:layoutTarget val="inner"/>
          <c:xMode val="edge"/>
          <c:yMode val="edge"/>
          <c:x val="7.0572324292796765E-2"/>
          <c:y val="0.19704167071995787"/>
          <c:w val="0.91245236706522748"/>
          <c:h val="0.7304761407898094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dLbls>
            <c:dLbl>
              <c:idx val="3"/>
              <c:delete val="1"/>
            </c:dLbl>
            <c:showVal val="1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0.76000000000000034</c:v>
                </c:pt>
                <c:pt idx="1">
                  <c:v>0.8333333333333337</c:v>
                </c:pt>
                <c:pt idx="2">
                  <c:v>0.86419753086419793</c:v>
                </c:pt>
                <c:pt idx="3">
                  <c:v>0</c:v>
                </c:pt>
              </c:numCache>
            </c:numRef>
          </c:val>
        </c:ser>
        <c:dLbls/>
        <c:axId val="62654336"/>
        <c:axId val="62655872"/>
      </c:barChart>
      <c:catAx>
        <c:axId val="626543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62655872"/>
        <c:crosses val="autoZero"/>
        <c:auto val="1"/>
        <c:lblAlgn val="ctr"/>
        <c:lblOffset val="100"/>
      </c:catAx>
      <c:valAx>
        <c:axId val="62655872"/>
        <c:scaling>
          <c:orientation val="minMax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626543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style val="18"/>
  <c:chart>
    <c:autoTitleDeleted val="1"/>
    <c:plotArea>
      <c:layout>
        <c:manualLayout>
          <c:layoutTarget val="inner"/>
          <c:xMode val="edge"/>
          <c:yMode val="edge"/>
          <c:x val="7.0572324292796765E-2"/>
          <c:y val="0.23430321467549362"/>
          <c:w val="0.91245236706522748"/>
          <c:h val="0.6790626204931480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3"/>
              <c:delete val="1"/>
            </c:dLbl>
            <c:showVal val="1"/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0.84523809523809557</c:v>
                </c:pt>
                <c:pt idx="1">
                  <c:v>0.91279069767441934</c:v>
                </c:pt>
                <c:pt idx="2">
                  <c:v>0.9480519480519477</c:v>
                </c:pt>
                <c:pt idx="3">
                  <c:v>0</c:v>
                </c:pt>
              </c:numCache>
            </c:numRef>
          </c:val>
        </c:ser>
        <c:dLbls/>
        <c:axId val="62897536"/>
        <c:axId val="62903424"/>
      </c:barChart>
      <c:catAx>
        <c:axId val="628975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62903424"/>
        <c:crosses val="autoZero"/>
        <c:auto val="1"/>
        <c:lblAlgn val="ctr"/>
        <c:lblOffset val="100"/>
      </c:catAx>
      <c:valAx>
        <c:axId val="62903424"/>
        <c:scaling>
          <c:orientation val="minMax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628975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chart>
    <c:autoTitleDeleted val="1"/>
    <c:plotArea>
      <c:layout>
        <c:manualLayout>
          <c:layoutTarget val="inner"/>
          <c:xMode val="edge"/>
          <c:yMode val="edge"/>
          <c:x val="7.0572324292796765E-2"/>
          <c:y val="0.20689622921716186"/>
          <c:w val="0.91245236706522748"/>
          <c:h val="0.7170222513730123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dLbls>
            <c:dLbl>
              <c:idx val="3"/>
              <c:delete val="1"/>
            </c:dLbl>
            <c:showVal val="1"/>
          </c:dLbls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0.88</c:v>
                </c:pt>
                <c:pt idx="1">
                  <c:v>0.9285714285714286</c:v>
                </c:pt>
                <c:pt idx="2">
                  <c:v>0.96296296296296235</c:v>
                </c:pt>
                <c:pt idx="3">
                  <c:v>0</c:v>
                </c:pt>
              </c:numCache>
            </c:numRef>
          </c:val>
        </c:ser>
        <c:dLbls/>
        <c:axId val="62957824"/>
        <c:axId val="62963712"/>
      </c:barChart>
      <c:catAx>
        <c:axId val="629578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62963712"/>
        <c:crosses val="autoZero"/>
        <c:auto val="1"/>
        <c:lblAlgn val="ctr"/>
        <c:lblOffset val="100"/>
      </c:catAx>
      <c:valAx>
        <c:axId val="62963712"/>
        <c:scaling>
          <c:orientation val="minMax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629578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style val="18"/>
  <c:chart>
    <c:autoTitleDeleted val="1"/>
    <c:plotArea>
      <c:layout>
        <c:manualLayout>
          <c:layoutTarget val="inner"/>
          <c:xMode val="edge"/>
          <c:yMode val="edge"/>
          <c:x val="0.10081900622153096"/>
          <c:y val="0.19593293981828111"/>
          <c:w val="0.87493021608710175"/>
          <c:h val="0.7080161383034736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2"/>
              <c:delete val="1"/>
            </c:dLbl>
            <c:dLbl>
              <c:idx val="3"/>
              <c:delete val="1"/>
            </c:dLbl>
            <c:showVal val="1"/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0.9230769230769228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axId val="64102400"/>
        <c:axId val="64103936"/>
      </c:barChart>
      <c:catAx>
        <c:axId val="641024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64103936"/>
        <c:crosses val="autoZero"/>
        <c:auto val="1"/>
        <c:lblAlgn val="ctr"/>
        <c:lblOffset val="100"/>
      </c:catAx>
      <c:valAx>
        <c:axId val="64103936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_tradnl"/>
          </a:p>
        </c:txPr>
        <c:crossAx val="641024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_tradn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F5993-2212-44B8-BA0E-1C42EDEA349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BE2FF9E9-06E5-4152-8C4B-E364BD369ADB}">
      <dgm:prSet phldrT="[Texto]"/>
      <dgm:spPr/>
      <dgm:t>
        <a:bodyPr/>
        <a:lstStyle/>
        <a:p>
          <a:r>
            <a:rPr lang="en-US" dirty="0" err="1" smtClean="0"/>
            <a:t>Primeira</a:t>
          </a:r>
          <a:r>
            <a:rPr lang="en-US" dirty="0" smtClean="0"/>
            <a:t> parte</a:t>
          </a:r>
          <a:endParaRPr lang="es-ES_tradnl" dirty="0"/>
        </a:p>
      </dgm:t>
    </dgm:pt>
    <dgm:pt modelId="{934EC57E-03FA-40DF-9E2F-9BFFFF873182}" type="parTrans" cxnId="{406D7E45-50AB-4695-B917-87E0D3EA260D}">
      <dgm:prSet/>
      <dgm:spPr/>
      <dgm:t>
        <a:bodyPr/>
        <a:lstStyle/>
        <a:p>
          <a:endParaRPr lang="es-ES_tradnl"/>
        </a:p>
      </dgm:t>
    </dgm:pt>
    <dgm:pt modelId="{EBA90E0D-53AD-4AA5-8E2E-44C99FAA7469}" type="sibTrans" cxnId="{406D7E45-50AB-4695-B917-87E0D3EA260D}">
      <dgm:prSet/>
      <dgm:spPr/>
      <dgm:t>
        <a:bodyPr/>
        <a:lstStyle/>
        <a:p>
          <a:endParaRPr lang="es-ES_tradnl"/>
        </a:p>
      </dgm:t>
    </dgm:pt>
    <dgm:pt modelId="{DAE121BF-7DB8-4CD0-A9E1-36B26E540D5E}">
      <dgm:prSet phldrT="[Texto]" custT="1"/>
      <dgm:spPr/>
      <dgm:t>
        <a:bodyPr/>
        <a:lstStyle/>
        <a:p>
          <a:r>
            <a:rPr lang="pt-BR" sz="2000" b="1" dirty="0" smtClean="0">
              <a:latin typeface="Arial" pitchFamily="34" charset="0"/>
              <a:cs typeface="Arial" pitchFamily="34" charset="0"/>
            </a:rPr>
            <a:t>Objetivos</a:t>
          </a:r>
          <a:endParaRPr lang="es-ES_tradnl" sz="2000" b="1" dirty="0">
            <a:latin typeface="+mn-lt"/>
            <a:cs typeface="Aharoni" pitchFamily="2" charset="-79"/>
          </a:endParaRPr>
        </a:p>
      </dgm:t>
    </dgm:pt>
    <dgm:pt modelId="{AC6F6DC0-E6F8-4AC2-867B-52FB0F529683}" type="parTrans" cxnId="{AECA97C1-C4B2-4348-8CBD-7E610D99D96F}">
      <dgm:prSet/>
      <dgm:spPr/>
      <dgm:t>
        <a:bodyPr/>
        <a:lstStyle/>
        <a:p>
          <a:endParaRPr lang="es-ES_tradnl"/>
        </a:p>
      </dgm:t>
    </dgm:pt>
    <dgm:pt modelId="{CC980348-2947-48A7-95BB-1781EE6F0B74}" type="sibTrans" cxnId="{AECA97C1-C4B2-4348-8CBD-7E610D99D96F}">
      <dgm:prSet/>
      <dgm:spPr/>
      <dgm:t>
        <a:bodyPr/>
        <a:lstStyle/>
        <a:p>
          <a:endParaRPr lang="es-ES_tradnl"/>
        </a:p>
      </dgm:t>
    </dgm:pt>
    <dgm:pt modelId="{80B849FB-469E-4F3F-89F0-E53B7B35B84D}">
      <dgm:prSet phldrT="[Texto]"/>
      <dgm:spPr/>
      <dgm:t>
        <a:bodyPr/>
        <a:lstStyle/>
        <a:p>
          <a:r>
            <a:rPr lang="en-US" dirty="0" smtClean="0"/>
            <a:t>Terceira parte</a:t>
          </a:r>
          <a:endParaRPr lang="es-ES_tradnl" dirty="0"/>
        </a:p>
      </dgm:t>
    </dgm:pt>
    <dgm:pt modelId="{49132AF0-CCF5-452E-A02B-9CA21A519FF4}" type="parTrans" cxnId="{385E4854-D2B6-4B76-82E0-1F5F0DB3108E}">
      <dgm:prSet/>
      <dgm:spPr/>
      <dgm:t>
        <a:bodyPr/>
        <a:lstStyle/>
        <a:p>
          <a:endParaRPr lang="es-ES_tradnl"/>
        </a:p>
      </dgm:t>
    </dgm:pt>
    <dgm:pt modelId="{30C290A0-E543-451B-A3CC-C56D587F1D10}" type="sibTrans" cxnId="{385E4854-D2B6-4B76-82E0-1F5F0DB3108E}">
      <dgm:prSet/>
      <dgm:spPr/>
      <dgm:t>
        <a:bodyPr/>
        <a:lstStyle/>
        <a:p>
          <a:endParaRPr lang="es-ES_tradnl"/>
        </a:p>
      </dgm:t>
    </dgm:pt>
    <dgm:pt modelId="{47E6F907-7793-454B-B1DF-4AB3421ECA02}">
      <dgm:prSet phldrT="[Texto]" custT="1"/>
      <dgm:spPr/>
      <dgm:t>
        <a:bodyPr/>
        <a:lstStyle/>
        <a:p>
          <a:r>
            <a:rPr lang="pt-BR" sz="2000" b="1" dirty="0" smtClean="0">
              <a:latin typeface="Arial" pitchFamily="34" charset="0"/>
              <a:cs typeface="Arial" pitchFamily="34" charset="0"/>
            </a:rPr>
            <a:t>Metodologia </a:t>
          </a:r>
          <a:endParaRPr lang="es-ES_tradnl" sz="2000" b="1" dirty="0">
            <a:latin typeface="Arial" pitchFamily="34" charset="0"/>
            <a:cs typeface="Arial" pitchFamily="34" charset="0"/>
          </a:endParaRPr>
        </a:p>
      </dgm:t>
    </dgm:pt>
    <dgm:pt modelId="{4B049FCB-1FE2-44A3-A8FE-B3F3E986364D}" type="parTrans" cxnId="{17D217C6-4DE1-4700-8FDB-EE9B0B58A78A}">
      <dgm:prSet/>
      <dgm:spPr/>
      <dgm:t>
        <a:bodyPr/>
        <a:lstStyle/>
        <a:p>
          <a:endParaRPr lang="es-ES_tradnl"/>
        </a:p>
      </dgm:t>
    </dgm:pt>
    <dgm:pt modelId="{E4A18224-3B97-4BAF-9CAC-3BE9FB6ABB76}" type="sibTrans" cxnId="{17D217C6-4DE1-4700-8FDB-EE9B0B58A78A}">
      <dgm:prSet/>
      <dgm:spPr/>
      <dgm:t>
        <a:bodyPr/>
        <a:lstStyle/>
        <a:p>
          <a:endParaRPr lang="es-ES_tradnl"/>
        </a:p>
      </dgm:t>
    </dgm:pt>
    <dgm:pt modelId="{9E2D6E7F-F2C4-4113-8606-CF180941EDCF}">
      <dgm:prSet phldrT="[Texto]"/>
      <dgm:spPr/>
      <dgm:t>
        <a:bodyPr/>
        <a:lstStyle/>
        <a:p>
          <a:r>
            <a:rPr lang="en-US" dirty="0" err="1" smtClean="0"/>
            <a:t>Segunda</a:t>
          </a:r>
          <a:r>
            <a:rPr lang="en-US" dirty="0" smtClean="0"/>
            <a:t> parte</a:t>
          </a:r>
          <a:endParaRPr lang="es-ES_tradnl" dirty="0"/>
        </a:p>
      </dgm:t>
    </dgm:pt>
    <dgm:pt modelId="{273CE8F7-64AD-451C-A5E6-AEC55EB4627B}" type="sibTrans" cxnId="{C470FDF7-7364-473B-AC14-93D4D6C3C76B}">
      <dgm:prSet/>
      <dgm:spPr/>
      <dgm:t>
        <a:bodyPr/>
        <a:lstStyle/>
        <a:p>
          <a:endParaRPr lang="es-ES_tradnl"/>
        </a:p>
      </dgm:t>
    </dgm:pt>
    <dgm:pt modelId="{CB3C0C7A-C125-42BE-9F6C-721BC4A1F600}" type="parTrans" cxnId="{C470FDF7-7364-473B-AC14-93D4D6C3C76B}">
      <dgm:prSet/>
      <dgm:spPr/>
      <dgm:t>
        <a:bodyPr/>
        <a:lstStyle/>
        <a:p>
          <a:endParaRPr lang="es-ES_tradnl"/>
        </a:p>
      </dgm:t>
    </dgm:pt>
    <dgm:pt modelId="{83E1D598-C96A-4F71-BFDB-D1D100A9213F}">
      <dgm:prSet phldrT="[Texto]" custT="1"/>
      <dgm:spPr/>
      <dgm:t>
        <a:bodyPr/>
        <a:lstStyle/>
        <a:p>
          <a:r>
            <a:rPr lang="pt-BR" sz="2000" b="1" dirty="0" smtClean="0">
              <a:latin typeface="Arial" pitchFamily="34" charset="0"/>
              <a:cs typeface="Arial" pitchFamily="34" charset="0"/>
            </a:rPr>
            <a:t>Introdução</a:t>
          </a:r>
          <a:endParaRPr lang="es-ES_tradnl" sz="2000" b="1" dirty="0">
            <a:latin typeface="+mn-lt"/>
            <a:cs typeface="Aharoni" pitchFamily="2" charset="-79"/>
          </a:endParaRPr>
        </a:p>
      </dgm:t>
    </dgm:pt>
    <dgm:pt modelId="{8230BE73-3984-48F8-8582-6118122B6CB2}" type="sibTrans" cxnId="{1A9DFC79-E3D0-48B0-B667-7D5C843DCB7F}">
      <dgm:prSet/>
      <dgm:spPr/>
      <dgm:t>
        <a:bodyPr/>
        <a:lstStyle/>
        <a:p>
          <a:endParaRPr lang="es-ES_tradnl"/>
        </a:p>
      </dgm:t>
    </dgm:pt>
    <dgm:pt modelId="{10DCA9DB-9284-4AC8-91D0-2294525AB755}" type="parTrans" cxnId="{1A9DFC79-E3D0-48B0-B667-7D5C843DCB7F}">
      <dgm:prSet/>
      <dgm:spPr/>
      <dgm:t>
        <a:bodyPr/>
        <a:lstStyle/>
        <a:p>
          <a:endParaRPr lang="es-ES_tradnl"/>
        </a:p>
      </dgm:t>
    </dgm:pt>
    <dgm:pt modelId="{BF432253-D002-48D5-8380-8AB5CFEC4E01}" type="pres">
      <dgm:prSet presAssocID="{80EF5993-2212-44B8-BA0E-1C42EDEA34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B0E9C06C-9D13-4374-A797-A0A96F3CF9E5}" type="pres">
      <dgm:prSet presAssocID="{BE2FF9E9-06E5-4152-8C4B-E364BD369ADB}" presName="composite" presStyleCnt="0"/>
      <dgm:spPr/>
    </dgm:pt>
    <dgm:pt modelId="{02BFE0E8-B979-4929-953B-34E2D36FB397}" type="pres">
      <dgm:prSet presAssocID="{BE2FF9E9-06E5-4152-8C4B-E364BD369AD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68B788D-EF99-4C2D-A4BD-88BB9F6EE0F9}" type="pres">
      <dgm:prSet presAssocID="{BE2FF9E9-06E5-4152-8C4B-E364BD369ADB}" presName="descendantText" presStyleLbl="alignAcc1" presStyleIdx="0" presStyleCnt="3" custLinFactNeighborX="-609" custLinFactNeighborY="-4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706FF78-0448-430C-8AF4-FE2D71622C22}" type="pres">
      <dgm:prSet presAssocID="{EBA90E0D-53AD-4AA5-8E2E-44C99FAA7469}" presName="sp" presStyleCnt="0"/>
      <dgm:spPr/>
    </dgm:pt>
    <dgm:pt modelId="{0FB2C180-4AC3-48E4-9F81-384BA0695E78}" type="pres">
      <dgm:prSet presAssocID="{9E2D6E7F-F2C4-4113-8606-CF180941EDCF}" presName="composite" presStyleCnt="0"/>
      <dgm:spPr/>
    </dgm:pt>
    <dgm:pt modelId="{1D67B0F2-573A-4468-A843-FAC9C3AF2EC9}" type="pres">
      <dgm:prSet presAssocID="{9E2D6E7F-F2C4-4113-8606-CF180941EDC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D43CAF1-6794-411D-B6E4-0B2323F9AB43}" type="pres">
      <dgm:prSet presAssocID="{9E2D6E7F-F2C4-4113-8606-CF180941EDC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1344B00-99FF-4D5A-A293-02AF7B21B301}" type="pres">
      <dgm:prSet presAssocID="{273CE8F7-64AD-451C-A5E6-AEC55EB4627B}" presName="sp" presStyleCnt="0"/>
      <dgm:spPr/>
    </dgm:pt>
    <dgm:pt modelId="{126B7445-68CB-42FC-A495-1644D7BBEAF3}" type="pres">
      <dgm:prSet presAssocID="{80B849FB-469E-4F3F-89F0-E53B7B35B84D}" presName="composite" presStyleCnt="0"/>
      <dgm:spPr/>
    </dgm:pt>
    <dgm:pt modelId="{965DB253-1B9D-4D12-9DC7-7BFE41E3D9E9}" type="pres">
      <dgm:prSet presAssocID="{80B849FB-469E-4F3F-89F0-E53B7B35B84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49F5139-7B1B-4383-81AF-00AC00FEAD91}" type="pres">
      <dgm:prSet presAssocID="{80B849FB-469E-4F3F-89F0-E53B7B35B84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52505CC-666F-48EB-9F3F-C75B221C970E}" type="presOf" srcId="{DAE121BF-7DB8-4CD0-A9E1-36B26E540D5E}" destId="{0D43CAF1-6794-411D-B6E4-0B2323F9AB43}" srcOrd="0" destOrd="0" presId="urn:microsoft.com/office/officeart/2005/8/layout/chevron2"/>
    <dgm:cxn modelId="{0BD76CCD-53BB-463B-B0D6-2CABBB9738F6}" type="presOf" srcId="{47E6F907-7793-454B-B1DF-4AB3421ECA02}" destId="{449F5139-7B1B-4383-81AF-00AC00FEAD91}" srcOrd="0" destOrd="0" presId="urn:microsoft.com/office/officeart/2005/8/layout/chevron2"/>
    <dgm:cxn modelId="{1A9DFC79-E3D0-48B0-B667-7D5C843DCB7F}" srcId="{BE2FF9E9-06E5-4152-8C4B-E364BD369ADB}" destId="{83E1D598-C96A-4F71-BFDB-D1D100A9213F}" srcOrd="0" destOrd="0" parTransId="{10DCA9DB-9284-4AC8-91D0-2294525AB755}" sibTransId="{8230BE73-3984-48F8-8582-6118122B6CB2}"/>
    <dgm:cxn modelId="{4C0A01FB-8512-4E9F-B552-207F2A65728C}" type="presOf" srcId="{80B849FB-469E-4F3F-89F0-E53B7B35B84D}" destId="{965DB253-1B9D-4D12-9DC7-7BFE41E3D9E9}" srcOrd="0" destOrd="0" presId="urn:microsoft.com/office/officeart/2005/8/layout/chevron2"/>
    <dgm:cxn modelId="{406D7E45-50AB-4695-B917-87E0D3EA260D}" srcId="{80EF5993-2212-44B8-BA0E-1C42EDEA3494}" destId="{BE2FF9E9-06E5-4152-8C4B-E364BD369ADB}" srcOrd="0" destOrd="0" parTransId="{934EC57E-03FA-40DF-9E2F-9BFFFF873182}" sibTransId="{EBA90E0D-53AD-4AA5-8E2E-44C99FAA7469}"/>
    <dgm:cxn modelId="{AECA97C1-C4B2-4348-8CBD-7E610D99D96F}" srcId="{9E2D6E7F-F2C4-4113-8606-CF180941EDCF}" destId="{DAE121BF-7DB8-4CD0-A9E1-36B26E540D5E}" srcOrd="0" destOrd="0" parTransId="{AC6F6DC0-E6F8-4AC2-867B-52FB0F529683}" sibTransId="{CC980348-2947-48A7-95BB-1781EE6F0B74}"/>
    <dgm:cxn modelId="{315E6C8D-416B-47A6-B382-D474EA9D039E}" type="presOf" srcId="{BE2FF9E9-06E5-4152-8C4B-E364BD369ADB}" destId="{02BFE0E8-B979-4929-953B-34E2D36FB397}" srcOrd="0" destOrd="0" presId="urn:microsoft.com/office/officeart/2005/8/layout/chevron2"/>
    <dgm:cxn modelId="{385E4854-D2B6-4B76-82E0-1F5F0DB3108E}" srcId="{80EF5993-2212-44B8-BA0E-1C42EDEA3494}" destId="{80B849FB-469E-4F3F-89F0-E53B7B35B84D}" srcOrd="2" destOrd="0" parTransId="{49132AF0-CCF5-452E-A02B-9CA21A519FF4}" sibTransId="{30C290A0-E543-451B-A3CC-C56D587F1D10}"/>
    <dgm:cxn modelId="{C470FDF7-7364-473B-AC14-93D4D6C3C76B}" srcId="{80EF5993-2212-44B8-BA0E-1C42EDEA3494}" destId="{9E2D6E7F-F2C4-4113-8606-CF180941EDCF}" srcOrd="1" destOrd="0" parTransId="{CB3C0C7A-C125-42BE-9F6C-721BC4A1F600}" sibTransId="{273CE8F7-64AD-451C-A5E6-AEC55EB4627B}"/>
    <dgm:cxn modelId="{17D217C6-4DE1-4700-8FDB-EE9B0B58A78A}" srcId="{80B849FB-469E-4F3F-89F0-E53B7B35B84D}" destId="{47E6F907-7793-454B-B1DF-4AB3421ECA02}" srcOrd="0" destOrd="0" parTransId="{4B049FCB-1FE2-44A3-A8FE-B3F3E986364D}" sibTransId="{E4A18224-3B97-4BAF-9CAC-3BE9FB6ABB76}"/>
    <dgm:cxn modelId="{8F131D9B-29E7-4837-8D07-3033D778F5E7}" type="presOf" srcId="{9E2D6E7F-F2C4-4113-8606-CF180941EDCF}" destId="{1D67B0F2-573A-4468-A843-FAC9C3AF2EC9}" srcOrd="0" destOrd="0" presId="urn:microsoft.com/office/officeart/2005/8/layout/chevron2"/>
    <dgm:cxn modelId="{3F15B294-084F-434B-AA6D-ACC297A03B92}" type="presOf" srcId="{80EF5993-2212-44B8-BA0E-1C42EDEA3494}" destId="{BF432253-D002-48D5-8380-8AB5CFEC4E01}" srcOrd="0" destOrd="0" presId="urn:microsoft.com/office/officeart/2005/8/layout/chevron2"/>
    <dgm:cxn modelId="{E386CF2D-D26D-49AC-8727-AAFE8425A99E}" type="presOf" srcId="{83E1D598-C96A-4F71-BFDB-D1D100A9213F}" destId="{568B788D-EF99-4C2D-A4BD-88BB9F6EE0F9}" srcOrd="0" destOrd="0" presId="urn:microsoft.com/office/officeart/2005/8/layout/chevron2"/>
    <dgm:cxn modelId="{5761C602-146C-4816-8619-3FD318202974}" type="presParOf" srcId="{BF432253-D002-48D5-8380-8AB5CFEC4E01}" destId="{B0E9C06C-9D13-4374-A797-A0A96F3CF9E5}" srcOrd="0" destOrd="0" presId="urn:microsoft.com/office/officeart/2005/8/layout/chevron2"/>
    <dgm:cxn modelId="{7B6ADFCA-C5AE-404F-B9B7-C032949DCC38}" type="presParOf" srcId="{B0E9C06C-9D13-4374-A797-A0A96F3CF9E5}" destId="{02BFE0E8-B979-4929-953B-34E2D36FB397}" srcOrd="0" destOrd="0" presId="urn:microsoft.com/office/officeart/2005/8/layout/chevron2"/>
    <dgm:cxn modelId="{2F2CB563-FCF8-434C-99DA-42FA66973A79}" type="presParOf" srcId="{B0E9C06C-9D13-4374-A797-A0A96F3CF9E5}" destId="{568B788D-EF99-4C2D-A4BD-88BB9F6EE0F9}" srcOrd="1" destOrd="0" presId="urn:microsoft.com/office/officeart/2005/8/layout/chevron2"/>
    <dgm:cxn modelId="{9B1D4E6B-E46C-4A2C-ADD0-EB7B9098542D}" type="presParOf" srcId="{BF432253-D002-48D5-8380-8AB5CFEC4E01}" destId="{A706FF78-0448-430C-8AF4-FE2D71622C22}" srcOrd="1" destOrd="0" presId="urn:microsoft.com/office/officeart/2005/8/layout/chevron2"/>
    <dgm:cxn modelId="{A4B20CA9-B2A9-4EB9-A0F8-F798B710D935}" type="presParOf" srcId="{BF432253-D002-48D5-8380-8AB5CFEC4E01}" destId="{0FB2C180-4AC3-48E4-9F81-384BA0695E78}" srcOrd="2" destOrd="0" presId="urn:microsoft.com/office/officeart/2005/8/layout/chevron2"/>
    <dgm:cxn modelId="{0262B2CC-D73B-4656-B3EB-779405E435D7}" type="presParOf" srcId="{0FB2C180-4AC3-48E4-9F81-384BA0695E78}" destId="{1D67B0F2-573A-4468-A843-FAC9C3AF2EC9}" srcOrd="0" destOrd="0" presId="urn:microsoft.com/office/officeart/2005/8/layout/chevron2"/>
    <dgm:cxn modelId="{F5A1C042-00CF-436E-AC2D-7F0ED39823B5}" type="presParOf" srcId="{0FB2C180-4AC3-48E4-9F81-384BA0695E78}" destId="{0D43CAF1-6794-411D-B6E4-0B2323F9AB43}" srcOrd="1" destOrd="0" presId="urn:microsoft.com/office/officeart/2005/8/layout/chevron2"/>
    <dgm:cxn modelId="{ECABA9E1-CDDE-43B9-B025-FFE634EEC912}" type="presParOf" srcId="{BF432253-D002-48D5-8380-8AB5CFEC4E01}" destId="{E1344B00-99FF-4D5A-A293-02AF7B21B301}" srcOrd="3" destOrd="0" presId="urn:microsoft.com/office/officeart/2005/8/layout/chevron2"/>
    <dgm:cxn modelId="{ED3082A5-D6CC-4FE8-824C-3D1EDA893B36}" type="presParOf" srcId="{BF432253-D002-48D5-8380-8AB5CFEC4E01}" destId="{126B7445-68CB-42FC-A495-1644D7BBEAF3}" srcOrd="4" destOrd="0" presId="urn:microsoft.com/office/officeart/2005/8/layout/chevron2"/>
    <dgm:cxn modelId="{9F77FC16-1BFD-4F28-9044-B1791176CB25}" type="presParOf" srcId="{126B7445-68CB-42FC-A495-1644D7BBEAF3}" destId="{965DB253-1B9D-4D12-9DC7-7BFE41E3D9E9}" srcOrd="0" destOrd="0" presId="urn:microsoft.com/office/officeart/2005/8/layout/chevron2"/>
    <dgm:cxn modelId="{1203B66E-3451-4F51-9B4E-5B53E886ACC1}" type="presParOf" srcId="{126B7445-68CB-42FC-A495-1644D7BBEAF3}" destId="{449F5139-7B1B-4383-81AF-00AC00FEAD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B8FED-EEA7-48D9-A22D-E918250CDEC3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_tradnl"/>
        </a:p>
      </dgm:t>
    </dgm:pt>
    <dgm:pt modelId="{5AE06B0F-E37F-4C3B-B825-C5C4DACE9B4A}">
      <dgm:prSet phldrT="[Texto]" custT="1"/>
      <dgm:spPr/>
      <dgm:t>
        <a:bodyPr/>
        <a:lstStyle/>
        <a:p>
          <a:pPr algn="ctr"/>
          <a:r>
            <a:rPr lang="pt-BR" sz="2000" b="1" dirty="0" smtClean="0">
              <a:latin typeface="Arial" pitchFamily="34" charset="0"/>
              <a:cs typeface="Arial" pitchFamily="34" charset="0"/>
            </a:rPr>
            <a:t>Apresentação </a:t>
          </a:r>
          <a:endParaRPr lang="es-ES_tradnl" sz="2000" b="1" dirty="0">
            <a:latin typeface="Arial" pitchFamily="34" charset="0"/>
            <a:cs typeface="Arial" pitchFamily="34" charset="0"/>
          </a:endParaRPr>
        </a:p>
      </dgm:t>
    </dgm:pt>
    <dgm:pt modelId="{E0D3FA0E-1BA7-436D-883B-666937AF7D3B}" type="parTrans" cxnId="{E5C62D42-64FD-4D6C-A1BA-709DFB0DDE92}">
      <dgm:prSet/>
      <dgm:spPr/>
      <dgm:t>
        <a:bodyPr/>
        <a:lstStyle/>
        <a:p>
          <a:endParaRPr lang="es-ES_tradnl"/>
        </a:p>
      </dgm:t>
    </dgm:pt>
    <dgm:pt modelId="{12962A99-07C8-4EB9-B7BE-64A05C3B87B3}" type="sibTrans" cxnId="{E5C62D42-64FD-4D6C-A1BA-709DFB0DDE92}">
      <dgm:prSet/>
      <dgm:spPr/>
      <dgm:t>
        <a:bodyPr/>
        <a:lstStyle/>
        <a:p>
          <a:endParaRPr lang="es-ES_tradnl"/>
        </a:p>
      </dgm:t>
    </dgm:pt>
    <dgm:pt modelId="{5CA40F27-5E49-46B1-A3E4-EAD267FCF299}" type="pres">
      <dgm:prSet presAssocID="{B08B8FED-EEA7-48D9-A22D-E918250CDE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ABE9127C-E80C-48BB-97CD-0E4079ADEFB9}" type="pres">
      <dgm:prSet presAssocID="{5AE06B0F-E37F-4C3B-B825-C5C4DACE9B4A}" presName="parentText" presStyleLbl="node1" presStyleIdx="0" presStyleCnt="1" custScaleY="40510" custLinFactY="-100000" custLinFactNeighborX="-793" custLinFactNeighborY="-114515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63174DF-FEB2-4F6F-8F75-D90852EEFEEA}" type="presOf" srcId="{5AE06B0F-E37F-4C3B-B825-C5C4DACE9B4A}" destId="{ABE9127C-E80C-48BB-97CD-0E4079ADEFB9}" srcOrd="0" destOrd="0" presId="urn:microsoft.com/office/officeart/2005/8/layout/vList2"/>
    <dgm:cxn modelId="{E5C62D42-64FD-4D6C-A1BA-709DFB0DDE92}" srcId="{B08B8FED-EEA7-48D9-A22D-E918250CDEC3}" destId="{5AE06B0F-E37F-4C3B-B825-C5C4DACE9B4A}" srcOrd="0" destOrd="0" parTransId="{E0D3FA0E-1BA7-436D-883B-666937AF7D3B}" sibTransId="{12962A99-07C8-4EB9-B7BE-64A05C3B87B3}"/>
    <dgm:cxn modelId="{2FCE75CC-56BA-4887-B9C6-7E6DF220A475}" type="presOf" srcId="{B08B8FED-EEA7-48D9-A22D-E918250CDEC3}" destId="{5CA40F27-5E49-46B1-A3E4-EAD267FCF299}" srcOrd="0" destOrd="0" presId="urn:microsoft.com/office/officeart/2005/8/layout/vList2"/>
    <dgm:cxn modelId="{8A16A871-8A45-47D1-A0F5-69F5C718EFF5}" type="presParOf" srcId="{5CA40F27-5E49-46B1-A3E4-EAD267FCF299}" destId="{ABE9127C-E80C-48BB-97CD-0E4079ADEF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34569B-4364-4087-9149-6F09D834108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C6CDC0D3-DBAA-4E49-81B2-960AC771A070}">
      <dgm:prSet phldrT="[Texto]"/>
      <dgm:spPr/>
      <dgm:t>
        <a:bodyPr/>
        <a:lstStyle/>
        <a:p>
          <a:r>
            <a:rPr lang="en-US" dirty="0" err="1" smtClean="0"/>
            <a:t>Quarta</a:t>
          </a:r>
          <a:r>
            <a:rPr lang="en-US" dirty="0" smtClean="0"/>
            <a:t> parte</a:t>
          </a:r>
          <a:endParaRPr lang="es-ES_tradnl" dirty="0"/>
        </a:p>
      </dgm:t>
    </dgm:pt>
    <dgm:pt modelId="{F0CFB1D7-0E36-4298-A733-9EC7DE7D0DAC}" type="parTrans" cxnId="{B412A1DE-9849-4D95-89A3-2C67C93CC27F}">
      <dgm:prSet/>
      <dgm:spPr/>
      <dgm:t>
        <a:bodyPr/>
        <a:lstStyle/>
        <a:p>
          <a:endParaRPr lang="es-ES_tradnl"/>
        </a:p>
      </dgm:t>
    </dgm:pt>
    <dgm:pt modelId="{EA90BC0F-795E-4795-A916-A7F80003DFA7}" type="sibTrans" cxnId="{B412A1DE-9849-4D95-89A3-2C67C93CC27F}">
      <dgm:prSet/>
      <dgm:spPr/>
      <dgm:t>
        <a:bodyPr/>
        <a:lstStyle/>
        <a:p>
          <a:endParaRPr lang="es-ES_tradnl"/>
        </a:p>
      </dgm:t>
    </dgm:pt>
    <dgm:pt modelId="{3B7754A9-7A94-4C8B-BDE2-AD9B639C5F49}">
      <dgm:prSet phldrT="[Texto]" custT="1"/>
      <dgm:spPr/>
      <dgm:t>
        <a:bodyPr/>
        <a:lstStyle/>
        <a:p>
          <a:r>
            <a:rPr lang="en-US" sz="2000" b="1" dirty="0" smtClean="0">
              <a:latin typeface="Arial" pitchFamily="34" charset="0"/>
              <a:cs typeface="Arial" pitchFamily="34" charset="0"/>
            </a:rPr>
            <a:t>Objetivos, </a:t>
          </a:r>
          <a:r>
            <a:rPr lang="en-US" sz="2000" b="1" dirty="0" err="1" smtClean="0">
              <a:latin typeface="Arial" pitchFamily="34" charset="0"/>
              <a:cs typeface="Arial" pitchFamily="34" charset="0"/>
            </a:rPr>
            <a:t>Metas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 e </a:t>
          </a:r>
          <a:r>
            <a:rPr lang="en-US" sz="2000" b="1" dirty="0" err="1" smtClean="0">
              <a:latin typeface="Arial" pitchFamily="34" charset="0"/>
              <a:cs typeface="Arial" pitchFamily="34" charset="0"/>
            </a:rPr>
            <a:t>Resultados</a:t>
          </a:r>
          <a:endParaRPr lang="es-ES_tradnl" sz="2000" b="1" dirty="0">
            <a:latin typeface="Arial" pitchFamily="34" charset="0"/>
            <a:cs typeface="Arial" pitchFamily="34" charset="0"/>
          </a:endParaRPr>
        </a:p>
      </dgm:t>
    </dgm:pt>
    <dgm:pt modelId="{049746F0-265F-46B8-931F-1572B591F578}" type="parTrans" cxnId="{F51B711D-51A9-497B-9090-CBA128390579}">
      <dgm:prSet/>
      <dgm:spPr/>
      <dgm:t>
        <a:bodyPr/>
        <a:lstStyle/>
        <a:p>
          <a:endParaRPr lang="es-ES_tradnl"/>
        </a:p>
      </dgm:t>
    </dgm:pt>
    <dgm:pt modelId="{8DE96860-17FC-47FB-86E5-711716B84050}" type="sibTrans" cxnId="{F51B711D-51A9-497B-9090-CBA128390579}">
      <dgm:prSet/>
      <dgm:spPr/>
      <dgm:t>
        <a:bodyPr/>
        <a:lstStyle/>
        <a:p>
          <a:endParaRPr lang="es-ES_tradnl"/>
        </a:p>
      </dgm:t>
    </dgm:pt>
    <dgm:pt modelId="{C96D1A38-22EF-4DD0-BBF4-422D16DCA1AD}">
      <dgm:prSet phldrT="[Texto]"/>
      <dgm:spPr/>
      <dgm:t>
        <a:bodyPr/>
        <a:lstStyle/>
        <a:p>
          <a:r>
            <a:rPr lang="en-US" dirty="0" smtClean="0"/>
            <a:t>Quinta parte</a:t>
          </a:r>
          <a:endParaRPr lang="es-ES_tradnl" dirty="0"/>
        </a:p>
      </dgm:t>
    </dgm:pt>
    <dgm:pt modelId="{CC0CFDF0-FE96-4026-9237-05B06342DCED}" type="parTrans" cxnId="{FFC596AE-D3AA-4635-AFFF-7CB9CA7EB28F}">
      <dgm:prSet/>
      <dgm:spPr/>
      <dgm:t>
        <a:bodyPr/>
        <a:lstStyle/>
        <a:p>
          <a:endParaRPr lang="es-ES_tradnl"/>
        </a:p>
      </dgm:t>
    </dgm:pt>
    <dgm:pt modelId="{61BCFCAE-BCCA-4C6B-92CF-42FEF7AC4E14}" type="sibTrans" cxnId="{FFC596AE-D3AA-4635-AFFF-7CB9CA7EB28F}">
      <dgm:prSet/>
      <dgm:spPr/>
      <dgm:t>
        <a:bodyPr/>
        <a:lstStyle/>
        <a:p>
          <a:endParaRPr lang="es-ES_tradnl"/>
        </a:p>
      </dgm:t>
    </dgm:pt>
    <dgm:pt modelId="{0AF4348F-3754-434F-866E-2ACB80A4D1A4}">
      <dgm:prSet phldrT="[Texto]" custT="1"/>
      <dgm:spPr/>
      <dgm:t>
        <a:bodyPr/>
        <a:lstStyle/>
        <a:p>
          <a:r>
            <a:rPr lang="en-US" sz="2000" b="1" dirty="0" err="1" smtClean="0">
              <a:latin typeface="Arial" pitchFamily="34" charset="0"/>
              <a:cs typeface="Arial" pitchFamily="34" charset="0"/>
            </a:rPr>
            <a:t>Discussão</a:t>
          </a:r>
          <a:endParaRPr lang="es-ES_tradnl" sz="2000" b="1" dirty="0">
            <a:latin typeface="Arial" pitchFamily="34" charset="0"/>
            <a:cs typeface="Arial" pitchFamily="34" charset="0"/>
          </a:endParaRPr>
        </a:p>
      </dgm:t>
    </dgm:pt>
    <dgm:pt modelId="{0E78E021-FC67-4E7D-B753-8E006ED6B7B5}" type="parTrans" cxnId="{B6AEF2D9-9001-4B1E-A459-85D6626A6D07}">
      <dgm:prSet/>
      <dgm:spPr/>
      <dgm:t>
        <a:bodyPr/>
        <a:lstStyle/>
        <a:p>
          <a:endParaRPr lang="es-ES_tradnl"/>
        </a:p>
      </dgm:t>
    </dgm:pt>
    <dgm:pt modelId="{3945C7C5-3C7E-4BDD-906B-7B4E40278533}" type="sibTrans" cxnId="{B6AEF2D9-9001-4B1E-A459-85D6626A6D07}">
      <dgm:prSet/>
      <dgm:spPr/>
      <dgm:t>
        <a:bodyPr/>
        <a:lstStyle/>
        <a:p>
          <a:endParaRPr lang="es-ES_tradnl"/>
        </a:p>
      </dgm:t>
    </dgm:pt>
    <dgm:pt modelId="{15F0404C-083D-47CE-A52B-AF52DE72A034}">
      <dgm:prSet phldrT="[Texto]"/>
      <dgm:spPr/>
      <dgm:t>
        <a:bodyPr/>
        <a:lstStyle/>
        <a:p>
          <a:r>
            <a:rPr lang="en-US" dirty="0" err="1" smtClean="0"/>
            <a:t>Sexta</a:t>
          </a:r>
          <a:r>
            <a:rPr lang="en-US" dirty="0" smtClean="0"/>
            <a:t> parte</a:t>
          </a:r>
          <a:endParaRPr lang="es-ES_tradnl" dirty="0"/>
        </a:p>
      </dgm:t>
    </dgm:pt>
    <dgm:pt modelId="{315E4CA9-9652-4D41-8248-43D919B76AD3}" type="parTrans" cxnId="{0B79693F-5C5F-4237-9905-1D751276DBB9}">
      <dgm:prSet/>
      <dgm:spPr/>
      <dgm:t>
        <a:bodyPr/>
        <a:lstStyle/>
        <a:p>
          <a:endParaRPr lang="es-ES_tradnl"/>
        </a:p>
      </dgm:t>
    </dgm:pt>
    <dgm:pt modelId="{8CB39469-8B51-4AE5-8804-BCDCF6D57DE6}" type="sibTrans" cxnId="{0B79693F-5C5F-4237-9905-1D751276DBB9}">
      <dgm:prSet/>
      <dgm:spPr/>
      <dgm:t>
        <a:bodyPr/>
        <a:lstStyle/>
        <a:p>
          <a:endParaRPr lang="es-ES_tradnl"/>
        </a:p>
      </dgm:t>
    </dgm:pt>
    <dgm:pt modelId="{1AF45B57-2003-4CE3-9F07-543A4CFD89B1}">
      <dgm:prSet phldrT="[Texto]" custT="1"/>
      <dgm:spPr/>
      <dgm:t>
        <a:bodyPr/>
        <a:lstStyle/>
        <a:p>
          <a:r>
            <a:rPr lang="pt-BR" sz="2000" b="1" dirty="0" smtClean="0">
              <a:latin typeface="Arial" pitchFamily="34" charset="0"/>
              <a:cs typeface="Arial" pitchFamily="34" charset="0"/>
            </a:rPr>
            <a:t>Reflexão pessoal sobre o processo de aprendizagem</a:t>
          </a:r>
          <a:endParaRPr lang="es-ES_tradnl" sz="2000" b="1" dirty="0">
            <a:latin typeface="Arial" pitchFamily="34" charset="0"/>
            <a:cs typeface="Arial" pitchFamily="34" charset="0"/>
          </a:endParaRPr>
        </a:p>
      </dgm:t>
    </dgm:pt>
    <dgm:pt modelId="{68C6517B-685F-47DE-8E71-1C50E7F800C2}" type="parTrans" cxnId="{7C0B95F2-2D7C-41F2-B479-EFE79131C9ED}">
      <dgm:prSet/>
      <dgm:spPr/>
      <dgm:t>
        <a:bodyPr/>
        <a:lstStyle/>
        <a:p>
          <a:endParaRPr lang="es-ES_tradnl"/>
        </a:p>
      </dgm:t>
    </dgm:pt>
    <dgm:pt modelId="{DF912265-41E2-402A-BCE9-EEFAA810B3E7}" type="sibTrans" cxnId="{7C0B95F2-2D7C-41F2-B479-EFE79131C9ED}">
      <dgm:prSet/>
      <dgm:spPr/>
      <dgm:t>
        <a:bodyPr/>
        <a:lstStyle/>
        <a:p>
          <a:endParaRPr lang="es-ES_tradnl"/>
        </a:p>
      </dgm:t>
    </dgm:pt>
    <dgm:pt modelId="{4EF40739-10C8-4EDA-903E-3D54F6449F34}" type="pres">
      <dgm:prSet presAssocID="{2734569B-4364-4087-9149-6F09D83410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C7F2FF2-D9DD-4597-A40C-6F03A0549420}" type="pres">
      <dgm:prSet presAssocID="{C6CDC0D3-DBAA-4E49-81B2-960AC771A070}" presName="composite" presStyleCnt="0"/>
      <dgm:spPr/>
    </dgm:pt>
    <dgm:pt modelId="{75E640C6-2927-4DFE-9298-494ADE1D60F7}" type="pres">
      <dgm:prSet presAssocID="{C6CDC0D3-DBAA-4E49-81B2-960AC771A07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0F0B29F-5C39-41A0-B846-D594D4C585DB}" type="pres">
      <dgm:prSet presAssocID="{C6CDC0D3-DBAA-4E49-81B2-960AC771A07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5AB6D29-488A-4534-81C8-C3F3158B3535}" type="pres">
      <dgm:prSet presAssocID="{EA90BC0F-795E-4795-A916-A7F80003DFA7}" presName="sp" presStyleCnt="0"/>
      <dgm:spPr/>
    </dgm:pt>
    <dgm:pt modelId="{1198A4F9-BC5F-4143-A5D8-988164BB1581}" type="pres">
      <dgm:prSet presAssocID="{C96D1A38-22EF-4DD0-BBF4-422D16DCA1AD}" presName="composite" presStyleCnt="0"/>
      <dgm:spPr/>
    </dgm:pt>
    <dgm:pt modelId="{98379F3E-BC94-406D-875B-EB66764B5576}" type="pres">
      <dgm:prSet presAssocID="{C96D1A38-22EF-4DD0-BBF4-422D16DCA1A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E5A91D6-5182-4FEC-BCA0-20EAC2554165}" type="pres">
      <dgm:prSet presAssocID="{C96D1A38-22EF-4DD0-BBF4-422D16DCA1AD}" presName="descendantText" presStyleLbl="alignAcc1" presStyleIdx="1" presStyleCnt="3" custScaleX="10066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D393C07-8286-4F0E-8F27-F9D80935C083}" type="pres">
      <dgm:prSet presAssocID="{61BCFCAE-BCCA-4C6B-92CF-42FEF7AC4E14}" presName="sp" presStyleCnt="0"/>
      <dgm:spPr/>
    </dgm:pt>
    <dgm:pt modelId="{C24A0089-6C93-4722-BE2E-FBCC32C4352E}" type="pres">
      <dgm:prSet presAssocID="{15F0404C-083D-47CE-A52B-AF52DE72A034}" presName="composite" presStyleCnt="0"/>
      <dgm:spPr/>
    </dgm:pt>
    <dgm:pt modelId="{37DE1D84-798F-4C95-B1F3-86F21CA7E335}" type="pres">
      <dgm:prSet presAssocID="{15F0404C-083D-47CE-A52B-AF52DE72A03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B1EB051-6170-4237-82C7-A7A1DFB7171C}" type="pres">
      <dgm:prSet presAssocID="{15F0404C-083D-47CE-A52B-AF52DE72A034}" presName="descendantText" presStyleLbl="alignAcc1" presStyleIdx="2" presStyleCnt="3" custScaleY="14311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412A1DE-9849-4D95-89A3-2C67C93CC27F}" srcId="{2734569B-4364-4087-9149-6F09D8341085}" destId="{C6CDC0D3-DBAA-4E49-81B2-960AC771A070}" srcOrd="0" destOrd="0" parTransId="{F0CFB1D7-0E36-4298-A733-9EC7DE7D0DAC}" sibTransId="{EA90BC0F-795E-4795-A916-A7F80003DFA7}"/>
    <dgm:cxn modelId="{ABFE8EF0-E437-4B0C-ABD3-B13EFD225EB5}" type="presOf" srcId="{0AF4348F-3754-434F-866E-2ACB80A4D1A4}" destId="{AE5A91D6-5182-4FEC-BCA0-20EAC2554165}" srcOrd="0" destOrd="0" presId="urn:microsoft.com/office/officeart/2005/8/layout/chevron2"/>
    <dgm:cxn modelId="{F51B711D-51A9-497B-9090-CBA128390579}" srcId="{C6CDC0D3-DBAA-4E49-81B2-960AC771A070}" destId="{3B7754A9-7A94-4C8B-BDE2-AD9B639C5F49}" srcOrd="0" destOrd="0" parTransId="{049746F0-265F-46B8-931F-1572B591F578}" sibTransId="{8DE96860-17FC-47FB-86E5-711716B84050}"/>
    <dgm:cxn modelId="{F4FFEFA0-2A24-472F-A0B4-A0A9DA92A102}" type="presOf" srcId="{1AF45B57-2003-4CE3-9F07-543A4CFD89B1}" destId="{5B1EB051-6170-4237-82C7-A7A1DFB7171C}" srcOrd="0" destOrd="0" presId="urn:microsoft.com/office/officeart/2005/8/layout/chevron2"/>
    <dgm:cxn modelId="{2E7F74AF-CF95-4274-905B-8BBCB5FEE502}" type="presOf" srcId="{2734569B-4364-4087-9149-6F09D8341085}" destId="{4EF40739-10C8-4EDA-903E-3D54F6449F34}" srcOrd="0" destOrd="0" presId="urn:microsoft.com/office/officeart/2005/8/layout/chevron2"/>
    <dgm:cxn modelId="{FFC596AE-D3AA-4635-AFFF-7CB9CA7EB28F}" srcId="{2734569B-4364-4087-9149-6F09D8341085}" destId="{C96D1A38-22EF-4DD0-BBF4-422D16DCA1AD}" srcOrd="1" destOrd="0" parTransId="{CC0CFDF0-FE96-4026-9237-05B06342DCED}" sibTransId="{61BCFCAE-BCCA-4C6B-92CF-42FEF7AC4E14}"/>
    <dgm:cxn modelId="{0B79693F-5C5F-4237-9905-1D751276DBB9}" srcId="{2734569B-4364-4087-9149-6F09D8341085}" destId="{15F0404C-083D-47CE-A52B-AF52DE72A034}" srcOrd="2" destOrd="0" parTransId="{315E4CA9-9652-4D41-8248-43D919B76AD3}" sibTransId="{8CB39469-8B51-4AE5-8804-BCDCF6D57DE6}"/>
    <dgm:cxn modelId="{B6AEF2D9-9001-4B1E-A459-85D6626A6D07}" srcId="{C96D1A38-22EF-4DD0-BBF4-422D16DCA1AD}" destId="{0AF4348F-3754-434F-866E-2ACB80A4D1A4}" srcOrd="0" destOrd="0" parTransId="{0E78E021-FC67-4E7D-B753-8E006ED6B7B5}" sibTransId="{3945C7C5-3C7E-4BDD-906B-7B4E40278533}"/>
    <dgm:cxn modelId="{77EE825D-3E5E-419A-A67C-CC131274F395}" type="presOf" srcId="{15F0404C-083D-47CE-A52B-AF52DE72A034}" destId="{37DE1D84-798F-4C95-B1F3-86F21CA7E335}" srcOrd="0" destOrd="0" presId="urn:microsoft.com/office/officeart/2005/8/layout/chevron2"/>
    <dgm:cxn modelId="{7C0B95F2-2D7C-41F2-B479-EFE79131C9ED}" srcId="{15F0404C-083D-47CE-A52B-AF52DE72A034}" destId="{1AF45B57-2003-4CE3-9F07-543A4CFD89B1}" srcOrd="0" destOrd="0" parTransId="{68C6517B-685F-47DE-8E71-1C50E7F800C2}" sibTransId="{DF912265-41E2-402A-BCE9-EEFAA810B3E7}"/>
    <dgm:cxn modelId="{94D729DE-3468-4B76-B3F6-11860E2F0445}" type="presOf" srcId="{C96D1A38-22EF-4DD0-BBF4-422D16DCA1AD}" destId="{98379F3E-BC94-406D-875B-EB66764B5576}" srcOrd="0" destOrd="0" presId="urn:microsoft.com/office/officeart/2005/8/layout/chevron2"/>
    <dgm:cxn modelId="{E2DBF21E-F577-4348-8D09-EE6B702CE911}" type="presOf" srcId="{C6CDC0D3-DBAA-4E49-81B2-960AC771A070}" destId="{75E640C6-2927-4DFE-9298-494ADE1D60F7}" srcOrd="0" destOrd="0" presId="urn:microsoft.com/office/officeart/2005/8/layout/chevron2"/>
    <dgm:cxn modelId="{009BBF92-422F-4986-ACBB-E931BB128DF8}" type="presOf" srcId="{3B7754A9-7A94-4C8B-BDE2-AD9B639C5F49}" destId="{C0F0B29F-5C39-41A0-B846-D594D4C585DB}" srcOrd="0" destOrd="0" presId="urn:microsoft.com/office/officeart/2005/8/layout/chevron2"/>
    <dgm:cxn modelId="{0B90858F-6C0D-4AE9-AD22-E28C62F03925}" type="presParOf" srcId="{4EF40739-10C8-4EDA-903E-3D54F6449F34}" destId="{2C7F2FF2-D9DD-4597-A40C-6F03A0549420}" srcOrd="0" destOrd="0" presId="urn:microsoft.com/office/officeart/2005/8/layout/chevron2"/>
    <dgm:cxn modelId="{815A5B81-4D03-49AF-A9C0-CA99380A6BFD}" type="presParOf" srcId="{2C7F2FF2-D9DD-4597-A40C-6F03A0549420}" destId="{75E640C6-2927-4DFE-9298-494ADE1D60F7}" srcOrd="0" destOrd="0" presId="urn:microsoft.com/office/officeart/2005/8/layout/chevron2"/>
    <dgm:cxn modelId="{582F42B9-65CA-420F-873B-4FF7E0A19D80}" type="presParOf" srcId="{2C7F2FF2-D9DD-4597-A40C-6F03A0549420}" destId="{C0F0B29F-5C39-41A0-B846-D594D4C585DB}" srcOrd="1" destOrd="0" presId="urn:microsoft.com/office/officeart/2005/8/layout/chevron2"/>
    <dgm:cxn modelId="{F64BDEC4-D9B6-4978-B436-2694E5759B35}" type="presParOf" srcId="{4EF40739-10C8-4EDA-903E-3D54F6449F34}" destId="{D5AB6D29-488A-4534-81C8-C3F3158B3535}" srcOrd="1" destOrd="0" presId="urn:microsoft.com/office/officeart/2005/8/layout/chevron2"/>
    <dgm:cxn modelId="{978F39F7-B16F-417D-8854-0700AF31C11B}" type="presParOf" srcId="{4EF40739-10C8-4EDA-903E-3D54F6449F34}" destId="{1198A4F9-BC5F-4143-A5D8-988164BB1581}" srcOrd="2" destOrd="0" presId="urn:microsoft.com/office/officeart/2005/8/layout/chevron2"/>
    <dgm:cxn modelId="{F3CC07AC-C83F-425D-83C7-75EAD3101E1C}" type="presParOf" srcId="{1198A4F9-BC5F-4143-A5D8-988164BB1581}" destId="{98379F3E-BC94-406D-875B-EB66764B5576}" srcOrd="0" destOrd="0" presId="urn:microsoft.com/office/officeart/2005/8/layout/chevron2"/>
    <dgm:cxn modelId="{542041BE-33BB-4C6A-B1A8-96E7E47E518A}" type="presParOf" srcId="{1198A4F9-BC5F-4143-A5D8-988164BB1581}" destId="{AE5A91D6-5182-4FEC-BCA0-20EAC2554165}" srcOrd="1" destOrd="0" presId="urn:microsoft.com/office/officeart/2005/8/layout/chevron2"/>
    <dgm:cxn modelId="{8ABAEA9B-2660-44E1-B572-2C44AEAE9D7F}" type="presParOf" srcId="{4EF40739-10C8-4EDA-903E-3D54F6449F34}" destId="{3D393C07-8286-4F0E-8F27-F9D80935C083}" srcOrd="3" destOrd="0" presId="urn:microsoft.com/office/officeart/2005/8/layout/chevron2"/>
    <dgm:cxn modelId="{586D0769-E5A2-48B1-AA23-0EE117F57A46}" type="presParOf" srcId="{4EF40739-10C8-4EDA-903E-3D54F6449F34}" destId="{C24A0089-6C93-4722-BE2E-FBCC32C4352E}" srcOrd="4" destOrd="0" presId="urn:microsoft.com/office/officeart/2005/8/layout/chevron2"/>
    <dgm:cxn modelId="{3B0E428E-EDE8-4002-BD31-A65E7CA688BE}" type="presParOf" srcId="{C24A0089-6C93-4722-BE2E-FBCC32C4352E}" destId="{37DE1D84-798F-4C95-B1F3-86F21CA7E335}" srcOrd="0" destOrd="0" presId="urn:microsoft.com/office/officeart/2005/8/layout/chevron2"/>
    <dgm:cxn modelId="{6597F2CC-8AA1-4216-9E17-95DEC3A50838}" type="presParOf" srcId="{C24A0089-6C93-4722-BE2E-FBCC32C4352E}" destId="{5B1EB051-6170-4237-82C7-A7A1DFB717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4FAAE5-1053-435B-993E-0AEB57286AC2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_tradnl"/>
        </a:p>
      </dgm:t>
    </dgm:pt>
    <dgm:pt modelId="{6BDD2DC8-7F5A-4875-AAB6-213490D74503}">
      <dgm:prSet phldrT="[Texto]" custT="1"/>
      <dgm:spPr/>
      <dgm:t>
        <a:bodyPr/>
        <a:lstStyle/>
        <a:p>
          <a:r>
            <a:rPr lang="pt-BR" sz="1400" dirty="0" smtClean="0">
              <a:latin typeface="Arial" pitchFamily="34" charset="0"/>
              <a:cs typeface="Arial" pitchFamily="34" charset="0"/>
            </a:rPr>
            <a:t>Capacitação relativas ao rastreamento, diagnóstico, tratamento e monitoramento da HAS e DM. </a:t>
          </a:r>
          <a:endParaRPr lang="es-ES_tradnl" sz="1400" dirty="0">
            <a:latin typeface="Arial" pitchFamily="34" charset="0"/>
            <a:cs typeface="Arial" pitchFamily="34" charset="0"/>
          </a:endParaRPr>
        </a:p>
      </dgm:t>
    </dgm:pt>
    <dgm:pt modelId="{D9CF8636-7801-4D3C-B74C-40851AF8F0F6}" type="parTrans" cxnId="{0395B473-CC64-454E-9A88-F25E614F6347}">
      <dgm:prSet/>
      <dgm:spPr/>
      <dgm:t>
        <a:bodyPr/>
        <a:lstStyle/>
        <a:p>
          <a:endParaRPr lang="es-ES_tradnl"/>
        </a:p>
      </dgm:t>
    </dgm:pt>
    <dgm:pt modelId="{0AFBDD21-C5FB-497C-A77D-FC4BDAC6842E}" type="sibTrans" cxnId="{0395B473-CC64-454E-9A88-F25E614F6347}">
      <dgm:prSet/>
      <dgm:spPr/>
      <dgm:t>
        <a:bodyPr/>
        <a:lstStyle/>
        <a:p>
          <a:endParaRPr lang="es-ES_tradnl"/>
        </a:p>
      </dgm:t>
    </dgm:pt>
    <dgm:pt modelId="{54F04692-7991-4D72-9E76-2266B1713448}">
      <dgm:prSet phldrT="[Texto]" custT="1"/>
      <dgm:spPr/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Atenção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integral</a:t>
          </a:r>
          <a:endParaRPr lang="es-ES_tradnl" sz="1400" dirty="0">
            <a:latin typeface="Arial" pitchFamily="34" charset="0"/>
            <a:cs typeface="Arial" pitchFamily="34" charset="0"/>
          </a:endParaRPr>
        </a:p>
      </dgm:t>
    </dgm:pt>
    <dgm:pt modelId="{F71BAC49-4296-4817-9096-7E0E4FB733FC}" type="parTrans" cxnId="{087833A7-52F9-46D1-A0BE-4DB97C2BAC6D}">
      <dgm:prSet/>
      <dgm:spPr/>
      <dgm:t>
        <a:bodyPr/>
        <a:lstStyle/>
        <a:p>
          <a:endParaRPr lang="es-ES_tradnl"/>
        </a:p>
      </dgm:t>
    </dgm:pt>
    <dgm:pt modelId="{6F89BBE2-D7E7-49BB-9676-2D9782E79CD9}" type="sibTrans" cxnId="{087833A7-52F9-46D1-A0BE-4DB97C2BAC6D}">
      <dgm:prSet/>
      <dgm:spPr/>
      <dgm:t>
        <a:bodyPr/>
        <a:lstStyle/>
        <a:p>
          <a:endParaRPr lang="es-ES_tradnl"/>
        </a:p>
      </dgm:t>
    </dgm:pt>
    <dgm:pt modelId="{CDFA067C-2B1F-4D14-9182-741BDACB07C2}">
      <dgm:prSet phldrT="[Texto]" custT="1"/>
      <dgm:spPr/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Equipe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mais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unida</a:t>
          </a:r>
          <a:endParaRPr lang="es-ES_tradnl" sz="1400" dirty="0">
            <a:latin typeface="Arial" pitchFamily="34" charset="0"/>
            <a:cs typeface="Arial" pitchFamily="34" charset="0"/>
          </a:endParaRPr>
        </a:p>
      </dgm:t>
    </dgm:pt>
    <dgm:pt modelId="{6AA4997D-AE81-43C7-AF8E-39A5ABCD1A85}" type="parTrans" cxnId="{1A1EB29A-3E2F-42F0-895C-7C7399D08175}">
      <dgm:prSet/>
      <dgm:spPr/>
      <dgm:t>
        <a:bodyPr/>
        <a:lstStyle/>
        <a:p>
          <a:endParaRPr lang="es-ES_tradnl"/>
        </a:p>
      </dgm:t>
    </dgm:pt>
    <dgm:pt modelId="{A87C57C8-7A0D-47D6-9EDD-B059DB0A381B}" type="sibTrans" cxnId="{1A1EB29A-3E2F-42F0-895C-7C7399D08175}">
      <dgm:prSet/>
      <dgm:spPr/>
      <dgm:t>
        <a:bodyPr/>
        <a:lstStyle/>
        <a:p>
          <a:endParaRPr lang="es-ES_tradnl"/>
        </a:p>
      </dgm:t>
    </dgm:pt>
    <dgm:pt modelId="{50E6792D-DFA4-48C8-B6BA-6905B2337055}">
      <dgm:prSet custT="1"/>
      <dgm:spPr/>
      <dgm:t>
        <a:bodyPr/>
        <a:lstStyle/>
        <a:p>
          <a:r>
            <a:rPr lang="pt-BR" sz="1400" dirty="0" smtClean="0">
              <a:latin typeface="Arial" pitchFamily="34" charset="0"/>
              <a:cs typeface="Arial" pitchFamily="34" charset="0"/>
            </a:rPr>
            <a:t>Trabalho em equipe </a:t>
          </a:r>
          <a:endParaRPr lang="es-ES_tradnl" sz="1400" dirty="0">
            <a:latin typeface="Arial" pitchFamily="34" charset="0"/>
            <a:cs typeface="Arial" pitchFamily="34" charset="0"/>
          </a:endParaRPr>
        </a:p>
      </dgm:t>
    </dgm:pt>
    <dgm:pt modelId="{F1F836A9-82C8-440B-97FB-B0FDEDAED0C7}" type="parTrans" cxnId="{1500C4D8-B21C-4D1F-81AA-F7101E1489BF}">
      <dgm:prSet/>
      <dgm:spPr/>
      <dgm:t>
        <a:bodyPr/>
        <a:lstStyle/>
        <a:p>
          <a:endParaRPr lang="es-ES_tradnl"/>
        </a:p>
      </dgm:t>
    </dgm:pt>
    <dgm:pt modelId="{065676AD-537E-4AA2-AE7C-754E2D9F1665}" type="sibTrans" cxnId="{1500C4D8-B21C-4D1F-81AA-F7101E1489BF}">
      <dgm:prSet/>
      <dgm:spPr/>
      <dgm:t>
        <a:bodyPr/>
        <a:lstStyle/>
        <a:p>
          <a:endParaRPr lang="es-ES_tradnl"/>
        </a:p>
      </dgm:t>
    </dgm:pt>
    <dgm:pt modelId="{2285A896-AAAE-4274-A8F1-24E13B92C52D}">
      <dgm:prSet custT="1"/>
      <dgm:spPr/>
      <dgm:t>
        <a:bodyPr/>
        <a:lstStyle/>
        <a:p>
          <a:r>
            <a:rPr lang="pt-BR" sz="1400" dirty="0" smtClean="0">
              <a:latin typeface="Arial" pitchFamily="34" charset="0"/>
              <a:cs typeface="Arial" pitchFamily="34" charset="0"/>
            </a:rPr>
            <a:t>Definição  das atribuições </a:t>
          </a:r>
          <a:endParaRPr lang="es-ES_tradnl" sz="1400" dirty="0">
            <a:latin typeface="Arial" pitchFamily="34" charset="0"/>
            <a:cs typeface="Arial" pitchFamily="34" charset="0"/>
          </a:endParaRPr>
        </a:p>
      </dgm:t>
    </dgm:pt>
    <dgm:pt modelId="{93C7F769-32AA-42BC-8C2E-6E2C62EB2151}" type="parTrans" cxnId="{E29F71D4-1DC2-42D6-87C1-37B6E849B76E}">
      <dgm:prSet/>
      <dgm:spPr/>
      <dgm:t>
        <a:bodyPr/>
        <a:lstStyle/>
        <a:p>
          <a:endParaRPr lang="es-ES_tradnl"/>
        </a:p>
      </dgm:t>
    </dgm:pt>
    <dgm:pt modelId="{B415840D-CB0A-445A-8EBC-D248212C1FDE}" type="sibTrans" cxnId="{E29F71D4-1DC2-42D6-87C1-37B6E849B76E}">
      <dgm:prSet/>
      <dgm:spPr/>
      <dgm:t>
        <a:bodyPr/>
        <a:lstStyle/>
        <a:p>
          <a:endParaRPr lang="es-ES_tradnl"/>
        </a:p>
      </dgm:t>
    </dgm:pt>
    <dgm:pt modelId="{D86A4070-989F-4681-93C7-52CC5EE96366}">
      <dgm:prSet custT="1"/>
      <dgm:spPr/>
      <dgm:t>
        <a:bodyPr/>
        <a:lstStyle/>
        <a:p>
          <a:r>
            <a:rPr lang="pt-BR" sz="1400" dirty="0" smtClean="0">
              <a:latin typeface="Arial" pitchFamily="34" charset="0"/>
              <a:cs typeface="Arial" pitchFamily="34" charset="0"/>
            </a:rPr>
            <a:t>impacto na atenção odontológica </a:t>
          </a:r>
          <a:endParaRPr lang="es-ES_tradnl" sz="1400" dirty="0">
            <a:latin typeface="Arial" pitchFamily="34" charset="0"/>
            <a:cs typeface="Arial" pitchFamily="34" charset="0"/>
          </a:endParaRPr>
        </a:p>
      </dgm:t>
    </dgm:pt>
    <dgm:pt modelId="{2803EB16-61B1-4376-A7DE-50D1EF368C60}" type="parTrans" cxnId="{9F84344D-55C0-457C-91AF-D7BCDD5502B2}">
      <dgm:prSet/>
      <dgm:spPr/>
      <dgm:t>
        <a:bodyPr/>
        <a:lstStyle/>
        <a:p>
          <a:endParaRPr lang="es-ES_tradnl"/>
        </a:p>
      </dgm:t>
    </dgm:pt>
    <dgm:pt modelId="{C4071BC9-ABC5-44F1-BB62-C4D1E5317783}" type="sibTrans" cxnId="{9F84344D-55C0-457C-91AF-D7BCDD5502B2}">
      <dgm:prSet/>
      <dgm:spPr/>
      <dgm:t>
        <a:bodyPr/>
        <a:lstStyle/>
        <a:p>
          <a:endParaRPr lang="es-ES_tradnl"/>
        </a:p>
      </dgm:t>
    </dgm:pt>
    <dgm:pt modelId="{4D9CA234-FA70-4455-AA76-61566F8680E6}" type="pres">
      <dgm:prSet presAssocID="{F24FAAE5-1053-435B-993E-0AEB57286A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AB36EE-DC25-4EA6-B5D4-55D510E76A82}" type="pres">
      <dgm:prSet presAssocID="{6BDD2DC8-7F5A-4875-AAB6-213490D74503}" presName="centerShape" presStyleLbl="node0" presStyleIdx="0" presStyleCnt="1" custScaleX="180569" custScaleY="153554" custLinFactNeighborX="699" custLinFactNeighborY="-1770"/>
      <dgm:spPr/>
      <dgm:t>
        <a:bodyPr/>
        <a:lstStyle/>
        <a:p>
          <a:endParaRPr lang="es-ES_tradnl"/>
        </a:p>
      </dgm:t>
    </dgm:pt>
    <dgm:pt modelId="{CA935797-B219-42DA-89F3-0CABA5E7AA2C}" type="pres">
      <dgm:prSet presAssocID="{2285A896-AAAE-4274-A8F1-24E13B92C52D}" presName="node" presStyleLbl="node1" presStyleIdx="0" presStyleCnt="5" custScaleX="1167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DF5D1C-6A65-4B28-BEF5-A4E014D848AB}" type="pres">
      <dgm:prSet presAssocID="{2285A896-AAAE-4274-A8F1-24E13B92C52D}" presName="dummy" presStyleCnt="0"/>
      <dgm:spPr/>
      <dgm:t>
        <a:bodyPr/>
        <a:lstStyle/>
        <a:p>
          <a:endParaRPr lang="pt-BR"/>
        </a:p>
      </dgm:t>
    </dgm:pt>
    <dgm:pt modelId="{1624D5BD-48FC-4A7C-9ACF-15D37935B034}" type="pres">
      <dgm:prSet presAssocID="{B415840D-CB0A-445A-8EBC-D248212C1FDE}" presName="sibTrans" presStyleLbl="sibTrans2D1" presStyleIdx="0" presStyleCnt="5"/>
      <dgm:spPr/>
      <dgm:t>
        <a:bodyPr/>
        <a:lstStyle/>
        <a:p>
          <a:endParaRPr lang="pt-BR"/>
        </a:p>
      </dgm:t>
    </dgm:pt>
    <dgm:pt modelId="{2E008A2D-ED4A-477C-AA73-D284B863EDB2}" type="pres">
      <dgm:prSet presAssocID="{50E6792D-DFA4-48C8-B6BA-6905B2337055}" presName="node" presStyleLbl="node1" presStyleIdx="1" presStyleCnt="5" custScaleX="124919" custScaleY="164180" custRadScaleRad="112360" custRadScaleInc="106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FDED53-718F-4711-B715-AC228568FED8}" type="pres">
      <dgm:prSet presAssocID="{50E6792D-DFA4-48C8-B6BA-6905B2337055}" presName="dummy" presStyleCnt="0"/>
      <dgm:spPr/>
      <dgm:t>
        <a:bodyPr/>
        <a:lstStyle/>
        <a:p>
          <a:endParaRPr lang="pt-BR"/>
        </a:p>
      </dgm:t>
    </dgm:pt>
    <dgm:pt modelId="{3D2A6CC3-9F17-4526-A4A4-3553BB0A1F06}" type="pres">
      <dgm:prSet presAssocID="{065676AD-537E-4AA2-AE7C-754E2D9F1665}" presName="sibTrans" presStyleLbl="sibTrans2D1" presStyleIdx="1" presStyleCnt="5"/>
      <dgm:spPr/>
      <dgm:t>
        <a:bodyPr/>
        <a:lstStyle/>
        <a:p>
          <a:endParaRPr lang="pt-BR"/>
        </a:p>
      </dgm:t>
    </dgm:pt>
    <dgm:pt modelId="{80BA560C-003F-49DB-9C13-45C6456B3F45}" type="pres">
      <dgm:prSet presAssocID="{54F04692-7991-4D72-9E76-2266B171344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0A5187-BF1F-4D27-861E-71947769FFDA}" type="pres">
      <dgm:prSet presAssocID="{54F04692-7991-4D72-9E76-2266B1713448}" presName="dummy" presStyleCnt="0"/>
      <dgm:spPr/>
      <dgm:t>
        <a:bodyPr/>
        <a:lstStyle/>
        <a:p>
          <a:endParaRPr lang="pt-BR"/>
        </a:p>
      </dgm:t>
    </dgm:pt>
    <dgm:pt modelId="{A352F55F-6285-4DD5-9766-BC6FC3333599}" type="pres">
      <dgm:prSet presAssocID="{6F89BBE2-D7E7-49BB-9676-2D9782E79CD9}" presName="sibTrans" presStyleLbl="sibTrans2D1" presStyleIdx="2" presStyleCnt="5"/>
      <dgm:spPr/>
      <dgm:t>
        <a:bodyPr/>
        <a:lstStyle/>
        <a:p>
          <a:endParaRPr lang="pt-BR"/>
        </a:p>
      </dgm:t>
    </dgm:pt>
    <dgm:pt modelId="{7950F2DF-88AA-4954-8C65-49B78A141D11}" type="pres">
      <dgm:prSet presAssocID="{CDFA067C-2B1F-4D14-9182-741BDACB07C2}" presName="node" presStyleLbl="node1" presStyleIdx="3" presStyleCnt="5" custRadScaleRad="99154" custRadScaleInc="681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6F8B223-743B-4EC4-9C91-A68CFC982830}" type="pres">
      <dgm:prSet presAssocID="{CDFA067C-2B1F-4D14-9182-741BDACB07C2}" presName="dummy" presStyleCnt="0"/>
      <dgm:spPr/>
      <dgm:t>
        <a:bodyPr/>
        <a:lstStyle/>
        <a:p>
          <a:endParaRPr lang="pt-BR"/>
        </a:p>
      </dgm:t>
    </dgm:pt>
    <dgm:pt modelId="{21BBE811-BDD6-4B49-AE96-23B503B8D1F1}" type="pres">
      <dgm:prSet presAssocID="{A87C57C8-7A0D-47D6-9EDD-B059DB0A381B}" presName="sibTrans" presStyleLbl="sibTrans2D1" presStyleIdx="3" presStyleCnt="5"/>
      <dgm:spPr/>
      <dgm:t>
        <a:bodyPr/>
        <a:lstStyle/>
        <a:p>
          <a:endParaRPr lang="pt-BR"/>
        </a:p>
      </dgm:t>
    </dgm:pt>
    <dgm:pt modelId="{9C9094A9-2745-4943-B091-E6247A8CD045}" type="pres">
      <dgm:prSet presAssocID="{D86A4070-989F-4681-93C7-52CC5EE96366}" presName="node" presStyleLbl="node1" presStyleIdx="4" presStyleCnt="5" custScaleX="150714" custScaleY="161160" custRadScaleRad="115021" custRadScaleInc="-227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F62F0A-84AB-42EC-9F96-0C83BDAFB0AA}" type="pres">
      <dgm:prSet presAssocID="{D86A4070-989F-4681-93C7-52CC5EE96366}" presName="dummy" presStyleCnt="0"/>
      <dgm:spPr/>
      <dgm:t>
        <a:bodyPr/>
        <a:lstStyle/>
        <a:p>
          <a:endParaRPr lang="pt-BR"/>
        </a:p>
      </dgm:t>
    </dgm:pt>
    <dgm:pt modelId="{90A1BD66-AE4B-494E-932F-ED6AA3C15B94}" type="pres">
      <dgm:prSet presAssocID="{C4071BC9-ABC5-44F1-BB62-C4D1E5317783}" presName="sibTrans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9317D49D-714A-4F43-9CA9-84097A215526}" type="presOf" srcId="{6F89BBE2-D7E7-49BB-9676-2D9782E79CD9}" destId="{A352F55F-6285-4DD5-9766-BC6FC3333599}" srcOrd="0" destOrd="0" presId="urn:microsoft.com/office/officeart/2005/8/layout/radial6"/>
    <dgm:cxn modelId="{D5A0BA5F-83C6-4474-B93A-8EA9B6E130C8}" type="presOf" srcId="{C4071BC9-ABC5-44F1-BB62-C4D1E5317783}" destId="{90A1BD66-AE4B-494E-932F-ED6AA3C15B94}" srcOrd="0" destOrd="0" presId="urn:microsoft.com/office/officeart/2005/8/layout/radial6"/>
    <dgm:cxn modelId="{E9852264-892E-4177-B7D0-50FC3B9B0A69}" type="presOf" srcId="{2285A896-AAAE-4274-A8F1-24E13B92C52D}" destId="{CA935797-B219-42DA-89F3-0CABA5E7AA2C}" srcOrd="0" destOrd="0" presId="urn:microsoft.com/office/officeart/2005/8/layout/radial6"/>
    <dgm:cxn modelId="{1500C4D8-B21C-4D1F-81AA-F7101E1489BF}" srcId="{6BDD2DC8-7F5A-4875-AAB6-213490D74503}" destId="{50E6792D-DFA4-48C8-B6BA-6905B2337055}" srcOrd="1" destOrd="0" parTransId="{F1F836A9-82C8-440B-97FB-B0FDEDAED0C7}" sibTransId="{065676AD-537E-4AA2-AE7C-754E2D9F1665}"/>
    <dgm:cxn modelId="{28622EB6-58FE-48EE-815A-A6093C78A76D}" type="presOf" srcId="{F24FAAE5-1053-435B-993E-0AEB57286AC2}" destId="{4D9CA234-FA70-4455-AA76-61566F8680E6}" srcOrd="0" destOrd="0" presId="urn:microsoft.com/office/officeart/2005/8/layout/radial6"/>
    <dgm:cxn modelId="{0395B473-CC64-454E-9A88-F25E614F6347}" srcId="{F24FAAE5-1053-435B-993E-0AEB57286AC2}" destId="{6BDD2DC8-7F5A-4875-AAB6-213490D74503}" srcOrd="0" destOrd="0" parTransId="{D9CF8636-7801-4D3C-B74C-40851AF8F0F6}" sibTransId="{0AFBDD21-C5FB-497C-A77D-FC4BDAC6842E}"/>
    <dgm:cxn modelId="{087833A7-52F9-46D1-A0BE-4DB97C2BAC6D}" srcId="{6BDD2DC8-7F5A-4875-AAB6-213490D74503}" destId="{54F04692-7991-4D72-9E76-2266B1713448}" srcOrd="2" destOrd="0" parTransId="{F71BAC49-4296-4817-9096-7E0E4FB733FC}" sibTransId="{6F89BBE2-D7E7-49BB-9676-2D9782E79CD9}"/>
    <dgm:cxn modelId="{03136EF6-E172-4949-B934-C96B483F425A}" type="presOf" srcId="{B415840D-CB0A-445A-8EBC-D248212C1FDE}" destId="{1624D5BD-48FC-4A7C-9ACF-15D37935B034}" srcOrd="0" destOrd="0" presId="urn:microsoft.com/office/officeart/2005/8/layout/radial6"/>
    <dgm:cxn modelId="{1A1EB29A-3E2F-42F0-895C-7C7399D08175}" srcId="{6BDD2DC8-7F5A-4875-AAB6-213490D74503}" destId="{CDFA067C-2B1F-4D14-9182-741BDACB07C2}" srcOrd="3" destOrd="0" parTransId="{6AA4997D-AE81-43C7-AF8E-39A5ABCD1A85}" sibTransId="{A87C57C8-7A0D-47D6-9EDD-B059DB0A381B}"/>
    <dgm:cxn modelId="{CD24910E-FD76-407E-990F-9E46FBFA7846}" type="presOf" srcId="{50E6792D-DFA4-48C8-B6BA-6905B2337055}" destId="{2E008A2D-ED4A-477C-AA73-D284B863EDB2}" srcOrd="0" destOrd="0" presId="urn:microsoft.com/office/officeart/2005/8/layout/radial6"/>
    <dgm:cxn modelId="{34D061AF-28C0-4EEC-94BC-937F7390BBBF}" type="presOf" srcId="{6BDD2DC8-7F5A-4875-AAB6-213490D74503}" destId="{5BAB36EE-DC25-4EA6-B5D4-55D510E76A82}" srcOrd="0" destOrd="0" presId="urn:microsoft.com/office/officeart/2005/8/layout/radial6"/>
    <dgm:cxn modelId="{9F84344D-55C0-457C-91AF-D7BCDD5502B2}" srcId="{6BDD2DC8-7F5A-4875-AAB6-213490D74503}" destId="{D86A4070-989F-4681-93C7-52CC5EE96366}" srcOrd="4" destOrd="0" parTransId="{2803EB16-61B1-4376-A7DE-50D1EF368C60}" sibTransId="{C4071BC9-ABC5-44F1-BB62-C4D1E5317783}"/>
    <dgm:cxn modelId="{CE9AC702-887C-4FF7-BB38-2E9690745088}" type="presOf" srcId="{54F04692-7991-4D72-9E76-2266B1713448}" destId="{80BA560C-003F-49DB-9C13-45C6456B3F45}" srcOrd="0" destOrd="0" presId="urn:microsoft.com/office/officeart/2005/8/layout/radial6"/>
    <dgm:cxn modelId="{19AFBB66-33FB-4C9B-9BFA-DD601FAB5065}" type="presOf" srcId="{A87C57C8-7A0D-47D6-9EDD-B059DB0A381B}" destId="{21BBE811-BDD6-4B49-AE96-23B503B8D1F1}" srcOrd="0" destOrd="0" presId="urn:microsoft.com/office/officeart/2005/8/layout/radial6"/>
    <dgm:cxn modelId="{0A11D1DC-0AC4-4C27-BF03-0FBA3485F4D3}" type="presOf" srcId="{D86A4070-989F-4681-93C7-52CC5EE96366}" destId="{9C9094A9-2745-4943-B091-E6247A8CD045}" srcOrd="0" destOrd="0" presId="urn:microsoft.com/office/officeart/2005/8/layout/radial6"/>
    <dgm:cxn modelId="{E29F71D4-1DC2-42D6-87C1-37B6E849B76E}" srcId="{6BDD2DC8-7F5A-4875-AAB6-213490D74503}" destId="{2285A896-AAAE-4274-A8F1-24E13B92C52D}" srcOrd="0" destOrd="0" parTransId="{93C7F769-32AA-42BC-8C2E-6E2C62EB2151}" sibTransId="{B415840D-CB0A-445A-8EBC-D248212C1FDE}"/>
    <dgm:cxn modelId="{50CCD69C-6D6D-407A-845B-3955D5A90906}" type="presOf" srcId="{CDFA067C-2B1F-4D14-9182-741BDACB07C2}" destId="{7950F2DF-88AA-4954-8C65-49B78A141D11}" srcOrd="0" destOrd="0" presId="urn:microsoft.com/office/officeart/2005/8/layout/radial6"/>
    <dgm:cxn modelId="{D8C21936-8ED7-4ACB-AB86-F9513BF3E3F0}" type="presOf" srcId="{065676AD-537E-4AA2-AE7C-754E2D9F1665}" destId="{3D2A6CC3-9F17-4526-A4A4-3553BB0A1F06}" srcOrd="0" destOrd="0" presId="urn:microsoft.com/office/officeart/2005/8/layout/radial6"/>
    <dgm:cxn modelId="{DBF4E5F1-F5FA-4C6C-BDF3-CFB9EF7E8021}" type="presParOf" srcId="{4D9CA234-FA70-4455-AA76-61566F8680E6}" destId="{5BAB36EE-DC25-4EA6-B5D4-55D510E76A82}" srcOrd="0" destOrd="0" presId="urn:microsoft.com/office/officeart/2005/8/layout/radial6"/>
    <dgm:cxn modelId="{14D7221D-C911-4103-AAAB-87FFD1FBDEDF}" type="presParOf" srcId="{4D9CA234-FA70-4455-AA76-61566F8680E6}" destId="{CA935797-B219-42DA-89F3-0CABA5E7AA2C}" srcOrd="1" destOrd="0" presId="urn:microsoft.com/office/officeart/2005/8/layout/radial6"/>
    <dgm:cxn modelId="{896CABCE-22A4-4FB8-9CDC-595452A94193}" type="presParOf" srcId="{4D9CA234-FA70-4455-AA76-61566F8680E6}" destId="{4ADF5D1C-6A65-4B28-BEF5-A4E014D848AB}" srcOrd="2" destOrd="0" presId="urn:microsoft.com/office/officeart/2005/8/layout/radial6"/>
    <dgm:cxn modelId="{E746083F-70EF-42E0-9C45-D4E8FEF64730}" type="presParOf" srcId="{4D9CA234-FA70-4455-AA76-61566F8680E6}" destId="{1624D5BD-48FC-4A7C-9ACF-15D37935B034}" srcOrd="3" destOrd="0" presId="urn:microsoft.com/office/officeart/2005/8/layout/radial6"/>
    <dgm:cxn modelId="{FE62EEA9-04CE-4438-BF1B-7094EEB27EF8}" type="presParOf" srcId="{4D9CA234-FA70-4455-AA76-61566F8680E6}" destId="{2E008A2D-ED4A-477C-AA73-D284B863EDB2}" srcOrd="4" destOrd="0" presId="urn:microsoft.com/office/officeart/2005/8/layout/radial6"/>
    <dgm:cxn modelId="{5FFC1C81-45E8-4B0C-8834-96DD8260A45E}" type="presParOf" srcId="{4D9CA234-FA70-4455-AA76-61566F8680E6}" destId="{34FDED53-718F-4711-B715-AC228568FED8}" srcOrd="5" destOrd="0" presId="urn:microsoft.com/office/officeart/2005/8/layout/radial6"/>
    <dgm:cxn modelId="{F341E9A4-3DD0-44B6-8990-A22D5784E7A0}" type="presParOf" srcId="{4D9CA234-FA70-4455-AA76-61566F8680E6}" destId="{3D2A6CC3-9F17-4526-A4A4-3553BB0A1F06}" srcOrd="6" destOrd="0" presId="urn:microsoft.com/office/officeart/2005/8/layout/radial6"/>
    <dgm:cxn modelId="{0C6F8211-8486-4DB4-B002-4FBCCFCA76C7}" type="presParOf" srcId="{4D9CA234-FA70-4455-AA76-61566F8680E6}" destId="{80BA560C-003F-49DB-9C13-45C6456B3F45}" srcOrd="7" destOrd="0" presId="urn:microsoft.com/office/officeart/2005/8/layout/radial6"/>
    <dgm:cxn modelId="{2A7375AF-050E-43C3-AA6E-CFC63511761A}" type="presParOf" srcId="{4D9CA234-FA70-4455-AA76-61566F8680E6}" destId="{070A5187-BF1F-4D27-861E-71947769FFDA}" srcOrd="8" destOrd="0" presId="urn:microsoft.com/office/officeart/2005/8/layout/radial6"/>
    <dgm:cxn modelId="{0C7AABD7-F5AA-4FA2-B191-B564D692FB27}" type="presParOf" srcId="{4D9CA234-FA70-4455-AA76-61566F8680E6}" destId="{A352F55F-6285-4DD5-9766-BC6FC3333599}" srcOrd="9" destOrd="0" presId="urn:microsoft.com/office/officeart/2005/8/layout/radial6"/>
    <dgm:cxn modelId="{EB4DC3D5-DF12-4846-991A-50FD5B9AEB5D}" type="presParOf" srcId="{4D9CA234-FA70-4455-AA76-61566F8680E6}" destId="{7950F2DF-88AA-4954-8C65-49B78A141D11}" srcOrd="10" destOrd="0" presId="urn:microsoft.com/office/officeart/2005/8/layout/radial6"/>
    <dgm:cxn modelId="{1C321420-A523-4867-89F3-C56001AB6BAE}" type="presParOf" srcId="{4D9CA234-FA70-4455-AA76-61566F8680E6}" destId="{26F8B223-743B-4EC4-9C91-A68CFC982830}" srcOrd="11" destOrd="0" presId="urn:microsoft.com/office/officeart/2005/8/layout/radial6"/>
    <dgm:cxn modelId="{4C74AFE6-DDC8-4ED9-AE8A-FEFA2F2B4F24}" type="presParOf" srcId="{4D9CA234-FA70-4455-AA76-61566F8680E6}" destId="{21BBE811-BDD6-4B49-AE96-23B503B8D1F1}" srcOrd="12" destOrd="0" presId="urn:microsoft.com/office/officeart/2005/8/layout/radial6"/>
    <dgm:cxn modelId="{5537C2DC-9FE7-48A3-93D2-E0F78E85C75A}" type="presParOf" srcId="{4D9CA234-FA70-4455-AA76-61566F8680E6}" destId="{9C9094A9-2745-4943-B091-E6247A8CD045}" srcOrd="13" destOrd="0" presId="urn:microsoft.com/office/officeart/2005/8/layout/radial6"/>
    <dgm:cxn modelId="{CB0759ED-4E3E-4627-990E-35853BE8FAE3}" type="presParOf" srcId="{4D9CA234-FA70-4455-AA76-61566F8680E6}" destId="{61F62F0A-84AB-42EC-9F96-0C83BDAFB0AA}" srcOrd="14" destOrd="0" presId="urn:microsoft.com/office/officeart/2005/8/layout/radial6"/>
    <dgm:cxn modelId="{6D51EFCC-BD2E-4EC4-8F15-E9777DA17409}" type="presParOf" srcId="{4D9CA234-FA70-4455-AA76-61566F8680E6}" destId="{90A1BD66-AE4B-494E-932F-ED6AA3C15B9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F9AB49-48F8-4DDD-A909-934C8D8F4323}" type="doc">
      <dgm:prSet loTypeId="urn:microsoft.com/office/officeart/2005/8/layout/radial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_tradnl"/>
        </a:p>
      </dgm:t>
    </dgm:pt>
    <dgm:pt modelId="{0032FD0A-31DD-44B6-8286-71C1458F3731}">
      <dgm:prSet phldrT="[Texto]" custT="1"/>
      <dgm:spPr/>
      <dgm:t>
        <a:bodyPr/>
        <a:lstStyle/>
        <a:p>
          <a:r>
            <a:rPr lang="en-US" sz="2400" dirty="0" err="1" smtClean="0">
              <a:latin typeface="Arial" pitchFamily="34" charset="0"/>
              <a:cs typeface="Arial" pitchFamily="34" charset="0"/>
            </a:rPr>
            <a:t>Maior</a:t>
          </a:r>
          <a:r>
            <a:rPr lang="en-US" sz="2400" baseline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aseline="0" dirty="0" err="1" smtClean="0">
              <a:latin typeface="Arial" pitchFamily="34" charset="0"/>
              <a:cs typeface="Arial" pitchFamily="34" charset="0"/>
            </a:rPr>
            <a:t>conhecimento</a:t>
          </a:r>
          <a:endParaRPr lang="es-ES_tradnl" sz="2400" dirty="0">
            <a:latin typeface="Arial" pitchFamily="34" charset="0"/>
            <a:cs typeface="Arial" pitchFamily="34" charset="0"/>
          </a:endParaRPr>
        </a:p>
      </dgm:t>
    </dgm:pt>
    <dgm:pt modelId="{A5DFB273-BF3C-4082-AF5D-394519CEF10C}" type="parTrans" cxnId="{FAEBF427-26AA-44D5-BB45-4E190330727E}">
      <dgm:prSet/>
      <dgm:spPr/>
      <dgm:t>
        <a:bodyPr/>
        <a:lstStyle/>
        <a:p>
          <a:endParaRPr lang="es-ES_tradnl"/>
        </a:p>
      </dgm:t>
    </dgm:pt>
    <dgm:pt modelId="{A46D7F81-0BC3-4E1D-989D-799DE88DF97B}" type="sibTrans" cxnId="{FAEBF427-26AA-44D5-BB45-4E190330727E}">
      <dgm:prSet/>
      <dgm:spPr/>
      <dgm:t>
        <a:bodyPr/>
        <a:lstStyle/>
        <a:p>
          <a:endParaRPr lang="es-ES_tradnl"/>
        </a:p>
      </dgm:t>
    </dgm:pt>
    <dgm:pt modelId="{75A4C9EE-43E5-4960-92A3-D5EC9E31341C}">
      <dgm:prSet phldrT="[Texto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 E</a:t>
          </a:r>
          <a:r>
            <a:rPr lang="pt-BR" sz="1400" dirty="0" err="1" smtClean="0">
              <a:latin typeface="Arial" pitchFamily="34" charset="0"/>
              <a:cs typeface="Arial" pitchFamily="34" charset="0"/>
            </a:rPr>
            <a:t>studos</a:t>
          </a:r>
          <a:r>
            <a:rPr lang="pt-BR" sz="1400" dirty="0" smtClean="0">
              <a:latin typeface="Arial" pitchFamily="34" charset="0"/>
              <a:cs typeface="Arial" pitchFamily="34" charset="0"/>
            </a:rPr>
            <a:t> da prática clínica  e casos interativos.</a:t>
          </a:r>
          <a:endParaRPr lang="es-ES_tradnl" sz="1400" dirty="0">
            <a:latin typeface="Arial" pitchFamily="34" charset="0"/>
            <a:cs typeface="Arial" pitchFamily="34" charset="0"/>
          </a:endParaRPr>
        </a:p>
      </dgm:t>
    </dgm:pt>
    <dgm:pt modelId="{7771E1D4-94A9-4762-A8C9-4FB842B6DC8C}" type="parTrans" cxnId="{4DF3D8F0-8543-4AB5-9ED3-C8605D3EB04B}">
      <dgm:prSet/>
      <dgm:spPr/>
      <dgm:t>
        <a:bodyPr/>
        <a:lstStyle/>
        <a:p>
          <a:endParaRPr lang="es-ES_tradnl"/>
        </a:p>
      </dgm:t>
    </dgm:pt>
    <dgm:pt modelId="{1D51BCA4-6B43-4530-B6AE-2D3F0FC9E897}" type="sibTrans" cxnId="{4DF3D8F0-8543-4AB5-9ED3-C8605D3EB04B}">
      <dgm:prSet/>
      <dgm:spPr/>
      <dgm:t>
        <a:bodyPr/>
        <a:lstStyle/>
        <a:p>
          <a:endParaRPr lang="es-ES_tradnl"/>
        </a:p>
      </dgm:t>
    </dgm:pt>
    <dgm:pt modelId="{0ED0A076-5AE6-4E4E-85AF-FAA8A04CD79F}">
      <dgm:prSet phldrT="[Texto]"/>
      <dgm:spPr/>
      <dgm:t>
        <a:bodyPr/>
        <a:lstStyle/>
        <a:p>
          <a:r>
            <a:rPr lang="en-US" dirty="0" err="1" smtClean="0">
              <a:latin typeface="Arial" pitchFamily="34" charset="0"/>
              <a:cs typeface="Arial" pitchFamily="34" charset="0"/>
            </a:rPr>
            <a:t>Orientadoras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muito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profissionais</a:t>
          </a:r>
          <a:r>
            <a:rPr lang="en-US" dirty="0" smtClean="0">
              <a:latin typeface="Arial" pitchFamily="34" charset="0"/>
              <a:cs typeface="Arial" pitchFamily="34" charset="0"/>
            </a:rPr>
            <a:t> e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pacientes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endParaRPr lang="es-ES_tradnl" dirty="0">
            <a:latin typeface="Arial" pitchFamily="34" charset="0"/>
            <a:cs typeface="Arial" pitchFamily="34" charset="0"/>
          </a:endParaRPr>
        </a:p>
      </dgm:t>
    </dgm:pt>
    <dgm:pt modelId="{0077BDB8-7F02-43F6-B3B8-60F2F5615D0A}" type="parTrans" cxnId="{D6DEFCCF-2F57-47BE-BFC5-AF7EAE29F1BA}">
      <dgm:prSet/>
      <dgm:spPr/>
      <dgm:t>
        <a:bodyPr/>
        <a:lstStyle/>
        <a:p>
          <a:endParaRPr lang="es-ES_tradnl"/>
        </a:p>
      </dgm:t>
    </dgm:pt>
    <dgm:pt modelId="{E7F75773-3A20-4FAF-8B1D-06BBD9823A87}" type="sibTrans" cxnId="{D6DEFCCF-2F57-47BE-BFC5-AF7EAE29F1BA}">
      <dgm:prSet/>
      <dgm:spPr/>
      <dgm:t>
        <a:bodyPr/>
        <a:lstStyle/>
        <a:p>
          <a:endParaRPr lang="es-ES_tradnl"/>
        </a:p>
      </dgm:t>
    </dgm:pt>
    <dgm:pt modelId="{97581935-877D-4F31-BB0C-9B57DC0F54F6}">
      <dgm:prSet phldrT="[Texto]"/>
      <dgm:spPr/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Atualização dos protocolos do Brasil </a:t>
          </a:r>
          <a:endParaRPr lang="es-ES_tradnl" dirty="0">
            <a:latin typeface="Arial" pitchFamily="34" charset="0"/>
            <a:cs typeface="Arial" pitchFamily="34" charset="0"/>
          </a:endParaRPr>
        </a:p>
      </dgm:t>
    </dgm:pt>
    <dgm:pt modelId="{EB1EADD7-9F4C-492F-8262-29E3981A38AB}" type="parTrans" cxnId="{45610835-F25C-49C3-948F-577B1D8CEFC6}">
      <dgm:prSet/>
      <dgm:spPr/>
      <dgm:t>
        <a:bodyPr/>
        <a:lstStyle/>
        <a:p>
          <a:endParaRPr lang="es-ES_tradnl"/>
        </a:p>
      </dgm:t>
    </dgm:pt>
    <dgm:pt modelId="{2D2A93CD-3FFA-411C-A0D1-23A8AD19D119}" type="sibTrans" cxnId="{45610835-F25C-49C3-948F-577B1D8CEFC6}">
      <dgm:prSet/>
      <dgm:spPr/>
      <dgm:t>
        <a:bodyPr/>
        <a:lstStyle/>
        <a:p>
          <a:endParaRPr lang="es-ES_tradnl"/>
        </a:p>
      </dgm:t>
    </dgm:pt>
    <dgm:pt modelId="{F2ACA43A-FDAC-45D3-A6E0-115A270221F1}">
      <dgm:prSet/>
      <dgm:spPr/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Utilização de bibliografia atualizada</a:t>
          </a:r>
          <a:endParaRPr lang="es-ES_tradnl" dirty="0">
            <a:latin typeface="Arial" pitchFamily="34" charset="0"/>
            <a:cs typeface="Arial" pitchFamily="34" charset="0"/>
          </a:endParaRPr>
        </a:p>
      </dgm:t>
    </dgm:pt>
    <dgm:pt modelId="{DF78D8CC-FA3D-4ABF-B379-A8510211AC1C}" type="parTrans" cxnId="{A73604CA-BE0F-4AEC-A1D1-59E8278B7127}">
      <dgm:prSet/>
      <dgm:spPr/>
      <dgm:t>
        <a:bodyPr/>
        <a:lstStyle/>
        <a:p>
          <a:endParaRPr lang="es-ES_tradnl"/>
        </a:p>
      </dgm:t>
    </dgm:pt>
    <dgm:pt modelId="{17B655B8-2D5E-4545-9151-766497AE0D3B}" type="sibTrans" cxnId="{A73604CA-BE0F-4AEC-A1D1-59E8278B7127}">
      <dgm:prSet/>
      <dgm:spPr/>
      <dgm:t>
        <a:bodyPr/>
        <a:lstStyle/>
        <a:p>
          <a:endParaRPr lang="es-ES_tradnl"/>
        </a:p>
      </dgm:t>
    </dgm:pt>
    <dgm:pt modelId="{EBB16474-9218-43E4-9A74-916D7E8F0752}">
      <dgm:prSet/>
      <dgm:spPr/>
      <dgm:t>
        <a:bodyPr/>
        <a:lstStyle/>
        <a:p>
          <a:r>
            <a:rPr lang="pt-BR" dirty="0" err="1" smtClean="0">
              <a:latin typeface="Arial" pitchFamily="34" charset="0"/>
              <a:cs typeface="Arial" pitchFamily="34" charset="0"/>
            </a:rPr>
            <a:t>TQCs</a:t>
          </a:r>
          <a:endParaRPr lang="es-ES_tradnl" dirty="0">
            <a:latin typeface="Arial" pitchFamily="34" charset="0"/>
            <a:cs typeface="Arial" pitchFamily="34" charset="0"/>
          </a:endParaRPr>
        </a:p>
      </dgm:t>
    </dgm:pt>
    <dgm:pt modelId="{F05893B9-432D-42ED-B313-3F6560F997ED}" type="parTrans" cxnId="{9FCAE8D8-201B-4663-9503-10767BFBAE06}">
      <dgm:prSet/>
      <dgm:spPr/>
      <dgm:t>
        <a:bodyPr/>
        <a:lstStyle/>
        <a:p>
          <a:endParaRPr lang="es-ES_tradnl"/>
        </a:p>
      </dgm:t>
    </dgm:pt>
    <dgm:pt modelId="{D4554BAC-449D-4ECD-B72F-BD5F4B7AFFA4}" type="sibTrans" cxnId="{9FCAE8D8-201B-4663-9503-10767BFBAE06}">
      <dgm:prSet/>
      <dgm:spPr/>
      <dgm:t>
        <a:bodyPr/>
        <a:lstStyle/>
        <a:p>
          <a:endParaRPr lang="es-ES_tradnl"/>
        </a:p>
      </dgm:t>
    </dgm:pt>
    <dgm:pt modelId="{A81A5DD5-2A95-48CA-8AE5-8F4BC026CC39}">
      <dgm:prSet/>
      <dgm:spPr/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Interação e troca de experiências nos fórum </a:t>
          </a:r>
          <a:endParaRPr lang="es-ES_tradnl" dirty="0">
            <a:latin typeface="Arial" pitchFamily="34" charset="0"/>
            <a:cs typeface="Arial" pitchFamily="34" charset="0"/>
          </a:endParaRPr>
        </a:p>
      </dgm:t>
    </dgm:pt>
    <dgm:pt modelId="{58060678-72AD-4C38-88C9-66966BB63B0A}" type="parTrans" cxnId="{3BE0E3DC-9D13-48F8-A1B3-570A4DC58D3C}">
      <dgm:prSet/>
      <dgm:spPr/>
      <dgm:t>
        <a:bodyPr/>
        <a:lstStyle/>
        <a:p>
          <a:endParaRPr lang="es-ES_tradnl"/>
        </a:p>
      </dgm:t>
    </dgm:pt>
    <dgm:pt modelId="{7E6C3AD2-BB45-4576-A0B8-FF06862135DC}" type="sibTrans" cxnId="{3BE0E3DC-9D13-48F8-A1B3-570A4DC58D3C}">
      <dgm:prSet/>
      <dgm:spPr/>
      <dgm:t>
        <a:bodyPr/>
        <a:lstStyle/>
        <a:p>
          <a:endParaRPr lang="es-ES_tradnl"/>
        </a:p>
      </dgm:t>
    </dgm:pt>
    <dgm:pt modelId="{DAF7B77E-EA4E-4811-9127-AFE52E94692E}">
      <dgm:prSet custT="1"/>
      <dgm:spPr/>
      <dgm:t>
        <a:bodyPr/>
        <a:lstStyle/>
        <a:p>
          <a:r>
            <a:rPr lang="pt-BR" sz="1400" dirty="0" smtClean="0">
              <a:latin typeface="Arial" pitchFamily="34" charset="0"/>
              <a:cs typeface="Arial" pitchFamily="34" charset="0"/>
            </a:rPr>
            <a:t>Diálogo Orientador/Especializando </a:t>
          </a:r>
          <a:endParaRPr lang="es-ES_tradnl" sz="1400" dirty="0">
            <a:latin typeface="Arial" pitchFamily="34" charset="0"/>
            <a:cs typeface="Arial" pitchFamily="34" charset="0"/>
          </a:endParaRPr>
        </a:p>
      </dgm:t>
    </dgm:pt>
    <dgm:pt modelId="{4740AB5B-A14A-4B57-9D4C-52867022F64A}" type="parTrans" cxnId="{16D74826-3A56-40C2-9309-B34AD530D2EC}">
      <dgm:prSet/>
      <dgm:spPr/>
      <dgm:t>
        <a:bodyPr/>
        <a:lstStyle/>
        <a:p>
          <a:endParaRPr lang="es-ES_tradnl"/>
        </a:p>
      </dgm:t>
    </dgm:pt>
    <dgm:pt modelId="{99DF5D31-63C9-42A5-8D68-D85371DC44B6}" type="sibTrans" cxnId="{16D74826-3A56-40C2-9309-B34AD530D2EC}">
      <dgm:prSet/>
      <dgm:spPr/>
      <dgm:t>
        <a:bodyPr/>
        <a:lstStyle/>
        <a:p>
          <a:endParaRPr lang="es-ES_tradnl"/>
        </a:p>
      </dgm:t>
    </dgm:pt>
    <dgm:pt modelId="{2B751389-5D60-48ED-92DE-AABEBE6B145D}" type="pres">
      <dgm:prSet presAssocID="{F4F9AB49-48F8-4DDD-A909-934C8D8F43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6126334-0F3C-4524-B094-2B12A101AD85}" type="pres">
      <dgm:prSet presAssocID="{0032FD0A-31DD-44B6-8286-71C1458F3731}" presName="centerShape" presStyleLbl="node0" presStyleIdx="0" presStyleCnt="1" custScaleX="161877"/>
      <dgm:spPr/>
      <dgm:t>
        <a:bodyPr/>
        <a:lstStyle/>
        <a:p>
          <a:endParaRPr lang="es-ES_tradnl"/>
        </a:p>
      </dgm:t>
    </dgm:pt>
    <dgm:pt modelId="{B6B9FBFB-C589-4C3A-9D76-5EA6889F98DC}" type="pres">
      <dgm:prSet presAssocID="{7771E1D4-94A9-4762-A8C9-4FB842B6DC8C}" presName="parTrans" presStyleLbl="bgSibTrans2D1" presStyleIdx="0" presStyleCnt="7"/>
      <dgm:spPr/>
      <dgm:t>
        <a:bodyPr/>
        <a:lstStyle/>
        <a:p>
          <a:endParaRPr lang="pt-BR"/>
        </a:p>
      </dgm:t>
    </dgm:pt>
    <dgm:pt modelId="{200A876E-74EC-4C0B-B246-D86DA2EE7D7C}" type="pres">
      <dgm:prSet presAssocID="{75A4C9EE-43E5-4960-92A3-D5EC9E31341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E5BCBBB-98C4-4693-9409-B0FF0AD1FB5A}" type="pres">
      <dgm:prSet presAssocID="{4740AB5B-A14A-4B57-9D4C-52867022F64A}" presName="parTrans" presStyleLbl="bgSibTrans2D1" presStyleIdx="1" presStyleCnt="7"/>
      <dgm:spPr/>
      <dgm:t>
        <a:bodyPr/>
        <a:lstStyle/>
        <a:p>
          <a:endParaRPr lang="pt-BR"/>
        </a:p>
      </dgm:t>
    </dgm:pt>
    <dgm:pt modelId="{B74E2BDD-8832-4239-8F11-E05AF4F70F99}" type="pres">
      <dgm:prSet presAssocID="{DAF7B77E-EA4E-4811-9127-AFE52E94692E}" presName="node" presStyleLbl="node1" presStyleIdx="1" presStyleCnt="7" custRadScaleRad="96567" custRadScaleInc="46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AEA2A6-DE3A-41E3-92E0-310C2ED2F699}" type="pres">
      <dgm:prSet presAssocID="{58060678-72AD-4C38-88C9-66966BB63B0A}" presName="parTrans" presStyleLbl="bgSibTrans2D1" presStyleIdx="2" presStyleCnt="7"/>
      <dgm:spPr/>
      <dgm:t>
        <a:bodyPr/>
        <a:lstStyle/>
        <a:p>
          <a:endParaRPr lang="pt-BR"/>
        </a:p>
      </dgm:t>
    </dgm:pt>
    <dgm:pt modelId="{DE383065-7D4B-4494-9965-77B420363A84}" type="pres">
      <dgm:prSet presAssocID="{A81A5DD5-2A95-48CA-8AE5-8F4BC026CC3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1894C5B-5FB9-4463-B523-C8F1F3CBBF29}" type="pres">
      <dgm:prSet presAssocID="{F05893B9-432D-42ED-B313-3F6560F997ED}" presName="parTrans" presStyleLbl="bgSibTrans2D1" presStyleIdx="3" presStyleCnt="7"/>
      <dgm:spPr/>
      <dgm:t>
        <a:bodyPr/>
        <a:lstStyle/>
        <a:p>
          <a:endParaRPr lang="pt-BR"/>
        </a:p>
      </dgm:t>
    </dgm:pt>
    <dgm:pt modelId="{9ADFCCAD-1F56-4E9D-B90D-9317D47F3726}" type="pres">
      <dgm:prSet presAssocID="{EBB16474-9218-43E4-9A74-916D7E8F075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4DFB3CA-3353-4BAA-AB7A-BCC275A52D7E}" type="pres">
      <dgm:prSet presAssocID="{DF78D8CC-FA3D-4ABF-B379-A8510211AC1C}" presName="parTrans" presStyleLbl="bgSibTrans2D1" presStyleIdx="4" presStyleCnt="7"/>
      <dgm:spPr/>
      <dgm:t>
        <a:bodyPr/>
        <a:lstStyle/>
        <a:p>
          <a:endParaRPr lang="pt-BR"/>
        </a:p>
      </dgm:t>
    </dgm:pt>
    <dgm:pt modelId="{CDF40FCA-74A7-4868-9A37-B916883B5404}" type="pres">
      <dgm:prSet presAssocID="{F2ACA43A-FDAC-45D3-A6E0-115A270221F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95471A2-41BA-42F9-8A5C-66071257B840}" type="pres">
      <dgm:prSet presAssocID="{0077BDB8-7F02-43F6-B3B8-60F2F5615D0A}" presName="parTrans" presStyleLbl="bgSibTrans2D1" presStyleIdx="5" presStyleCnt="7"/>
      <dgm:spPr/>
      <dgm:t>
        <a:bodyPr/>
        <a:lstStyle/>
        <a:p>
          <a:endParaRPr lang="pt-BR"/>
        </a:p>
      </dgm:t>
    </dgm:pt>
    <dgm:pt modelId="{231DE586-F70F-4F53-92A9-BF4E805DA628}" type="pres">
      <dgm:prSet presAssocID="{0ED0A076-5AE6-4E4E-85AF-FAA8A04CD79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59C62B-227E-4D06-9F95-BF20DCFA0E7E}" type="pres">
      <dgm:prSet presAssocID="{EB1EADD7-9F4C-492F-8262-29E3981A38AB}" presName="parTrans" presStyleLbl="bgSibTrans2D1" presStyleIdx="6" presStyleCnt="7"/>
      <dgm:spPr/>
      <dgm:t>
        <a:bodyPr/>
        <a:lstStyle/>
        <a:p>
          <a:endParaRPr lang="pt-BR"/>
        </a:p>
      </dgm:t>
    </dgm:pt>
    <dgm:pt modelId="{F36D1E1B-7A76-42B6-AABD-5E29BC94CCAC}" type="pres">
      <dgm:prSet presAssocID="{97581935-877D-4F31-BB0C-9B57DC0F54F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CF7320A-8B2B-4C03-ACED-E31715077396}" type="presOf" srcId="{EB1EADD7-9F4C-492F-8262-29E3981A38AB}" destId="{F359C62B-227E-4D06-9F95-BF20DCFA0E7E}" srcOrd="0" destOrd="0" presId="urn:microsoft.com/office/officeart/2005/8/layout/radial4"/>
    <dgm:cxn modelId="{781F2E63-9618-429B-8DEB-1C94B28AE66E}" type="presOf" srcId="{75A4C9EE-43E5-4960-92A3-D5EC9E31341C}" destId="{200A876E-74EC-4C0B-B246-D86DA2EE7D7C}" srcOrd="0" destOrd="0" presId="urn:microsoft.com/office/officeart/2005/8/layout/radial4"/>
    <dgm:cxn modelId="{3BE0E3DC-9D13-48F8-A1B3-570A4DC58D3C}" srcId="{0032FD0A-31DD-44B6-8286-71C1458F3731}" destId="{A81A5DD5-2A95-48CA-8AE5-8F4BC026CC39}" srcOrd="2" destOrd="0" parTransId="{58060678-72AD-4C38-88C9-66966BB63B0A}" sibTransId="{7E6C3AD2-BB45-4576-A0B8-FF06862135DC}"/>
    <dgm:cxn modelId="{A7A229C5-E0B6-45DE-B9A2-392BDA458B6E}" type="presOf" srcId="{F05893B9-432D-42ED-B313-3F6560F997ED}" destId="{D1894C5B-5FB9-4463-B523-C8F1F3CBBF29}" srcOrd="0" destOrd="0" presId="urn:microsoft.com/office/officeart/2005/8/layout/radial4"/>
    <dgm:cxn modelId="{3CC39400-7FED-453E-A9AC-53784EDD4170}" type="presOf" srcId="{A81A5DD5-2A95-48CA-8AE5-8F4BC026CC39}" destId="{DE383065-7D4B-4494-9965-77B420363A84}" srcOrd="0" destOrd="0" presId="urn:microsoft.com/office/officeart/2005/8/layout/radial4"/>
    <dgm:cxn modelId="{6D1748CC-57F1-4FDC-A521-BDC673A97CC6}" type="presOf" srcId="{97581935-877D-4F31-BB0C-9B57DC0F54F6}" destId="{F36D1E1B-7A76-42B6-AABD-5E29BC94CCAC}" srcOrd="0" destOrd="0" presId="urn:microsoft.com/office/officeart/2005/8/layout/radial4"/>
    <dgm:cxn modelId="{FAEBF427-26AA-44D5-BB45-4E190330727E}" srcId="{F4F9AB49-48F8-4DDD-A909-934C8D8F4323}" destId="{0032FD0A-31DD-44B6-8286-71C1458F3731}" srcOrd="0" destOrd="0" parTransId="{A5DFB273-BF3C-4082-AF5D-394519CEF10C}" sibTransId="{A46D7F81-0BC3-4E1D-989D-799DE88DF97B}"/>
    <dgm:cxn modelId="{D7BE4CDD-6A1A-46E1-A3E2-EA1760ABA5DF}" type="presOf" srcId="{0ED0A076-5AE6-4E4E-85AF-FAA8A04CD79F}" destId="{231DE586-F70F-4F53-92A9-BF4E805DA628}" srcOrd="0" destOrd="0" presId="urn:microsoft.com/office/officeart/2005/8/layout/radial4"/>
    <dgm:cxn modelId="{895045EF-A6BA-4EE2-97E4-82402AD68945}" type="presOf" srcId="{0032FD0A-31DD-44B6-8286-71C1458F3731}" destId="{86126334-0F3C-4524-B094-2B12A101AD85}" srcOrd="0" destOrd="0" presId="urn:microsoft.com/office/officeart/2005/8/layout/radial4"/>
    <dgm:cxn modelId="{4DF3D8F0-8543-4AB5-9ED3-C8605D3EB04B}" srcId="{0032FD0A-31DD-44B6-8286-71C1458F3731}" destId="{75A4C9EE-43E5-4960-92A3-D5EC9E31341C}" srcOrd="0" destOrd="0" parTransId="{7771E1D4-94A9-4762-A8C9-4FB842B6DC8C}" sibTransId="{1D51BCA4-6B43-4530-B6AE-2D3F0FC9E897}"/>
    <dgm:cxn modelId="{F41FEBAB-D454-4B81-8CCE-15602098BEAC}" type="presOf" srcId="{7771E1D4-94A9-4762-A8C9-4FB842B6DC8C}" destId="{B6B9FBFB-C589-4C3A-9D76-5EA6889F98DC}" srcOrd="0" destOrd="0" presId="urn:microsoft.com/office/officeart/2005/8/layout/radial4"/>
    <dgm:cxn modelId="{5893BBA0-5B1E-4D18-9959-1F51571F8B72}" type="presOf" srcId="{58060678-72AD-4C38-88C9-66966BB63B0A}" destId="{FBAEA2A6-DE3A-41E3-92E0-310C2ED2F699}" srcOrd="0" destOrd="0" presId="urn:microsoft.com/office/officeart/2005/8/layout/radial4"/>
    <dgm:cxn modelId="{90E505B7-6483-4693-A9EC-789470ACD590}" type="presOf" srcId="{EBB16474-9218-43E4-9A74-916D7E8F0752}" destId="{9ADFCCAD-1F56-4E9D-B90D-9317D47F3726}" srcOrd="0" destOrd="0" presId="urn:microsoft.com/office/officeart/2005/8/layout/radial4"/>
    <dgm:cxn modelId="{79B8BED0-0C59-42F3-BA82-7539D5404824}" type="presOf" srcId="{DAF7B77E-EA4E-4811-9127-AFE52E94692E}" destId="{B74E2BDD-8832-4239-8F11-E05AF4F70F99}" srcOrd="0" destOrd="0" presId="urn:microsoft.com/office/officeart/2005/8/layout/radial4"/>
    <dgm:cxn modelId="{2CBFD497-D075-4DE9-A0FD-721D801E3632}" type="presOf" srcId="{DF78D8CC-FA3D-4ABF-B379-A8510211AC1C}" destId="{04DFB3CA-3353-4BAA-AB7A-BCC275A52D7E}" srcOrd="0" destOrd="0" presId="urn:microsoft.com/office/officeart/2005/8/layout/radial4"/>
    <dgm:cxn modelId="{16D74826-3A56-40C2-9309-B34AD530D2EC}" srcId="{0032FD0A-31DD-44B6-8286-71C1458F3731}" destId="{DAF7B77E-EA4E-4811-9127-AFE52E94692E}" srcOrd="1" destOrd="0" parTransId="{4740AB5B-A14A-4B57-9D4C-52867022F64A}" sibTransId="{99DF5D31-63C9-42A5-8D68-D85371DC44B6}"/>
    <dgm:cxn modelId="{57131249-D51B-42B7-AF81-65664AC9ECC8}" type="presOf" srcId="{0077BDB8-7F02-43F6-B3B8-60F2F5615D0A}" destId="{095471A2-41BA-42F9-8A5C-66071257B840}" srcOrd="0" destOrd="0" presId="urn:microsoft.com/office/officeart/2005/8/layout/radial4"/>
    <dgm:cxn modelId="{D6DEFCCF-2F57-47BE-BFC5-AF7EAE29F1BA}" srcId="{0032FD0A-31DD-44B6-8286-71C1458F3731}" destId="{0ED0A076-5AE6-4E4E-85AF-FAA8A04CD79F}" srcOrd="5" destOrd="0" parTransId="{0077BDB8-7F02-43F6-B3B8-60F2F5615D0A}" sibTransId="{E7F75773-3A20-4FAF-8B1D-06BBD9823A87}"/>
    <dgm:cxn modelId="{9FCAE8D8-201B-4663-9503-10767BFBAE06}" srcId="{0032FD0A-31DD-44B6-8286-71C1458F3731}" destId="{EBB16474-9218-43E4-9A74-916D7E8F0752}" srcOrd="3" destOrd="0" parTransId="{F05893B9-432D-42ED-B313-3F6560F997ED}" sibTransId="{D4554BAC-449D-4ECD-B72F-BD5F4B7AFFA4}"/>
    <dgm:cxn modelId="{BFA4474A-0CCF-448E-8861-E0EFF67DFEE5}" type="presOf" srcId="{F2ACA43A-FDAC-45D3-A6E0-115A270221F1}" destId="{CDF40FCA-74A7-4868-9A37-B916883B5404}" srcOrd="0" destOrd="0" presId="urn:microsoft.com/office/officeart/2005/8/layout/radial4"/>
    <dgm:cxn modelId="{45610835-F25C-49C3-948F-577B1D8CEFC6}" srcId="{0032FD0A-31DD-44B6-8286-71C1458F3731}" destId="{97581935-877D-4F31-BB0C-9B57DC0F54F6}" srcOrd="6" destOrd="0" parTransId="{EB1EADD7-9F4C-492F-8262-29E3981A38AB}" sibTransId="{2D2A93CD-3FFA-411C-A0D1-23A8AD19D119}"/>
    <dgm:cxn modelId="{A73604CA-BE0F-4AEC-A1D1-59E8278B7127}" srcId="{0032FD0A-31DD-44B6-8286-71C1458F3731}" destId="{F2ACA43A-FDAC-45D3-A6E0-115A270221F1}" srcOrd="4" destOrd="0" parTransId="{DF78D8CC-FA3D-4ABF-B379-A8510211AC1C}" sibTransId="{17B655B8-2D5E-4545-9151-766497AE0D3B}"/>
    <dgm:cxn modelId="{339A9500-444C-45F0-B26A-DCEE697485DA}" type="presOf" srcId="{F4F9AB49-48F8-4DDD-A909-934C8D8F4323}" destId="{2B751389-5D60-48ED-92DE-AABEBE6B145D}" srcOrd="0" destOrd="0" presId="urn:microsoft.com/office/officeart/2005/8/layout/radial4"/>
    <dgm:cxn modelId="{66E1794C-19BF-41EB-A549-8AED5D0EACFA}" type="presOf" srcId="{4740AB5B-A14A-4B57-9D4C-52867022F64A}" destId="{4E5BCBBB-98C4-4693-9409-B0FF0AD1FB5A}" srcOrd="0" destOrd="0" presId="urn:microsoft.com/office/officeart/2005/8/layout/radial4"/>
    <dgm:cxn modelId="{6721E11E-C787-4735-9E40-E712C3A6525A}" type="presParOf" srcId="{2B751389-5D60-48ED-92DE-AABEBE6B145D}" destId="{86126334-0F3C-4524-B094-2B12A101AD85}" srcOrd="0" destOrd="0" presId="urn:microsoft.com/office/officeart/2005/8/layout/radial4"/>
    <dgm:cxn modelId="{BC59CC6D-1537-4577-A441-9CFE9441A6EA}" type="presParOf" srcId="{2B751389-5D60-48ED-92DE-AABEBE6B145D}" destId="{B6B9FBFB-C589-4C3A-9D76-5EA6889F98DC}" srcOrd="1" destOrd="0" presId="urn:microsoft.com/office/officeart/2005/8/layout/radial4"/>
    <dgm:cxn modelId="{D6448D19-AD8A-4BEA-AC5E-DB63022E1586}" type="presParOf" srcId="{2B751389-5D60-48ED-92DE-AABEBE6B145D}" destId="{200A876E-74EC-4C0B-B246-D86DA2EE7D7C}" srcOrd="2" destOrd="0" presId="urn:microsoft.com/office/officeart/2005/8/layout/radial4"/>
    <dgm:cxn modelId="{2E44D9A4-04C5-4ECB-9659-67CD795A6616}" type="presParOf" srcId="{2B751389-5D60-48ED-92DE-AABEBE6B145D}" destId="{4E5BCBBB-98C4-4693-9409-B0FF0AD1FB5A}" srcOrd="3" destOrd="0" presId="urn:microsoft.com/office/officeart/2005/8/layout/radial4"/>
    <dgm:cxn modelId="{15E32174-53D4-4BC5-A845-B3CD21ACB8C6}" type="presParOf" srcId="{2B751389-5D60-48ED-92DE-AABEBE6B145D}" destId="{B74E2BDD-8832-4239-8F11-E05AF4F70F99}" srcOrd="4" destOrd="0" presId="urn:microsoft.com/office/officeart/2005/8/layout/radial4"/>
    <dgm:cxn modelId="{36816FED-B2C5-441B-BECE-681D3F250433}" type="presParOf" srcId="{2B751389-5D60-48ED-92DE-AABEBE6B145D}" destId="{FBAEA2A6-DE3A-41E3-92E0-310C2ED2F699}" srcOrd="5" destOrd="0" presId="urn:microsoft.com/office/officeart/2005/8/layout/radial4"/>
    <dgm:cxn modelId="{AFA38D3A-B209-499C-80B0-51157B689B34}" type="presParOf" srcId="{2B751389-5D60-48ED-92DE-AABEBE6B145D}" destId="{DE383065-7D4B-4494-9965-77B420363A84}" srcOrd="6" destOrd="0" presId="urn:microsoft.com/office/officeart/2005/8/layout/radial4"/>
    <dgm:cxn modelId="{E5908BB3-51BB-4002-8D4C-5838AE5E6330}" type="presParOf" srcId="{2B751389-5D60-48ED-92DE-AABEBE6B145D}" destId="{D1894C5B-5FB9-4463-B523-C8F1F3CBBF29}" srcOrd="7" destOrd="0" presId="urn:microsoft.com/office/officeart/2005/8/layout/radial4"/>
    <dgm:cxn modelId="{0FF0469C-68DE-474D-B13B-A5B665657A01}" type="presParOf" srcId="{2B751389-5D60-48ED-92DE-AABEBE6B145D}" destId="{9ADFCCAD-1F56-4E9D-B90D-9317D47F3726}" srcOrd="8" destOrd="0" presId="urn:microsoft.com/office/officeart/2005/8/layout/radial4"/>
    <dgm:cxn modelId="{198C7774-829A-4710-A6F8-079230218D64}" type="presParOf" srcId="{2B751389-5D60-48ED-92DE-AABEBE6B145D}" destId="{04DFB3CA-3353-4BAA-AB7A-BCC275A52D7E}" srcOrd="9" destOrd="0" presId="urn:microsoft.com/office/officeart/2005/8/layout/radial4"/>
    <dgm:cxn modelId="{0FCE5F5A-90E3-4B19-BDEA-4CADBCAB511C}" type="presParOf" srcId="{2B751389-5D60-48ED-92DE-AABEBE6B145D}" destId="{CDF40FCA-74A7-4868-9A37-B916883B5404}" srcOrd="10" destOrd="0" presId="urn:microsoft.com/office/officeart/2005/8/layout/radial4"/>
    <dgm:cxn modelId="{6C95E8AD-F37B-4648-8790-FBAAC765CADE}" type="presParOf" srcId="{2B751389-5D60-48ED-92DE-AABEBE6B145D}" destId="{095471A2-41BA-42F9-8A5C-66071257B840}" srcOrd="11" destOrd="0" presId="urn:microsoft.com/office/officeart/2005/8/layout/radial4"/>
    <dgm:cxn modelId="{CC018018-E972-4C82-A456-4620A9769A22}" type="presParOf" srcId="{2B751389-5D60-48ED-92DE-AABEBE6B145D}" destId="{231DE586-F70F-4F53-92A9-BF4E805DA628}" srcOrd="12" destOrd="0" presId="urn:microsoft.com/office/officeart/2005/8/layout/radial4"/>
    <dgm:cxn modelId="{6D1C4D9B-0784-4110-93F5-A07D7C4A68D4}" type="presParOf" srcId="{2B751389-5D60-48ED-92DE-AABEBE6B145D}" destId="{F359C62B-227E-4D06-9F95-BF20DCFA0E7E}" srcOrd="13" destOrd="0" presId="urn:microsoft.com/office/officeart/2005/8/layout/radial4"/>
    <dgm:cxn modelId="{A861D85F-C9B8-47DC-A85C-1B2B0BAD4D26}" type="presParOf" srcId="{2B751389-5D60-48ED-92DE-AABEBE6B145D}" destId="{F36D1E1B-7A76-42B6-AABD-5E29BC94CCAC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BFE0E8-B979-4929-953B-34E2D36FB397}">
      <dsp:nvSpPr>
        <dsp:cNvPr id="0" name=""/>
        <dsp:cNvSpPr/>
      </dsp:nvSpPr>
      <dsp:spPr>
        <a:xfrm rot="5400000">
          <a:off x="-182032" y="182502"/>
          <a:ext cx="1213552" cy="8494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Primeira</a:t>
          </a:r>
          <a:r>
            <a:rPr lang="en-US" sz="1200" kern="1200" dirty="0" smtClean="0"/>
            <a:t> parte</a:t>
          </a:r>
          <a:endParaRPr lang="es-ES_tradnl" sz="1200" kern="1200" dirty="0"/>
        </a:p>
      </dsp:txBody>
      <dsp:txXfrm rot="5400000">
        <a:off x="-182032" y="182502"/>
        <a:ext cx="1213552" cy="849486"/>
      </dsp:txXfrm>
    </dsp:sp>
    <dsp:sp modelId="{568B788D-EF99-4C2D-A4BD-88BB9F6EE0F9}">
      <dsp:nvSpPr>
        <dsp:cNvPr id="0" name=""/>
        <dsp:cNvSpPr/>
      </dsp:nvSpPr>
      <dsp:spPr>
        <a:xfrm rot="5400000">
          <a:off x="2880749" y="-2061033"/>
          <a:ext cx="788809" cy="4911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latin typeface="Arial" pitchFamily="34" charset="0"/>
              <a:cs typeface="Arial" pitchFamily="34" charset="0"/>
            </a:rPr>
            <a:t>Introdução</a:t>
          </a:r>
          <a:endParaRPr lang="es-ES_tradnl" sz="2000" b="1" kern="1200" dirty="0">
            <a:latin typeface="+mn-lt"/>
            <a:cs typeface="Aharoni" pitchFamily="2" charset="-79"/>
          </a:endParaRPr>
        </a:p>
      </dsp:txBody>
      <dsp:txXfrm rot="5400000">
        <a:off x="2880749" y="-2061033"/>
        <a:ext cx="788809" cy="4911153"/>
      </dsp:txXfrm>
    </dsp:sp>
    <dsp:sp modelId="{1D67B0F2-573A-4468-A843-FAC9C3AF2EC9}">
      <dsp:nvSpPr>
        <dsp:cNvPr id="0" name=""/>
        <dsp:cNvSpPr/>
      </dsp:nvSpPr>
      <dsp:spPr>
        <a:xfrm rot="5400000">
          <a:off x="-182032" y="1195436"/>
          <a:ext cx="1213552" cy="8494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Segunda</a:t>
          </a:r>
          <a:r>
            <a:rPr lang="en-US" sz="1200" kern="1200" dirty="0" smtClean="0"/>
            <a:t> parte</a:t>
          </a:r>
          <a:endParaRPr lang="es-ES_tradnl" sz="1200" kern="1200" dirty="0"/>
        </a:p>
      </dsp:txBody>
      <dsp:txXfrm rot="5400000">
        <a:off x="-182032" y="1195436"/>
        <a:ext cx="1213552" cy="849486"/>
      </dsp:txXfrm>
    </dsp:sp>
    <dsp:sp modelId="{0D43CAF1-6794-411D-B6E4-0B2323F9AB43}">
      <dsp:nvSpPr>
        <dsp:cNvPr id="0" name=""/>
        <dsp:cNvSpPr/>
      </dsp:nvSpPr>
      <dsp:spPr>
        <a:xfrm rot="5400000">
          <a:off x="2910658" y="-1047768"/>
          <a:ext cx="788809" cy="4911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latin typeface="Arial" pitchFamily="34" charset="0"/>
              <a:cs typeface="Arial" pitchFamily="34" charset="0"/>
            </a:rPr>
            <a:t>Objetivos</a:t>
          </a:r>
          <a:endParaRPr lang="es-ES_tradnl" sz="2000" b="1" kern="1200" dirty="0">
            <a:latin typeface="+mn-lt"/>
            <a:cs typeface="Aharoni" pitchFamily="2" charset="-79"/>
          </a:endParaRPr>
        </a:p>
      </dsp:txBody>
      <dsp:txXfrm rot="5400000">
        <a:off x="2910658" y="-1047768"/>
        <a:ext cx="788809" cy="4911153"/>
      </dsp:txXfrm>
    </dsp:sp>
    <dsp:sp modelId="{965DB253-1B9D-4D12-9DC7-7BFE41E3D9E9}">
      <dsp:nvSpPr>
        <dsp:cNvPr id="0" name=""/>
        <dsp:cNvSpPr/>
      </dsp:nvSpPr>
      <dsp:spPr>
        <a:xfrm rot="5400000">
          <a:off x="-182032" y="2208370"/>
          <a:ext cx="1213552" cy="8494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Terceira parte</a:t>
          </a:r>
          <a:endParaRPr lang="es-ES_tradnl" sz="1200" kern="1200" dirty="0"/>
        </a:p>
      </dsp:txBody>
      <dsp:txXfrm rot="5400000">
        <a:off x="-182032" y="2208370"/>
        <a:ext cx="1213552" cy="849486"/>
      </dsp:txXfrm>
    </dsp:sp>
    <dsp:sp modelId="{449F5139-7B1B-4383-81AF-00AC00FEAD91}">
      <dsp:nvSpPr>
        <dsp:cNvPr id="0" name=""/>
        <dsp:cNvSpPr/>
      </dsp:nvSpPr>
      <dsp:spPr>
        <a:xfrm rot="5400000">
          <a:off x="2910658" y="-34833"/>
          <a:ext cx="788809" cy="4911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latin typeface="Arial" pitchFamily="34" charset="0"/>
              <a:cs typeface="Arial" pitchFamily="34" charset="0"/>
            </a:rPr>
            <a:t>Metodologia </a:t>
          </a:r>
          <a:endParaRPr lang="es-ES_tradnl" sz="20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2910658" y="-34833"/>
        <a:ext cx="788809" cy="49111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E9127C-E80C-48BB-97CD-0E4079ADEFB9}">
      <dsp:nvSpPr>
        <dsp:cNvPr id="0" name=""/>
        <dsp:cNvSpPr/>
      </dsp:nvSpPr>
      <dsp:spPr>
        <a:xfrm>
          <a:off x="0" y="0"/>
          <a:ext cx="6072335" cy="4929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" pitchFamily="34" charset="0"/>
              <a:cs typeface="Arial" pitchFamily="34" charset="0"/>
            </a:rPr>
            <a:t>Apresentação </a:t>
          </a:r>
          <a:endParaRPr lang="es-ES_tradnl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6072335" cy="4929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E640C6-2927-4DFE-9298-494ADE1D60F7}">
      <dsp:nvSpPr>
        <dsp:cNvPr id="0" name=""/>
        <dsp:cNvSpPr/>
      </dsp:nvSpPr>
      <dsp:spPr>
        <a:xfrm rot="5400000">
          <a:off x="-166323" y="160021"/>
          <a:ext cx="1052978" cy="73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Quarta</a:t>
          </a:r>
          <a:r>
            <a:rPr lang="en-US" sz="1000" kern="1200" dirty="0" smtClean="0"/>
            <a:t> parte</a:t>
          </a:r>
          <a:endParaRPr lang="es-ES_tradnl" sz="1000" kern="1200" dirty="0"/>
        </a:p>
      </dsp:txBody>
      <dsp:txXfrm rot="5400000">
        <a:off x="-166323" y="160021"/>
        <a:ext cx="1052978" cy="737085"/>
      </dsp:txXfrm>
    </dsp:sp>
    <dsp:sp modelId="{C0F0B29F-5C39-41A0-B846-D594D4C585DB}">
      <dsp:nvSpPr>
        <dsp:cNvPr id="0" name=""/>
        <dsp:cNvSpPr/>
      </dsp:nvSpPr>
      <dsp:spPr>
        <a:xfrm rot="5400000">
          <a:off x="2898267" y="-2167484"/>
          <a:ext cx="684436" cy="5023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Objetivos, </a:t>
          </a:r>
          <a:r>
            <a:rPr lang="en-US" sz="2000" b="1" kern="1200" dirty="0" err="1" smtClean="0">
              <a:latin typeface="Arial" pitchFamily="34" charset="0"/>
              <a:cs typeface="Arial" pitchFamily="34" charset="0"/>
            </a:rPr>
            <a:t>Metas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 e </a:t>
          </a:r>
          <a:r>
            <a:rPr lang="en-US" sz="2000" b="1" kern="1200" dirty="0" err="1" smtClean="0">
              <a:latin typeface="Arial" pitchFamily="34" charset="0"/>
              <a:cs typeface="Arial" pitchFamily="34" charset="0"/>
            </a:rPr>
            <a:t>Resultados</a:t>
          </a:r>
          <a:endParaRPr lang="es-ES_tradnl" sz="20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2898267" y="-2167484"/>
        <a:ext cx="684436" cy="5023554"/>
      </dsp:txXfrm>
    </dsp:sp>
    <dsp:sp modelId="{98379F3E-BC94-406D-875B-EB66764B5576}">
      <dsp:nvSpPr>
        <dsp:cNvPr id="0" name=""/>
        <dsp:cNvSpPr/>
      </dsp:nvSpPr>
      <dsp:spPr>
        <a:xfrm rot="5400000">
          <a:off x="-166323" y="1020155"/>
          <a:ext cx="1052978" cy="73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Quinta parte</a:t>
          </a:r>
          <a:endParaRPr lang="es-ES_tradnl" sz="1000" kern="1200" dirty="0"/>
        </a:p>
      </dsp:txBody>
      <dsp:txXfrm rot="5400000">
        <a:off x="-166323" y="1020155"/>
        <a:ext cx="1052978" cy="737085"/>
      </dsp:txXfrm>
    </dsp:sp>
    <dsp:sp modelId="{AE5A91D6-5182-4FEC-BCA0-20EAC2554165}">
      <dsp:nvSpPr>
        <dsp:cNvPr id="0" name=""/>
        <dsp:cNvSpPr/>
      </dsp:nvSpPr>
      <dsp:spPr>
        <a:xfrm rot="5400000">
          <a:off x="2898267" y="-1324103"/>
          <a:ext cx="684436" cy="5057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latin typeface="Arial" pitchFamily="34" charset="0"/>
              <a:cs typeface="Arial" pitchFamily="34" charset="0"/>
            </a:rPr>
            <a:t>Discussão</a:t>
          </a:r>
          <a:endParaRPr lang="es-ES_tradnl" sz="20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2898267" y="-1324103"/>
        <a:ext cx="684436" cy="5057061"/>
      </dsp:txXfrm>
    </dsp:sp>
    <dsp:sp modelId="{37DE1D84-798F-4C95-B1F3-86F21CA7E335}">
      <dsp:nvSpPr>
        <dsp:cNvPr id="0" name=""/>
        <dsp:cNvSpPr/>
      </dsp:nvSpPr>
      <dsp:spPr>
        <a:xfrm rot="5400000">
          <a:off x="-166323" y="2027837"/>
          <a:ext cx="1052978" cy="7370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Sexta</a:t>
          </a:r>
          <a:r>
            <a:rPr lang="en-US" sz="1000" kern="1200" dirty="0" smtClean="0"/>
            <a:t> parte</a:t>
          </a:r>
          <a:endParaRPr lang="es-ES_tradnl" sz="1000" kern="1200" dirty="0"/>
        </a:p>
      </dsp:txBody>
      <dsp:txXfrm rot="5400000">
        <a:off x="-166323" y="2027837"/>
        <a:ext cx="1052978" cy="737085"/>
      </dsp:txXfrm>
    </dsp:sp>
    <dsp:sp modelId="{5B1EB051-6170-4237-82C7-A7A1DFB7171C}">
      <dsp:nvSpPr>
        <dsp:cNvPr id="0" name=""/>
        <dsp:cNvSpPr/>
      </dsp:nvSpPr>
      <dsp:spPr>
        <a:xfrm rot="5400000">
          <a:off x="2750720" y="-299668"/>
          <a:ext cx="979530" cy="50235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latin typeface="Arial" pitchFamily="34" charset="0"/>
              <a:cs typeface="Arial" pitchFamily="34" charset="0"/>
            </a:rPr>
            <a:t>Reflexão pessoal sobre o processo de aprendizagem</a:t>
          </a:r>
          <a:endParaRPr lang="es-ES_tradnl" sz="20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2750720" y="-299668"/>
        <a:ext cx="979530" cy="50235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D0310-6DD8-44F7-89FD-8A8FDC5D1BBB}" type="datetimeFigureOut">
              <a:rPr lang="es-ES_tradnl" smtClean="0"/>
              <a:pPr/>
              <a:t>25/06/2015</a:t>
            </a:fld>
            <a:endParaRPr lang="es-ES_tradnl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24C27-923A-476E-B654-83F08113CDA8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24531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24C27-923A-476E-B654-83F08113CDA8}" type="slidenum">
              <a:rPr lang="es-ES_tradnl" smtClean="0"/>
              <a:pPr/>
              <a:t>25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s-ES_tradn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_tradnl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_tradnl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5270040-76ED-4484-9E8B-FBD296F6513C}" type="datetimeFigureOut">
              <a:rPr lang="es-ES_tradnl" smtClean="0"/>
              <a:pPr/>
              <a:t>25/06/2015</a:t>
            </a:fld>
            <a:endParaRPr lang="es-ES_tradnl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_tradnl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181EF7-31D3-4DD3-AFA5-B7D2EEA42EC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t.123rf.com/photo_13770095_3d-segno-di-spunta-il-simbolo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t.123rf.com/photo_13770095_3d-segno-di-spunta-il-simbolo.html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t.123rf.com/photo_13770095_3d-segno-di-spunta-il-simbolo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hyperlink" Target="http://it.123rf.com/photo_13770095_3d-segno-di-spunta-il-simbol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758057"/>
          </a:xfrm>
        </p:spPr>
        <p:txBody>
          <a:bodyPr>
            <a:no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 ABERTA DO SUS</a:t>
            </a:r>
            <a:r>
              <a:rPr lang="es-ES_tradn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 FEDERAL DE PELOTAS</a:t>
            </a:r>
            <a:r>
              <a:rPr lang="es-ES_tradn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Especialização em Saúde da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Família       </a:t>
            </a:r>
            <a:r>
              <a:rPr lang="es-ES_tradn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Modalidade 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Distância</a:t>
            </a:r>
            <a:b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Turma 5</a:t>
            </a:r>
            <a:r>
              <a:rPr lang="es-ES_tradn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ES_tradn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2564904"/>
            <a:ext cx="7848872" cy="3240360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 da atenção à saúde dos usuários com HAS e/ou DM na UBS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Cova Donga, 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Pio IX / PI  </a:t>
            </a:r>
            <a:endParaRPr lang="pt-B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_tradnl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ES_tradn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_tradnl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Especializando: Pedro Juan López González</a:t>
            </a:r>
            <a:r>
              <a:rPr lang="es-ES_tradn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l"/>
            <a:r>
              <a:rPr lang="es-ES_tradnl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Orientadora:</a:t>
            </a:r>
            <a:r>
              <a:rPr lang="es-ES_tradn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s-ES_tradnl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Pâmela Ferreira Todendi</a:t>
            </a:r>
          </a:p>
          <a:p>
            <a:pPr algn="l"/>
            <a:endParaRPr lang="es-ES_tradnl" sz="18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/>
        </p:blipFill>
        <p:spPr bwMode="auto">
          <a:xfrm>
            <a:off x="269875" y="332656"/>
            <a:ext cx="1440160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5842" name="AutoShape 2" descr="Resultado de imagen para saude da familia ead ufpel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35844" name="AutoShape 4" descr="Resultado de imagen para saude da familia ead ufpel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pic>
        <p:nvPicPr>
          <p:cNvPr id="8" name="Imagem 7" descr="Especialização em Saúde da Família - EaD - UFP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3113"/>
            <a:ext cx="13681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Geral</a:t>
            </a:r>
            <a:r>
              <a:rPr lang="es-ES_tradnl" sz="2400" b="1" dirty="0" smtClean="0">
                <a:cs typeface="Aharoni" pitchFamily="2" charset="-79"/>
              </a:rPr>
              <a:t/>
            </a:r>
            <a:br>
              <a:rPr lang="es-ES_tradnl" sz="2400" b="1" dirty="0" smtClean="0">
                <a:cs typeface="Aharoni" pitchFamily="2" charset="-79"/>
              </a:rPr>
            </a:br>
            <a:endParaRPr lang="es-ES_tradnl" sz="2400" dirty="0"/>
          </a:p>
        </p:txBody>
      </p:sp>
      <p:sp>
        <p:nvSpPr>
          <p:cNvPr id="5" name="Retângulo 4"/>
          <p:cNvSpPr/>
          <p:nvPr/>
        </p:nvSpPr>
        <p:spPr>
          <a:xfrm>
            <a:off x="1050141" y="2708920"/>
            <a:ext cx="734481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Melhoria da atenção à saúde dos usuários com HAS e/ou DM na UBS de Cova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Donga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Pio IX /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PI.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específicos</a:t>
            </a:r>
            <a:endParaRPr lang="es-ES_tradn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Ampliar a cobertura a hipertensos e/ou diabéticos da área adstrita à UBS;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Melhorar a qualidade da atenção a hipertensos e/ou diabéticos da área adstrita à UBS;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Melhorar a adesão de hipertensos e/ou diabéticos ao programa;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Melhorar o registro das informações;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Mapear hipertensos e diabéticos de risco para doença cardiovascular da área adstrita à UBS;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Promover a saúde de hipertensos e diabéticos.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/>
              <a:t> </a:t>
            </a:r>
            <a:endParaRPr lang="es-ES_tradnl" dirty="0" smtClean="0"/>
          </a:p>
          <a:p>
            <a:pPr marL="514350" indent="-514350">
              <a:buFont typeface="+mj-lt"/>
              <a:buAutoNum type="arabicParenR"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Estabelecidas</a:t>
            </a:r>
            <a:endParaRPr lang="es-ES_tradn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Metas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Cobertura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     HAS                DM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    80%               60%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Metas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Qualidade</a:t>
            </a:r>
            <a:r>
              <a:rPr lang="en-US" dirty="0" smtClean="0"/>
              <a:t>:</a:t>
            </a:r>
            <a:endParaRPr lang="es-ES_tradnl" dirty="0"/>
          </a:p>
        </p:txBody>
      </p:sp>
      <p:cxnSp>
        <p:nvCxnSpPr>
          <p:cNvPr id="5" name="Conector em curva 4"/>
          <p:cNvCxnSpPr/>
          <p:nvPr/>
        </p:nvCxnSpPr>
        <p:spPr>
          <a:xfrm rot="5400000">
            <a:off x="3998032" y="2371936"/>
            <a:ext cx="478160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em curva 7"/>
          <p:cNvCxnSpPr/>
          <p:nvPr/>
        </p:nvCxnSpPr>
        <p:spPr>
          <a:xfrm rot="5400000">
            <a:off x="5868144" y="2420888"/>
            <a:ext cx="432048" cy="2880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5004048" y="2192397"/>
            <a:ext cx="936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3923928" y="4653136"/>
            <a:ext cx="11304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es-ES_tradnl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es-ES_tradnl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0476" y="1052736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intervenção teve duração de 12 semanas no período de  20 janeiro a 20 de abril de 2015.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alvo foram os usuários HAS e/ou DM residentes na área de abrangência da unidade.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Para o desenvolvimento das ações, a equipe seguiu 4 eixos pedagógicos.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Qualificação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prática clínica;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Monitoramento e avaliação;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Organização e gestão dos serviços;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Engajamento público.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es-ES_tradnl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3832" y="1484784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Capacitação da equipe conforme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protocolo;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Levantamento do nº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HAS e/ou DM;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ACS fizeram a busca e informaram sobre o Programa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HAS e DM;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Monitoramento dos usuários acompanhados;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Busca ativa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dos faltosos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Visitas domiciliares;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Palestras educativas;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Tratamento odontológico para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 usuários.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3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8" descr="Descrição: D:\Pedro\En Brasil\fotos celular\20131120-00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8599"/>
            <a:ext cx="424847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80112" y="141277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Recuperação de usuários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faltosos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Imagem 19" descr="Descrição: D:\Pedro\En Brasil\fotos celular\20131107-00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5112568" cy="275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99592" y="4392679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Busca ativa de novos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casos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ctor angulado 6"/>
          <p:cNvCxnSpPr/>
          <p:nvPr/>
        </p:nvCxnSpPr>
        <p:spPr>
          <a:xfrm>
            <a:off x="1644860" y="5003080"/>
            <a:ext cx="914400" cy="65816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do 9"/>
          <p:cNvCxnSpPr/>
          <p:nvPr/>
        </p:nvCxnSpPr>
        <p:spPr>
          <a:xfrm rot="10800000" flipV="1">
            <a:off x="5436096" y="2059107"/>
            <a:ext cx="1056601" cy="61538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21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5" descr="Descrição: D:\Pedro\En Brasil\fotos celular\Baixa do pozo\20131127-01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5328592" cy="25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2" descr="Descrição: C:\Users\Pedro\AppData\Local\Microsoft\Windows\Temporary Internet Files\Content.Word\20150407_140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60132" y="2837038"/>
            <a:ext cx="2535932" cy="47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7544" y="980728"/>
            <a:ext cx="2448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Palestra sobre hábitos saudáveis de alimentação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ector angulado 5"/>
          <p:cNvCxnSpPr/>
          <p:nvPr/>
        </p:nvCxnSpPr>
        <p:spPr>
          <a:xfrm>
            <a:off x="1835696" y="1904058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5845948" y="4310266"/>
            <a:ext cx="2415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Consulta odontológica de usuário DM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ector angulado 8"/>
          <p:cNvCxnSpPr/>
          <p:nvPr/>
        </p:nvCxnSpPr>
        <p:spPr>
          <a:xfrm rot="10800000" flipV="1">
            <a:off x="6189492" y="5230928"/>
            <a:ext cx="864096" cy="6480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91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12576" y="9087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Logística</a:t>
            </a:r>
            <a:endParaRPr lang="es-ES_tradn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3688" y="2420888"/>
            <a:ext cx="6923112" cy="339965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/>
              <a:t>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Manual técnico de DM e HAS do Ministério da Saúde, 2013.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Ficha espelho para HAS e DM fornecidas pelo curso.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Planilha eletrônica de coleta de dados de HAS e DM.</a:t>
            </a:r>
          </a:p>
          <a:p>
            <a:pPr algn="just">
              <a:lnSpc>
                <a:spcPct val="150000"/>
              </a:lnSpc>
              <a:buNone/>
            </a:pPr>
            <a:endParaRPr lang="pt-BR" sz="2800" dirty="0" smtClean="0">
              <a:cs typeface="Arial" pitchFamily="34" charset="0"/>
            </a:endParaRPr>
          </a:p>
          <a:p>
            <a:endParaRPr lang="es-ES_tradnl" dirty="0"/>
          </a:p>
        </p:txBody>
      </p:sp>
      <p:sp>
        <p:nvSpPr>
          <p:cNvPr id="4" name="Seta em curva para a direita 3"/>
          <p:cNvSpPr/>
          <p:nvPr/>
        </p:nvSpPr>
        <p:spPr>
          <a:xfrm>
            <a:off x="905312" y="1844824"/>
            <a:ext cx="731520" cy="1000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Logística</a:t>
            </a:r>
            <a:endParaRPr lang="es-ES_tradnl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édico e enfermeira realizaram o preenchimento da ficha-espelho.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enfermeira localizou os prontuários e transcreveu todas as informações disponíveis no prontuário para a ficha-espelho.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 enfermeira realizou o primeiro monitoramento anexando uma anotação sobre consultas, exames clínicos e laboratoriais em atraso.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 médico e a enfermeira foram os responsáveis pela solicitação dos exames complementares.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 acolhimento foi feito pelos membros da equipe (médico, enfermeira, técnica de enfermagem).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Logística</a:t>
            </a:r>
            <a:endParaRPr lang="es-ES_tradnl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Fizemos contato com a associação de moradores e com os representantes da comunidade na primeira semana de intervenção para apresentar o projeto e ampliar a captação de novos usuários com HAS e DM.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ACS fizeram busca ativa dos usuários com HAS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DM, através das visitas domiciliares.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344433920"/>
              </p:ext>
            </p:extLst>
          </p:nvPr>
        </p:nvGraphicFramePr>
        <p:xfrm>
          <a:off x="1619672" y="836712"/>
          <a:ext cx="576064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336818439"/>
              </p:ext>
            </p:extLst>
          </p:nvPr>
        </p:nvGraphicFramePr>
        <p:xfrm>
          <a:off x="1547664" y="260648"/>
          <a:ext cx="607233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2437413748"/>
              </p:ext>
            </p:extLst>
          </p:nvPr>
        </p:nvGraphicFramePr>
        <p:xfrm>
          <a:off x="1691680" y="3933056"/>
          <a:ext cx="5760640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34112" y="2635152"/>
            <a:ext cx="28184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Objetivos e metas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9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9721080" cy="1412776"/>
          </a:xfrm>
        </p:spPr>
        <p:txBody>
          <a:bodyPr>
            <a:noAutofit/>
          </a:bodyPr>
          <a:lstStyle/>
          <a:p>
            <a:pPr algn="l"/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 1 - Cobertura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1.1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Cadastrar 80% dos HAS da área de abrangência.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15" name="Retângulo 14"/>
          <p:cNvSpPr/>
          <p:nvPr/>
        </p:nvSpPr>
        <p:spPr>
          <a:xfrm>
            <a:off x="4788024" y="5949280"/>
            <a:ext cx="4355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39552" y="508750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pt-BR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Resultados: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 cadastramos 89 (18,7%) usuários,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02º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mês 181 usuários (38,1%) e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03º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 completamos com 321 (67,6%) usuários cadastrados.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7080543"/>
              </p:ext>
            </p:extLst>
          </p:nvPr>
        </p:nvGraphicFramePr>
        <p:xfrm>
          <a:off x="1043608" y="1484784"/>
          <a:ext cx="64087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62372"/>
            <a:ext cx="8867328" cy="780696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1.2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Cadastrar 60% dos DM da área de abrangência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800200"/>
          </a:xfrm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 smtClean="0">
                <a:latin typeface="Arial" pitchFamily="34" charset="0"/>
                <a:ea typeface="Arial" pitchFamily="34" charset="0"/>
                <a:cs typeface="Times New Roman" pitchFamily="18" charset="0"/>
              </a:rPr>
              <a:t>   </a:t>
            </a:r>
            <a:endParaRPr lang="pt-BR" sz="5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0"/>
            <a:ext cx="6840760" cy="112474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Objetivo 1 - Cobertura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544522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01º mês 25 (21,4%) usuários cadastrados, 02º mês 42 usuários (35,9%) e no 03º mês completamos com 81 (69,2%) DM cadastrados.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12725572"/>
              </p:ext>
            </p:extLst>
          </p:nvPr>
        </p:nvGraphicFramePr>
        <p:xfrm>
          <a:off x="611560" y="1484784"/>
          <a:ext cx="69847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2 - Qualidade</a:t>
            </a:r>
            <a:r>
              <a:rPr lang="es-ES_tradnl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2.1 </a:t>
            </a:r>
            <a: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 exame clínico apropriado em 100% dos hipertensos.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0188953"/>
              </p:ext>
            </p:extLst>
          </p:nvPr>
        </p:nvGraphicFramePr>
        <p:xfrm>
          <a:off x="1043608" y="1340768"/>
          <a:ext cx="7185992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39552" y="530120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01º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76 usuários, totalizando 85,4%,  no 02º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171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94,5%) usuários e no 03º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321(100%) usuários estavam com o exame clínico em dia.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85584" cy="1080120"/>
          </a:xfrm>
        </p:spPr>
        <p:txBody>
          <a:bodyPr>
            <a:normAutofit fontScale="90000"/>
          </a:bodyPr>
          <a:lstStyle/>
          <a:p>
            <a: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 </a:t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s-ES_tradnl" sz="2700" dirty="0"/>
          </a:p>
        </p:txBody>
      </p:sp>
      <p:sp>
        <p:nvSpPr>
          <p:cNvPr id="4" name="Retângulo 3"/>
          <p:cNvSpPr/>
          <p:nvPr/>
        </p:nvSpPr>
        <p:spPr>
          <a:xfrm>
            <a:off x="476037" y="33265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 2 - Qualidade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exame clínico apropriado em 100% dos diabéticos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552095"/>
              </p:ext>
            </p:extLst>
          </p:nvPr>
        </p:nvGraphicFramePr>
        <p:xfrm>
          <a:off x="467543" y="1744276"/>
          <a:ext cx="7787208" cy="319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tângulo 12"/>
          <p:cNvSpPr/>
          <p:nvPr/>
        </p:nvSpPr>
        <p:spPr>
          <a:xfrm rot="10800000" flipV="1">
            <a:off x="467544" y="522920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01º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18 usuários  (72,0%) com exame em dia, no 02º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38 usuários (90,5%) e ao final do 03º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81 usuários estavam com o exame clínico em dia (100%). 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2.3 </a:t>
            </a:r>
            <a: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Garantir a 100% dos hipertensos a realização de exames complementares em dia de acordo com o protocolo.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8839585"/>
              </p:ext>
            </p:extLst>
          </p:nvPr>
        </p:nvGraphicFramePr>
        <p:xfrm>
          <a:off x="683568" y="1484784"/>
          <a:ext cx="76431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513021" y="551723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01º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64 usuários estavam em dia, chegando a 71,9% de cobertura, no 02º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140 usuários  (77,3%) e 03º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264 HAS  (82,2%) estavam em dia. 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108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2.4 </a:t>
            </a:r>
            <a: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Garantir a 100% dos diabéticos a realização de exames complementares em dia de acordo com o protocolo.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1748395"/>
              </p:ext>
            </p:extLst>
          </p:nvPr>
        </p:nvGraphicFramePr>
        <p:xfrm>
          <a:off x="336630" y="1700808"/>
          <a:ext cx="776376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23528" y="55172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01º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19 usuários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76,0%) estavam em dia, no 02º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35 usuários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83,3%) e no 03º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70 usuários (86,4%) estavam com os exames complementares em dia.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839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2.5 </a:t>
            </a:r>
            <a: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Priorizar a prescrição de medicamentos da farmácia popular para 100% dos hipertensos cadastrados na unidade de saúde.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164737"/>
              </p:ext>
            </p:extLst>
          </p:nvPr>
        </p:nvGraphicFramePr>
        <p:xfrm>
          <a:off x="323528" y="1700808"/>
          <a:ext cx="82296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79512" y="5070830"/>
            <a:ext cx="8748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pt-BR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Resultados: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01º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71 usuários cadastrados receberam prescrição de medicamentos da farmácia popular (84,5%),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no 02º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157 (91,3%) e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03º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292 usuários (91,9%) receberam prescrição.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2.6 </a:t>
            </a:r>
            <a: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Priorizar a prescrição de medicamentos da farmácia popular para 100% dos diabéticos cadastrados na unidade de saúde.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2198611"/>
              </p:ext>
            </p:extLst>
          </p:nvPr>
        </p:nvGraphicFramePr>
        <p:xfrm>
          <a:off x="482279" y="1772815"/>
          <a:ext cx="7906145" cy="342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71028" y="544522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Resultados: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01º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22 usuários  (88,0%) estavam com esta prescrição, no 02º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39 (92,9%) usuários e no 03º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78 usuários (96,3%) receberam prescrição.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2.7 </a:t>
            </a:r>
            <a: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Realizar avaliação da necessidade de atendimento odontológico em 100% dos hipertensos.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/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2.8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avaliação da necessidade de atendimento odontológico em 100% dos diabéticos.</a:t>
            </a: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s-ES_tradnl" dirty="0"/>
          </a:p>
        </p:txBody>
      </p:sp>
      <p:sp>
        <p:nvSpPr>
          <p:cNvPr id="81922" name="AutoShape 2" descr="Resultado de imagen para simbolo  satisfactorio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" name="Elipse 4"/>
          <p:cNvSpPr/>
          <p:nvPr/>
        </p:nvSpPr>
        <p:spPr>
          <a:xfrm>
            <a:off x="1835697" y="3933056"/>
            <a:ext cx="5040560" cy="2311044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os usuários com HAS e DM esta meta atingiu 100% os 3 meses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13770095" descr="correggere : 3D segno di spunta il simbolo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962563"/>
            <a:ext cx="18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 </a:t>
            </a:r>
            <a:r>
              <a:rPr lang="es-ES_tradnl" sz="4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4400" b="1" dirty="0" smtClean="0">
                <a:latin typeface="Arial" pitchFamily="34" charset="0"/>
                <a:cs typeface="Arial" pitchFamily="34" charset="0"/>
              </a:rPr>
            </a:br>
            <a:endParaRPr lang="es-ES_tradnl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71600" y="2274838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Hipertensão Arterial Sistêmica (HAS) é um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problema grave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saúde pública no Brasil e no mundo. É um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dos mais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importantes fatores de risco para o desenvolvimento de doenças cardiovasculares, cerebrovasculares e renais (BRASIL, 2013). 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7202" y="-188241"/>
            <a:ext cx="8686800" cy="2204864"/>
          </a:xfrm>
        </p:spPr>
        <p:txBody>
          <a:bodyPr>
            <a:normAutofit fontScale="90000"/>
          </a:bodyPr>
          <a:lstStyle/>
          <a:p>
            <a: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3 - Adesão</a:t>
            </a:r>
            <a:r>
              <a:rPr lang="es-ES_tradnl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3.1 </a:t>
            </a:r>
            <a: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Buscar 100% dos </a:t>
            </a:r>
            <a:r>
              <a:rPr lang="pt-BR" sz="27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 e DM </a:t>
            </a:r>
            <a:r>
              <a:rPr lang="pt-BR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faltosos às consultas na unidade de saúde conforme a periodicidade recomendada.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6258378"/>
              </p:ext>
            </p:extLst>
          </p:nvPr>
        </p:nvGraphicFramePr>
        <p:xfrm>
          <a:off x="323528" y="1484784"/>
          <a:ext cx="51845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e 4"/>
          <p:cNvSpPr/>
          <p:nvPr/>
        </p:nvSpPr>
        <p:spPr>
          <a:xfrm>
            <a:off x="6372200" y="1880828"/>
            <a:ext cx="2520280" cy="2196244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os usuários com DM esta meta atingiu 100% os 3 meses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13770095" descr="correggere : 3D segno di spunta il simbolo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1340768"/>
            <a:ext cx="8995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0231" y="4797152"/>
            <a:ext cx="8568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Resultados: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01º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mês tivemos um HAS faltoso as consultas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12 usuários faltosos tiveram busca ativa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(92,3%).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02º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mês  este usuário faltoso foi visitado e realizou sua consulta chegando em 100% (20),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03º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mês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não tivemos usuários faltosos as consultas.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901462" y="13407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3.2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angulado 7"/>
          <p:cNvCxnSpPr/>
          <p:nvPr/>
        </p:nvCxnSpPr>
        <p:spPr>
          <a:xfrm>
            <a:off x="6094711" y="1708212"/>
            <a:ext cx="673224" cy="35633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963348"/>
              </p:ext>
            </p:extLst>
          </p:nvPr>
        </p:nvGraphicFramePr>
        <p:xfrm>
          <a:off x="395536" y="2204864"/>
          <a:ext cx="741682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395536" y="537321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no 01º mês 82 usuários (92,1%) estavam cadastrados, no 02º mês 174 (96,1%) e no 03º mês 321 usuários totalizando 100% de cobertura.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76470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>
                <a:latin typeface="Arial" pitchFamily="34" charset="0"/>
                <a:cs typeface="Arial" pitchFamily="34" charset="0"/>
              </a:rPr>
              <a:t>Objetivo 4 - Registro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4.1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Manter ficha de acompanhamento de 100% dos HAS cadastrados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unidade.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/>
          </a:bodyPr>
          <a:lstStyle/>
          <a:p>
            <a:r>
              <a:rPr lang="pt-BR" sz="2700" b="1" dirty="0" smtClean="0">
                <a:solidFill>
                  <a:schemeClr val="tx1"/>
                </a:solidFill>
              </a:rPr>
              <a:t>Meta 4.2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Manter ficha de acompanhamento de 100% dos diabéticos cadastrados na unidade de saúde.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1668345"/>
              </p:ext>
            </p:extLst>
          </p:nvPr>
        </p:nvGraphicFramePr>
        <p:xfrm>
          <a:off x="417131" y="1844824"/>
          <a:ext cx="741682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95536" y="537321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no 01º mês  21 usuários  84,0% estavam com a ficha em dia, no 02º mês 38 (90,5%) e no 03º  mês 81 usuários, totalizando 100% de cobertura.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211152" y="4005064"/>
            <a:ext cx="4505672" cy="2500077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os usuários com HAS e DM esta meta atingiu 100% os 3 meses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13770095" descr="correggere : 3D segno di spunta il simbolo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645024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51520" y="83671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>
                <a:latin typeface="Arial" pitchFamily="34" charset="0"/>
                <a:cs typeface="Arial" pitchFamily="34" charset="0"/>
              </a:rPr>
              <a:t>Objetivo 5 – Avaliação de risco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5.1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estratificação do risco cardiovascular em 100% dos hipertensos cadastrados na unidade de saúde.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5.2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estratificação do risco cardiovascular em 100% dos diabéticos cadastrados na unidade de saúde.</a:t>
            </a:r>
            <a:r>
              <a:rPr lang="es-ES_tradnl" sz="2400" dirty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>
                <a:latin typeface="Arial" pitchFamily="34" charset="0"/>
                <a:cs typeface="Arial" pitchFamily="34" charset="0"/>
              </a:rPr>
            </a:b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48680"/>
            <a:ext cx="8964488" cy="6525344"/>
          </a:xfrm>
        </p:spPr>
        <p:txBody>
          <a:bodyPr>
            <a:normAutofit lnSpcReduction="10000"/>
          </a:bodyPr>
          <a:lstStyle/>
          <a:p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 6 – Promoção da saúde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nutricional sobre alimentação saudável a 100% dos hipertensos.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nutricional sobre alimentação saudável a 100% dos diabéticos.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6.3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em relação à prática regular de atividade física a 100% dos pacientes hipertensos.</a:t>
            </a: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6.4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em relação à prática regular de atividade física a 100% dos pacientes diabéticos.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6.5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sobre os riscos do tabagismo a 100% dos pacientes hipertensos.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6.6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sobre os riscos do tabagismo a 100% dos pacientes diabéticos.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6.7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sobre higiene bucal a 100% dos pacientes hipertensos.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6.8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sobre higiene bucal a 100% dos pacientes diabéticos.</a:t>
            </a: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sz="2400" dirty="0" smtClean="0"/>
          </a:p>
          <a:p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6 – Promoção da saúde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2628900"/>
            <a:ext cx="3096344" cy="3536404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85000" lnSpcReduction="10000"/>
          </a:bodyPr>
          <a:lstStyle/>
          <a:p>
            <a:pPr algn="ctr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Para os usuários com HAS e DM estas metas foram cumpridas 100% durante os 3 meses.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13770095" descr="correggere : 3D segno di spunta il simbolo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00808"/>
            <a:ext cx="12961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D:\Pedro\En Brasil\jornadas Ponta da Serra e São geraldo\São Geraldo 29 abril 2015\IMG_12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386" y="2132856"/>
            <a:ext cx="2160240" cy="15620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m 10" descr="D:\Pedro\En Brasil\jornadas Ponta da Serra e São geraldo\Ponta da Serra 28 abril 2015\IMG_12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05064"/>
            <a:ext cx="2088232" cy="14900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m 11" descr="G:\Act. con HTA y DM 27 mayo 2015\IMG_14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132856"/>
            <a:ext cx="2019300" cy="15841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m 12" descr="D:\Pedro\En Brasil\fotos celular\Baixa do pozo\20131127-020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077072"/>
            <a:ext cx="2088232" cy="14401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s-ES_tradnl" sz="2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22472"/>
            <a:ext cx="82296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a equipe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2771800" y="3284984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4285780337"/>
              </p:ext>
            </p:extLst>
          </p:nvPr>
        </p:nvGraphicFramePr>
        <p:xfrm>
          <a:off x="539552" y="2276872"/>
          <a:ext cx="82809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s-ES_tradnl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endParaRPr lang="pt-BR" sz="2800" u="sng" dirty="0" smtClean="0">
              <a:solidFill>
                <a:schemeClr val="accent4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o serviço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Maior controle das doenças desses usuários  HAS e DM.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Maior número de HAS e DM foram cadastrados.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Podemos atender melhor a demanda espontânea 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Continuidade e implantação do Programa.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Melhoria do atendimento aos usuários</a:t>
            </a:r>
          </a:p>
          <a:p>
            <a:pPr>
              <a:buFont typeface="Wingdings" pitchFamily="2" charset="2"/>
              <a:buChar char="v"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s-ES_tradnl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(comunidade)</a:t>
            </a:r>
          </a:p>
          <a:p>
            <a:pPr>
              <a:buFont typeface="Wingdings" pitchFamily="2" charset="2"/>
              <a:buChar char="ü"/>
            </a:pPr>
            <a:endParaRPr lang="pt-BR" sz="2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Usuários estão satisfeitos com o serviço desenvolvido 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Prioridade no atendimento de HAS e DM.</a:t>
            </a: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Maior número de usuários utilizando medicamentos da farmácia popular .</a:t>
            </a: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Maior número de exames laboratoriais.</a:t>
            </a: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 na ampliação da cobertura dos usuários DM.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es-ES_tradnl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Mudança para viabilizar sua continuidade após o término do curso.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intervenção será incorporada a rotina do serviço.</a:t>
            </a: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Temos trabalhado em conjunto com a comunidade na busca das melhores soluções.</a:t>
            </a: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Passo ao surgimento de outras ações programáticas.</a:t>
            </a:r>
          </a:p>
          <a:p>
            <a:pPr>
              <a:buFont typeface="Wingdings" pitchFamily="2" charset="2"/>
              <a:buChar char="v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Continuar os cadastros.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endParaRPr lang="es-ES_tradnl" sz="2800" dirty="0"/>
          </a:p>
        </p:txBody>
      </p:sp>
      <p:sp>
        <p:nvSpPr>
          <p:cNvPr id="5" name="Retângulo 4"/>
          <p:cNvSpPr/>
          <p:nvPr/>
        </p:nvSpPr>
        <p:spPr>
          <a:xfrm>
            <a:off x="755576" y="2413338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diabetes Mellitus (DM) do tipo 2 é comum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crescente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na população brasileira. Estima-se que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1995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ele atingia 4,0% da população adulta mundial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que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2025 alcançará a cifra de 5,4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 (BRASIL, 2010).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5576" y="4797152"/>
            <a:ext cx="784887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Por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estas razões consideramos que esta ação programática é importante em qualquer contexto da atenção primária à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saúde, incluindo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nossa área.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</a:t>
            </a:r>
            <a:endParaRPr lang="es-ES_tradnl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09685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</a:t>
            </a:r>
            <a:endParaRPr lang="es-ES_tradnl" sz="2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120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   	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Muito interessantes foram os questionários desenhados pelo curso, o qual foi de muita utilidade para conhecer as debilidades e fortalezas de nossa UBS. Também possibilitou fazer reflexões sobre a estrutura física e sobre as principais ações programáticas, o que permitiu a realização  do relatório da análise situacional que foram de grande importância para fazer o projeto e também para melhorar o trabalho na UBS. 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</a:t>
            </a:r>
            <a:endParaRPr lang="es-ES_tradnl" sz="2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/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curso foi excelente para conhecer melhor as ações desenvolvidas e as unidades de atenção básica e suas peculiaridades no Brasil, o que resultou em maior profissionalismo e aceitação da população, a que para mim foi a mais beneficiada com este processo de aprendizagem todo.</a:t>
            </a: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OBRIGADO</a:t>
            </a:r>
            <a:endParaRPr lang="es-ES_tradnl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1682" name="Picture 2" descr="D:\Pedro\En Brasil\2015-03-27 celular L90\celular L90 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988840"/>
            <a:ext cx="8280920" cy="4320480"/>
          </a:xfrm>
          <a:prstGeom prst="rect">
            <a:avLst/>
          </a:prstGeom>
          <a:noFill/>
        </p:spPr>
      </p:pic>
      <p:sp>
        <p:nvSpPr>
          <p:cNvPr id="5" name="Estrela de 5 pontas 4"/>
          <p:cNvSpPr/>
          <p:nvPr/>
        </p:nvSpPr>
        <p:spPr>
          <a:xfrm>
            <a:off x="179512" y="155679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Estrela de 5 pontas 6"/>
          <p:cNvSpPr/>
          <p:nvPr/>
        </p:nvSpPr>
        <p:spPr>
          <a:xfrm>
            <a:off x="7740352" y="5949280"/>
            <a:ext cx="1224136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648071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Introdução</a:t>
            </a:r>
            <a:r>
              <a:rPr lang="en-US" sz="2800" b="1" i="1" u="sng" dirty="0" smtClean="0">
                <a:latin typeface="Arial" pitchFamily="34" charset="0"/>
                <a:cs typeface="Arial" pitchFamily="34" charset="0"/>
              </a:rPr>
              <a:t> </a:t>
            </a:r>
            <a:endParaRPr lang="es-ES_tradnl" sz="28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992888" cy="5328592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Pio IX é um município situado a leste do estado do Piauí, sua população</a:t>
            </a:r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estimada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 de 17.714 mil habitantes (IBGE, 2010);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Possui 6 equipes de estratégia da saúde da família.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equipes de Saúde Bucal.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Um Núcleo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Apoio à Saúde da Família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(NASF)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Um Centro 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Atenção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Psicossocial (CAPS I). 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Um hospital de pequeno porte com 22 leitos.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44 agentes comunitários de saúde (ACS). 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Um laboratório de análises clínicas,  raios-X (RX), electrocardiografia e ultrassonografia (USG). </a:t>
            </a:r>
          </a:p>
          <a:p>
            <a:pPr marL="457200" indent="-457200" algn="l"/>
            <a:endParaRPr lang="es-ES_tradn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es-ES_tradnl" sz="2800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UBS Cova Donga encontra-se no interior do município localizada na área rural, e situada na localidade BR 020.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modelo de atenção é ESF, onde realizamos atendimentos em dois postos de saúde chamados de Baixa do Poço e Fazenda Planalto, que são de estrutura física pequena, onde atendemos dez comunidades, abrangência.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ossa população é de aproximadamente 3.125 habitantes.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</p:spPr>
        <p:txBody>
          <a:bodyPr/>
          <a:lstStyle/>
          <a:p>
            <a:endParaRPr lang="es-ES_tradnl" dirty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800" r="9800"/>
          <a:stretch>
            <a:fillRect/>
          </a:stretch>
        </p:blipFill>
        <p:spPr bwMode="auto">
          <a:xfrm>
            <a:off x="228600" y="190500"/>
            <a:ext cx="4703763" cy="417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_tradnl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eta em curva para cima 9"/>
          <p:cNvSpPr/>
          <p:nvPr/>
        </p:nvSpPr>
        <p:spPr>
          <a:xfrm rot="7252375" flipV="1">
            <a:off x="2276320" y="4916580"/>
            <a:ext cx="2186051" cy="1288595"/>
          </a:xfrm>
          <a:prstGeom prst="curvedUpArrow">
            <a:avLst>
              <a:gd name="adj1" fmla="val 25000"/>
              <a:gd name="adj2" fmla="val 6147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1" name="Pergaminho horizontal 10"/>
          <p:cNvSpPr/>
          <p:nvPr/>
        </p:nvSpPr>
        <p:spPr>
          <a:xfrm>
            <a:off x="179512" y="4509120"/>
            <a:ext cx="1944216" cy="1440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UBS de </a:t>
            </a:r>
            <a:b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Cova Donga,</a:t>
            </a:r>
            <a:r>
              <a:rPr lang="pt-BR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 </a:t>
            </a:r>
            <a:br>
              <a:rPr lang="pt-BR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</a:b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Pio IX / PI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atual </a:t>
            </a:r>
            <a:endParaRPr lang="es-ES_tradnl" dirty="0"/>
          </a:p>
        </p:txBody>
      </p:sp>
      <p:pic>
        <p:nvPicPr>
          <p:cNvPr id="26626" name="Picture 2" descr="http://180graus.com/imagens/portal/dsc0270-25-300x25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744416" cy="4104456"/>
          </a:xfrm>
          <a:prstGeom prst="rect">
            <a:avLst/>
          </a:prstGeom>
          <a:noFill/>
        </p:spPr>
      </p:pic>
      <p:pic>
        <p:nvPicPr>
          <p:cNvPr id="14" name="Imagem 13" descr="http://180graus.com/imagens/portal/dsc0270-25-300x250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888432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Pergaminho horizontal 14"/>
          <p:cNvSpPr/>
          <p:nvPr/>
        </p:nvSpPr>
        <p:spPr>
          <a:xfrm>
            <a:off x="5508104" y="4581128"/>
            <a:ext cx="2079104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Nova cede </a:t>
            </a:r>
            <a:r>
              <a:rPr lang="en-US" dirty="0" err="1" smtClean="0"/>
              <a:t>em</a:t>
            </a:r>
            <a:endParaRPr lang="en-US" dirty="0" smtClean="0"/>
          </a:p>
          <a:p>
            <a:pPr algn="ctr"/>
            <a:r>
              <a:rPr lang="pt-BR" dirty="0" smtClean="0"/>
              <a:t>construção </a:t>
            </a:r>
            <a:r>
              <a:rPr lang="en-US" dirty="0" smtClean="0"/>
              <a:t>  </a:t>
            </a:r>
            <a:endParaRPr lang="es-ES_tradnl" dirty="0"/>
          </a:p>
        </p:txBody>
      </p:sp>
      <p:sp>
        <p:nvSpPr>
          <p:cNvPr id="17" name="Seta em curva para cima 16"/>
          <p:cNvSpPr/>
          <p:nvPr/>
        </p:nvSpPr>
        <p:spPr>
          <a:xfrm rot="18181777">
            <a:off x="6606270" y="4559544"/>
            <a:ext cx="3115413" cy="1616297"/>
          </a:xfrm>
          <a:prstGeom prst="curvedUpArrow">
            <a:avLst>
              <a:gd name="adj1" fmla="val 32288"/>
              <a:gd name="adj2" fmla="val 93347"/>
              <a:gd name="adj3" fmla="val 45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pic>
        <p:nvPicPr>
          <p:cNvPr id="16" name="Imagem 15" descr="G:\Equipe mais unido\113___06\IMG_1496.JPG"/>
          <p:cNvPicPr/>
          <p:nvPr/>
        </p:nvPicPr>
        <p:blipFill>
          <a:blip r:embed="rId4" cstate="print"/>
          <a:srcRect r="8466" b="18588"/>
          <a:stretch>
            <a:fillRect/>
          </a:stretch>
        </p:blipFill>
        <p:spPr bwMode="auto">
          <a:xfrm>
            <a:off x="251521" y="188640"/>
            <a:ext cx="4392487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2"/>
          </p:nvPr>
        </p:nvSpPr>
        <p:spPr>
          <a:xfrm>
            <a:off x="899592" y="2276872"/>
            <a:ext cx="2743200" cy="432048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 enfermeira,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1médico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técnica de enfermagem,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técnico de saúde bucal,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cirurgião dentista, 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6 ACS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4139952" y="2636912"/>
            <a:ext cx="5111750" cy="4572000"/>
          </a:xfrm>
        </p:spPr>
        <p:txBody>
          <a:bodyPr/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A UBS consta de: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espera.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Duas salas para consultas médicas com banheiro.</a:t>
            </a: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Sala de curativos e nebulizações.</a:t>
            </a: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Consultório Odontológico.</a:t>
            </a: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Dois banheiros públicos.</a:t>
            </a:r>
            <a:r>
              <a:rPr lang="pt-BR" dirty="0" smtClean="0"/>
              <a:t> </a:t>
            </a:r>
            <a:endParaRPr lang="es-ES_tradnl" dirty="0" smtClean="0"/>
          </a:p>
          <a:p>
            <a:pPr>
              <a:buNone/>
            </a:pPr>
            <a:r>
              <a:rPr lang="pt-BR" dirty="0" smtClean="0"/>
              <a:t> </a:t>
            </a:r>
            <a:endParaRPr lang="es-ES_tradnl" dirty="0" smtClean="0"/>
          </a:p>
          <a:p>
            <a:pPr>
              <a:buFont typeface="Wingdings" pitchFamily="2" charset="2"/>
              <a:buChar char="ü"/>
            </a:pPr>
            <a:endParaRPr lang="es-ES_tradnl" dirty="0"/>
          </a:p>
        </p:txBody>
      </p:sp>
      <p:sp>
        <p:nvSpPr>
          <p:cNvPr id="8" name="Texto explicativo em seta para baixo 7"/>
          <p:cNvSpPr/>
          <p:nvPr/>
        </p:nvSpPr>
        <p:spPr>
          <a:xfrm>
            <a:off x="926595" y="332656"/>
            <a:ext cx="2880320" cy="18722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A equipe de trabalho esta composta por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2987824" y="3573016"/>
            <a:ext cx="1050416" cy="2520280"/>
          </a:xfrm>
          <a:prstGeom prst="rightArrow">
            <a:avLst>
              <a:gd name="adj1" fmla="val 50000"/>
              <a:gd name="adj2" fmla="val 52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es-ES_tradnl" sz="2800" b="1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256490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Antes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intervenção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total de sujeitos HAS com acompanhamento na USB era de 264 usuários, com uma cobertura de 42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total de usuários DM com acompanhamento na USB era de 48, proporcionando uma cobertura de 27%.</a:t>
            </a:r>
            <a:endParaRPr lang="es-ES_tradn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1958</TotalTime>
  <Words>1731</Words>
  <Application>Microsoft Office PowerPoint</Application>
  <PresentationFormat>Apresentação na tela (4:3)</PresentationFormat>
  <Paragraphs>217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43</vt:i4>
      </vt:variant>
    </vt:vector>
  </HeadingPairs>
  <TitlesOfParts>
    <vt:vector size="46" baseType="lpstr">
      <vt:lpstr>1_Fluxo</vt:lpstr>
      <vt:lpstr>Tema do Office</vt:lpstr>
      <vt:lpstr>Concurso</vt:lpstr>
      <vt:lpstr>UNIVERSIDADE ABERTA DO SUS UNIVERSIDADE FEDERAL DE PELOTAS Especialização em Saúde da Família        Modalidade a Distância Turma 5 </vt:lpstr>
      <vt:lpstr>Slide 2</vt:lpstr>
      <vt:lpstr> Introdução  </vt:lpstr>
      <vt:lpstr>  Introdução </vt:lpstr>
      <vt:lpstr>Introdução </vt:lpstr>
      <vt:lpstr>Introdução</vt:lpstr>
      <vt:lpstr> </vt:lpstr>
      <vt:lpstr>Slide 8</vt:lpstr>
      <vt:lpstr>Introdução</vt:lpstr>
      <vt:lpstr>Objetivo Geral </vt:lpstr>
      <vt:lpstr>Objetivos específicos</vt:lpstr>
      <vt:lpstr>Metas Estabelecidas</vt:lpstr>
      <vt:lpstr>Metodologia</vt:lpstr>
      <vt:lpstr>Metodologia</vt:lpstr>
      <vt:lpstr>Slide 15</vt:lpstr>
      <vt:lpstr>Slide 16</vt:lpstr>
      <vt:lpstr>Logística</vt:lpstr>
      <vt:lpstr>Logística</vt:lpstr>
      <vt:lpstr>Logística</vt:lpstr>
      <vt:lpstr>Slide 20</vt:lpstr>
      <vt:lpstr>Objetivo 1 - Cobertura Meta 1.1 Cadastrar 80% dos HAS da área de abrangência. </vt:lpstr>
      <vt:lpstr>Meta 1.2 Cadastrar 60% dos DM da área de abrangência</vt:lpstr>
      <vt:lpstr>Objetivo 2 - Qualidade Meta 2.1 Realizar exame clínico apropriado em 100% dos hipertensos. </vt:lpstr>
      <vt:lpstr>                            </vt:lpstr>
      <vt:lpstr>Meta 2.3 Garantir a 100% dos hipertensos a realização de exames complementares em dia de acordo com o protocolo. </vt:lpstr>
      <vt:lpstr>Meta 2.4 Garantir a 100% dos diabéticos a realização de exames complementares em dia de acordo com o protocolo. </vt:lpstr>
      <vt:lpstr>Meta 2.5 Priorizar a prescrição de medicamentos da farmácia popular para 100% dos hipertensos cadastrados na unidade de saúde. </vt:lpstr>
      <vt:lpstr>Meta 2.6 Priorizar a prescrição de medicamentos da farmácia popular para 100% dos diabéticos cadastrados na unidade de saúde. </vt:lpstr>
      <vt:lpstr>Meta 2.7 Realizar avaliação da necessidade de atendimento odontológico em 100% dos hipertensos. </vt:lpstr>
      <vt:lpstr>      Objetivo 3 - Adesão Meta 3.1 Buscar 100% dos HAS e DM faltosos às consultas na unidade de saúde conforme a periodicidade recomendada. </vt:lpstr>
      <vt:lpstr>Slide 31</vt:lpstr>
      <vt:lpstr>Meta 4.2 Manter ficha de acompanhamento de 100% dos diabéticos cadastrados na unidade de saúde. </vt:lpstr>
      <vt:lpstr>Slide 33</vt:lpstr>
      <vt:lpstr> </vt:lpstr>
      <vt:lpstr>Objetivo 6 – Promoção da saúde</vt:lpstr>
      <vt:lpstr>Discussão</vt:lpstr>
      <vt:lpstr>Discussão</vt:lpstr>
      <vt:lpstr>Discussão</vt:lpstr>
      <vt:lpstr>Discussão</vt:lpstr>
      <vt:lpstr>Reflexão crítica sobre o processo pessoal de aprendizagem</vt:lpstr>
      <vt:lpstr>Reflexão crítica sobre o processo pessoal de aprendizagem</vt:lpstr>
      <vt:lpstr>Reflexão crítica sobre o processo pessoal de aprendizagem</vt:lpstr>
      <vt:lpstr>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</dc:creator>
  <cp:lastModifiedBy>Pedro</cp:lastModifiedBy>
  <cp:revision>144</cp:revision>
  <dcterms:created xsi:type="dcterms:W3CDTF">2015-06-10T17:27:58Z</dcterms:created>
  <dcterms:modified xsi:type="dcterms:W3CDTF">2015-06-25T18:35:33Z</dcterms:modified>
</cp:coreProperties>
</file>